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1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E2E2F-26EB-4572-AD24-0A7A68EE1A2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3EFE3-9B15-4730-99D2-FEAAA11FC9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8958738@N06/841796164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r-air-pollution-chimney-clouds-459728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.unu.edu/en/one-fifth-of-global-farm-soil-degraded-by-sal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6%8C%EC%9D%8C-%EA%B3%B5%ED%95%B4-%EB%B6%88%EC%95%88-%EC%9E%A1%EC%9D%8C-%EA%B5%90%ED%86%B5-%EB%B6%84%EB%85%B8-%EC%9E%90%EB%8F%99-%EB%8F%84%EC%8B%9C-%ED%86%B5%EA%B7%BC-%EC%9A%B0%EC%9A%B8-3583915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82F7-C1A7-0C41-B81D-88182AE9E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CC3C8-F14B-915B-6AB0-9F35E910F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FD61-4C31-A8F4-7CDB-3D733D2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Environmental pollution?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9B88-C649-71BD-021A-B0ABD04E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855694"/>
            <a:ext cx="7879976" cy="432126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rgbClr val="1F1F1F"/>
                </a:solidFill>
                <a:effectLst/>
                <a:latin typeface="Google Sans"/>
              </a:rPr>
              <a:t>Environmental pollution is </a:t>
            </a:r>
            <a:r>
              <a:rPr lang="en-US" sz="3600" b="0" i="0" dirty="0">
                <a:solidFill>
                  <a:srgbClr val="040C28"/>
                </a:solidFill>
                <a:effectLst/>
                <a:latin typeface="Google Sans"/>
              </a:rPr>
              <a:t>the introduction of foreign and potentially harmful elements into the environment</a:t>
            </a:r>
            <a:r>
              <a:rPr lang="en-US" sz="3600" b="0" i="0" dirty="0">
                <a:solidFill>
                  <a:srgbClr val="1F1F1F"/>
                </a:solidFill>
                <a:effectLst/>
                <a:latin typeface="Google Sans"/>
              </a:rPr>
              <a:t>. The consequences are particularly important when they damage ecosystems and human societies, especially with regard to health. Pollution is not a human prerogative: volcanoes, for example, also emit pollutants.</a:t>
            </a:r>
          </a:p>
          <a:p>
            <a:pPr marL="0" indent="0">
              <a:buNone/>
            </a:pPr>
            <a:endParaRPr lang="en-US" sz="3600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/>
              <a:t>Types of pollution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Water Pollution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Air Pollution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Soil Pollution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Noise pollution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8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597-27F9-7460-668F-C9D67969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Pollution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9F729-5AA0-7622-E647-1F963E566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1" y="1768207"/>
            <a:ext cx="54863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pollution occurs when harmful substances, like chemicals, waste, or oil, enter rivers, lakes,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oceans. These pollutants make the water unsafe for drinking, bathing, and wildlife.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happen from industrial waste, agricultural runoff, or untreated sewage.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Contaminated water harms aquatic life and can spread diseases.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Water pollution also disrupts ecosystems and food chains. It poses a serious threat to human health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 environment. Reducing waste and proper treatment of water can help prevent pollution.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CFD85-AED4-7CD9-98F1-0751B7230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00772" y="1027906"/>
            <a:ext cx="3297535" cy="4356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B6414-16C7-C315-465E-07A13C130771}"/>
              </a:ext>
            </a:extLst>
          </p:cNvPr>
          <p:cNvSpPr txBox="1"/>
          <p:nvPr/>
        </p:nvSpPr>
        <p:spPr>
          <a:xfrm>
            <a:off x="9789460" y="5087248"/>
            <a:ext cx="109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28958738@N06/841796164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1545E-9427-88D6-0C3A-1CDE6A421592}"/>
              </a:ext>
            </a:extLst>
          </p:cNvPr>
          <p:cNvSpPr txBox="1"/>
          <p:nvPr/>
        </p:nvSpPr>
        <p:spPr>
          <a:xfrm>
            <a:off x="8184776" y="5733579"/>
            <a:ext cx="269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water pollution</a:t>
            </a:r>
          </a:p>
        </p:txBody>
      </p:sp>
    </p:spTree>
    <p:extLst>
      <p:ext uri="{BB962C8B-B14F-4D97-AF65-F5344CB8AC3E}">
        <p14:creationId xmlns:p14="http://schemas.microsoft.com/office/powerpoint/2010/main" val="168509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9DC6-36DD-1296-C9EF-C0ED8887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 Pollution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C06B3-7862-A14C-FCCB-8BC74E734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2" y="1875177"/>
            <a:ext cx="55267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 is the presence of harmful substances in the air, caused by human activities like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industrial emissions, transportation, and agriculture, as well as natural events like wildfires.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pollutants include particulate matter, nitrogen oxides, sulfur dioxide, and carbon monoxide.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lead to respiratory and heart diseases, worsen asthma, and cause premature death.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 pollution also harms ecosystems, contributes to acid rain, and accelerates global warming.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air quality affects visibility, crops, and buildings. Solutions involve cleaner energy, stricter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regulations, and public awareness.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FEF0-46BB-7C14-E03B-9715AC12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3128" y="2007336"/>
            <a:ext cx="4778189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19BE7-6CE1-4DC1-E242-1EB9AA616C2D}"/>
              </a:ext>
            </a:extLst>
          </p:cNvPr>
          <p:cNvSpPr txBox="1"/>
          <p:nvPr/>
        </p:nvSpPr>
        <p:spPr>
          <a:xfrm>
            <a:off x="8032376" y="5755341"/>
            <a:ext cx="3245224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Air pollution</a:t>
            </a:r>
          </a:p>
        </p:txBody>
      </p:sp>
    </p:spTree>
    <p:extLst>
      <p:ext uri="{BB962C8B-B14F-4D97-AF65-F5344CB8AC3E}">
        <p14:creationId xmlns:p14="http://schemas.microsoft.com/office/powerpoint/2010/main" val="25327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DE2-EB03-49AC-F245-D6D00D2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Pollution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C1D517-6748-F2DF-996B-37D3A7120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8"/>
            <a:ext cx="545502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pollution is the contamination of soil by harmful substances like chemicals, heavy metals, and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waste, primarily due to industrial activities, agriculture, improper waste disposal, and mining.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results in decreased soil fertility, harming plant growth and reducing food production. Polluted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can also threaten wildlife, contaminate water sources, and pose health risks to humans. Major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causes include pesticide use, plastic waste, and oil spills. The effects include soil erosion, loss of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biodiversity, and long-term environmental damage. Solutions include sustainable farming,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recycling, reforestation, and stricter regulations. Bioremediation can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help restore contaminated soils.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22282-D1D6-2426-6B00-7C35335E2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3859" y="1058814"/>
            <a:ext cx="4993342" cy="479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619855-3A31-82BA-62C6-197542599606}"/>
              </a:ext>
            </a:extLst>
          </p:cNvPr>
          <p:cNvSpPr txBox="1"/>
          <p:nvPr/>
        </p:nvSpPr>
        <p:spPr>
          <a:xfrm>
            <a:off x="7709647" y="6124955"/>
            <a:ext cx="2895600" cy="3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Soil pollution</a:t>
            </a:r>
          </a:p>
        </p:txBody>
      </p:sp>
    </p:spTree>
    <p:extLst>
      <p:ext uri="{BB962C8B-B14F-4D97-AF65-F5344CB8AC3E}">
        <p14:creationId xmlns:p14="http://schemas.microsoft.com/office/powerpoint/2010/main" val="36785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FA8A-F63C-1385-513B-63D7CFAC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pollution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4DE797-49A0-C0E4-7752-2749CC9F7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624" y="1917526"/>
            <a:ext cx="57060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pollution is the excessive or disruptive sound in the environment that negatively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impacts human health and wildlife. It is primarily caused by traffic, industrial activities,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work, loud music, and social events. The effects include hearing loss,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stress, sleep disturbances, reduced productivity, and harm to animals’ natural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mitigate noise pollution, solutions include enforcing noise control laws, using soundproof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materials, promoting quieter technologies, and planting trees to absorb sound. Raising public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and encouraging responsible behavior are also crucial steps in reducing noise pollution.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1C6F8-61F1-D9BB-AD70-6A934FAB5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6977" y="1452282"/>
            <a:ext cx="5159188" cy="4661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BDE2A-2489-3AEA-A4B3-9A22CD78A584}"/>
              </a:ext>
            </a:extLst>
          </p:cNvPr>
          <p:cNvSpPr txBox="1"/>
          <p:nvPr/>
        </p:nvSpPr>
        <p:spPr>
          <a:xfrm>
            <a:off x="7897906" y="6400800"/>
            <a:ext cx="29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Noise Pollution</a:t>
            </a:r>
          </a:p>
        </p:txBody>
      </p:sp>
    </p:spTree>
    <p:extLst>
      <p:ext uri="{BB962C8B-B14F-4D97-AF65-F5344CB8AC3E}">
        <p14:creationId xmlns:p14="http://schemas.microsoft.com/office/powerpoint/2010/main" val="41093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6449-B79E-6B23-54BA-8868D26A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9A54-3961-C654-A335-3741D251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31CAF-43B6-2238-2873-02B8AA597A55}"/>
              </a:ext>
            </a:extLst>
          </p:cNvPr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innerShdw blurRad="114300">
                    <a:prstClr val="black"/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7341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532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Google Sans</vt:lpstr>
      <vt:lpstr>Arial</vt:lpstr>
      <vt:lpstr>Calibri</vt:lpstr>
      <vt:lpstr>Calibri Light</vt:lpstr>
      <vt:lpstr>Wingdings</vt:lpstr>
      <vt:lpstr>Retrospect</vt:lpstr>
      <vt:lpstr>ENVIRONMENT POLLUTION</vt:lpstr>
      <vt:lpstr>What is Environmental pollution?</vt:lpstr>
      <vt:lpstr>Water Pollution</vt:lpstr>
      <vt:lpstr>Air  Pollution</vt:lpstr>
      <vt:lpstr>Soil Pollution</vt:lpstr>
      <vt:lpstr>Noise pollution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POLLUTION</dc:title>
  <dc:creator>Antora</dc:creator>
  <cp:lastModifiedBy>Antora</cp:lastModifiedBy>
  <cp:revision>1</cp:revision>
  <dcterms:created xsi:type="dcterms:W3CDTF">2024-12-16T20:41:13Z</dcterms:created>
  <dcterms:modified xsi:type="dcterms:W3CDTF">2024-12-17T18:03:54Z</dcterms:modified>
</cp:coreProperties>
</file>