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2" r:id="rId4"/>
    <p:sldId id="259" r:id="rId5"/>
    <p:sldId id="261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67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4dcd0dd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4dcd0dd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03638B8-9DA9-F3A4-EF38-7D389A225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4dcd0dd0e_0_0:notes">
            <a:extLst>
              <a:ext uri="{FF2B5EF4-FFF2-40B4-BE49-F238E27FC236}">
                <a16:creationId xmlns:a16="http://schemas.microsoft.com/office/drawing/2014/main" id="{9F9E9382-EF69-01AA-9476-F581E3565D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4dcd0dd0e_0_0:notes">
            <a:extLst>
              <a:ext uri="{FF2B5EF4-FFF2-40B4-BE49-F238E27FC236}">
                <a16:creationId xmlns:a16="http://schemas.microsoft.com/office/drawing/2014/main" id="{9A8E35F5-7C25-FE2A-DDA8-A6EF8062A8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15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-403750" y="-684100"/>
            <a:ext cx="3896100" cy="3896100"/>
          </a:xfrm>
          <a:prstGeom prst="ellipse">
            <a:avLst/>
          </a:prstGeom>
          <a:solidFill>
            <a:srgbClr val="7AA9FF">
              <a:alpha val="4901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30300" y="-50050"/>
            <a:ext cx="2628000" cy="2628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5605375" y="1949900"/>
            <a:ext cx="4237500" cy="4237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805925" y="770625"/>
            <a:ext cx="7688100" cy="19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</a:rPr>
              <a:t>HR</a:t>
            </a:r>
            <a:r>
              <a:rPr lang="ru-RU" sz="4000" b="1" dirty="0">
                <a:latin typeface="Montserrat"/>
                <a:ea typeface="Montserrat"/>
                <a:cs typeface="Montserrat"/>
                <a:sym typeface="Montserrat"/>
              </a:rPr>
              <a:t> телеграм-бот</a:t>
            </a: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4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4798875" y="3474950"/>
            <a:ext cx="4102500" cy="14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00" b="1">
                <a:latin typeface="Montserrat"/>
                <a:ea typeface="Montserrat"/>
                <a:cs typeface="Montserrat"/>
                <a:sym typeface="Montserrat"/>
              </a:rPr>
              <a:t>Подготовил проект</a:t>
            </a:r>
            <a:endParaRPr sz="15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00" b="1">
                <a:latin typeface="Montserrat"/>
                <a:ea typeface="Montserrat"/>
                <a:cs typeface="Montserrat"/>
                <a:sym typeface="Montserrat"/>
              </a:rPr>
              <a:t>ученик 11 Инженерного класса</a:t>
            </a:r>
            <a:endParaRPr sz="15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00" b="1">
                <a:latin typeface="Montserrat"/>
                <a:ea typeface="Montserrat"/>
                <a:cs typeface="Montserrat"/>
                <a:sym typeface="Montserrat"/>
              </a:rPr>
              <a:t>ГБОУ Школы №1811:</a:t>
            </a:r>
            <a:endParaRPr sz="15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00" b="1">
                <a:latin typeface="Montserrat"/>
                <a:ea typeface="Montserrat"/>
                <a:cs typeface="Montserrat"/>
                <a:sym typeface="Montserrat"/>
              </a:rPr>
              <a:t>Балашов Антон</a:t>
            </a:r>
            <a:endParaRPr sz="15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500" b="1"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lang="ru" sz="1500" b="1">
                <a:latin typeface="Montserrat"/>
                <a:ea typeface="Montserrat"/>
                <a:cs typeface="Montserrat"/>
                <a:sym typeface="Montserrat"/>
              </a:rPr>
            </a:br>
            <a:r>
              <a:rPr lang="ru" sz="1500" b="1">
                <a:latin typeface="Montserrat"/>
                <a:ea typeface="Montserrat"/>
                <a:cs typeface="Montserrat"/>
                <a:sym typeface="Montserrat"/>
              </a:rPr>
              <a:t>Куратор проекта:Бомштейн Евгений Викторович</a:t>
            </a:r>
            <a:endParaRPr sz="15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0" y="0"/>
            <a:ext cx="9144000" cy="52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ctrTitle"/>
          </p:nvPr>
        </p:nvSpPr>
        <p:spPr>
          <a:xfrm>
            <a:off x="311700" y="-51515"/>
            <a:ext cx="8520600" cy="927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 dirty="0"/>
              <a:t>Введение</a:t>
            </a:r>
            <a:endParaRPr sz="4600" dirty="0"/>
          </a:p>
        </p:txBody>
      </p:sp>
      <p:sp>
        <p:nvSpPr>
          <p:cNvPr id="3" name="Google Shape;147;p18">
            <a:extLst>
              <a:ext uri="{FF2B5EF4-FFF2-40B4-BE49-F238E27FC236}">
                <a16:creationId xmlns:a16="http://schemas.microsoft.com/office/drawing/2014/main" id="{55C99DC3-92EB-7D96-018F-DF708ACB82AF}"/>
              </a:ext>
            </a:extLst>
          </p:cNvPr>
          <p:cNvSpPr/>
          <p:nvPr/>
        </p:nvSpPr>
        <p:spPr>
          <a:xfrm>
            <a:off x="624949" y="927720"/>
            <a:ext cx="7736219" cy="3854789"/>
          </a:xfrm>
          <a:prstGeom prst="roundRect">
            <a:avLst>
              <a:gd name="adj" fmla="val 16667"/>
            </a:avLst>
          </a:prstGeom>
          <a:solidFill>
            <a:srgbClr val="BAD2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HR</a:t>
            </a:r>
            <a:r>
              <a:rPr lang="ru-RU" sz="2000" b="1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бот – это бот для приемных комиссий для регистрации пользователей и последующей отправкой результатов собеседования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 </a:t>
            </a:r>
            <a:endParaRPr lang="ru-RU" sz="2000" b="1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A370ACAA-81AF-FE33-A0CD-A80011B0B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CBFD7961-7C2E-993D-A0A2-60A69E3E1A2E}"/>
              </a:ext>
            </a:extLst>
          </p:cNvPr>
          <p:cNvSpPr/>
          <p:nvPr/>
        </p:nvSpPr>
        <p:spPr>
          <a:xfrm>
            <a:off x="0" y="0"/>
            <a:ext cx="9144000" cy="5224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6C787B4D-A771-FC5A-4A40-B0B97C89D44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0" y="-51515"/>
            <a:ext cx="8520600" cy="92772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600" dirty="0"/>
              <a:t>Функционал </a:t>
            </a:r>
            <a:endParaRPr sz="4600" dirty="0"/>
          </a:p>
        </p:txBody>
      </p:sp>
      <p:sp>
        <p:nvSpPr>
          <p:cNvPr id="3" name="Google Shape;147;p18">
            <a:extLst>
              <a:ext uri="{FF2B5EF4-FFF2-40B4-BE49-F238E27FC236}">
                <a16:creationId xmlns:a16="http://schemas.microsoft.com/office/drawing/2014/main" id="{4BE83603-1C42-59FD-9B9E-090140A931A2}"/>
              </a:ext>
            </a:extLst>
          </p:cNvPr>
          <p:cNvSpPr/>
          <p:nvPr/>
        </p:nvSpPr>
        <p:spPr>
          <a:xfrm>
            <a:off x="624949" y="927720"/>
            <a:ext cx="7736219" cy="3854789"/>
          </a:xfrm>
          <a:prstGeom prst="roundRect">
            <a:avLst>
              <a:gd name="adj" fmla="val 16667"/>
            </a:avLst>
          </a:prstGeom>
          <a:solidFill>
            <a:srgbClr val="BAD2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dirty="0">
              <a:latin typeface="Montserrat" panose="00000500000000000000" pitchFamily="2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l"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Регист</a:t>
            </a:r>
            <a:r>
              <a:rPr lang="ru-RU" sz="2000" b="1" dirty="0">
                <a:latin typeface="Montserrat" panose="00000500000000000000" pitchFamily="2" charset="0"/>
              </a:rPr>
              <a:t>рация пользователей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l"/>
            </a:pPr>
            <a:r>
              <a:rPr lang="ru-RU" sz="2000" b="1" dirty="0">
                <a:latin typeface="Montserrat" panose="00000500000000000000" pitchFamily="2" charset="0"/>
              </a:rPr>
              <a:t>Сбор никнеймов и </a:t>
            </a:r>
            <a:r>
              <a:rPr lang="en-US" sz="2000" b="1" dirty="0">
                <a:latin typeface="Montserrat" panose="00000500000000000000" pitchFamily="2" charset="0"/>
              </a:rPr>
              <a:t>email</a:t>
            </a:r>
            <a:endParaRPr lang="ru-RU" sz="2000" b="1" dirty="0">
              <a:latin typeface="Montserrat" panose="00000500000000000000" pitchFamily="2" charset="0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l"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Проверка валидности почты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l"/>
            </a:pPr>
            <a:r>
              <a:rPr lang="ru-RU" sz="2000" b="1" dirty="0">
                <a:latin typeface="Montserrat" panose="00000500000000000000" pitchFamily="2" charset="0"/>
              </a:rPr>
              <a:t>Отправка результатов собеседования</a:t>
            </a: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Wingdings" panose="05000000000000000000" pitchFamily="2" charset="2"/>
              <a:buChar char="l"/>
            </a:pPr>
            <a:r>
              <a:rPr lang="ru-RU" sz="2000" b="1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  <a:t>Хранение данных локально и в облаке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br>
              <a:rPr lang="ru-RU" sz="2000" b="1" i="0" u="none" strike="noStrike" cap="none" dirty="0">
                <a:solidFill>
                  <a:srgbClr val="000000"/>
                </a:solidFill>
                <a:latin typeface="Montserrat" panose="00000500000000000000" pitchFamily="2" charset="0"/>
                <a:sym typeface="Arial"/>
              </a:rPr>
            </a:br>
            <a:endParaRPr lang="ru-RU" sz="2000" b="1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551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18557400" y="4552975"/>
            <a:ext cx="6200700" cy="28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4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Минусы:</a:t>
            </a:r>
            <a:endParaRPr sz="44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AutoNum type="arabicPeriod"/>
            </a:pPr>
            <a:r>
              <a:rPr lang="ru" sz="2200" b="1">
                <a:latin typeface="Raleway"/>
                <a:ea typeface="Raleway"/>
                <a:cs typeface="Raleway"/>
                <a:sym typeface="Raleway"/>
              </a:rPr>
              <a:t>Дорого, не направлено на большое количество датчиков в системе, отсутствие анализа</a:t>
            </a:r>
            <a:endParaRPr sz="2200" b="1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Raleway"/>
              <a:buAutoNum type="arabicPeriod"/>
            </a:pPr>
            <a:r>
              <a:rPr lang="ru" sz="2200" b="1">
                <a:latin typeface="Raleway"/>
                <a:ea typeface="Raleway"/>
                <a:cs typeface="Raleway"/>
                <a:sym typeface="Raleway"/>
              </a:rPr>
              <a:t>Нельзя использовать в зданиях, выдает данные сразу в компьютер</a:t>
            </a:r>
            <a:endParaRPr sz="1200"/>
          </a:p>
        </p:txBody>
      </p:sp>
      <p:sp>
        <p:nvSpPr>
          <p:cNvPr id="85" name="Google Shape;85;p16"/>
          <p:cNvSpPr txBox="1"/>
          <p:nvPr/>
        </p:nvSpPr>
        <p:spPr>
          <a:xfrm>
            <a:off x="15761125" y="2090200"/>
            <a:ext cx="4104000" cy="17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" sz="52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Аналоги:</a:t>
            </a:r>
            <a:endParaRPr sz="52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AutoNum type="arabicPeriod"/>
            </a:pPr>
            <a:r>
              <a:rPr lang="ru"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Умный дом</a:t>
            </a:r>
            <a:endParaRPr sz="2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Raleway"/>
              <a:buAutoNum type="arabicPeriod"/>
            </a:pPr>
            <a:r>
              <a:rPr lang="ru" sz="2800" b="1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Погодные станции</a:t>
            </a:r>
            <a:endParaRPr sz="2800" b="1" i="0" u="none" strike="noStrike" cap="non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16018325" y="4138875"/>
            <a:ext cx="2124900" cy="2887800"/>
          </a:xfrm>
          <a:prstGeom prst="rect">
            <a:avLst/>
          </a:prstGeom>
          <a:solidFill>
            <a:srgbClr val="BAD2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6350" y="3977750"/>
            <a:ext cx="2135901" cy="2907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5B5E20-78F9-6766-726F-BA9329FB6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339" y="0"/>
            <a:ext cx="680132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/>
          <p:nvPr/>
        </p:nvSpPr>
        <p:spPr>
          <a:xfrm>
            <a:off x="-547475" y="-547500"/>
            <a:ext cx="3804000" cy="3747300"/>
          </a:xfrm>
          <a:prstGeom prst="ellipse">
            <a:avLst/>
          </a:prstGeom>
          <a:solidFill>
            <a:srgbClr val="D5E3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941125" y="2319750"/>
            <a:ext cx="75900" cy="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5655900" y="1591350"/>
            <a:ext cx="3804000" cy="37473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329150" y="1456500"/>
            <a:ext cx="6485700" cy="1747200"/>
          </a:xfrm>
          <a:prstGeom prst="roundRect">
            <a:avLst>
              <a:gd name="adj" fmla="val 16667"/>
            </a:avLst>
          </a:prstGeom>
          <a:solidFill>
            <a:srgbClr val="BAD2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1158000" y="1916100"/>
            <a:ext cx="6828000" cy="9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" sz="40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Спасибо за внимание!</a:t>
            </a:r>
            <a:endParaRPr sz="4000" b="1" i="0" u="none" strike="noStrike" cap="none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95</Words>
  <Application>Microsoft Office PowerPoint</Application>
  <PresentationFormat>Экран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Montserrat</vt:lpstr>
      <vt:lpstr>Raleway</vt:lpstr>
      <vt:lpstr>Wingdings</vt:lpstr>
      <vt:lpstr>Simple Light</vt:lpstr>
      <vt:lpstr>HR телеграм-бот  </vt:lpstr>
      <vt:lpstr>Введение</vt:lpstr>
      <vt:lpstr>Функционал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Антон Балашов</dc:creator>
  <cp:lastModifiedBy>Антон Балашов</cp:lastModifiedBy>
  <cp:revision>2</cp:revision>
  <dcterms:modified xsi:type="dcterms:W3CDTF">2025-05-15T15:15:30Z</dcterms:modified>
</cp:coreProperties>
</file>