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0611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9704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9393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45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8578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0818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904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23311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0878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267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611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393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63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776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9050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118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96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CB34C6-6954-44D0-8485-F303D72599BB}" type="datetimeFigureOut">
              <a:rPr lang="ru-BY" smtClean="0"/>
              <a:t>24.11.2022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E127FE-256E-4644-9C33-FF7F04D9C9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027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D0DC3-A8F1-4C4C-F8AF-4AB019790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of online store inventory management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EE8CAD-ECCC-5D7E-ABB5-C1E007D6C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Performer: student of group 10702319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Naumov A.M</a:t>
            </a:r>
          </a:p>
          <a:p>
            <a:pPr>
              <a:lnSpc>
                <a:spcPct val="100000"/>
              </a:lnSpc>
            </a:pPr>
            <a:r>
              <a:rPr lang="it-IT" dirty="0"/>
              <a:t>Supervisor: Associate Professor Kovaleva I.L.</a:t>
            </a:r>
            <a:endParaRPr lang="en-US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3886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1D6CC-B384-5CDF-0F1F-C0F48218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E1E78-5E8A-5F5B-0B08-A9EB52741D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66917784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</TotalTime>
  <Words>25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Tw Cen MT</vt:lpstr>
      <vt:lpstr>Капля</vt:lpstr>
      <vt:lpstr>Optimization of online store inventory management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Antosha</dc:creator>
  <cp:lastModifiedBy>Antosha</cp:lastModifiedBy>
  <cp:revision>2</cp:revision>
  <dcterms:created xsi:type="dcterms:W3CDTF">2022-11-24T14:59:20Z</dcterms:created>
  <dcterms:modified xsi:type="dcterms:W3CDTF">2022-11-24T15:03:52Z</dcterms:modified>
</cp:coreProperties>
</file>