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0611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9704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393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45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8578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818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04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2331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087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267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611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93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3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776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050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18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9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CB34C6-6954-44D0-8485-F303D72599BB}" type="datetimeFigureOut">
              <a:rPr lang="ru-BY" smtClean="0"/>
              <a:t>11/27/2022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27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0DC3-A8F1-4C4C-F8AF-4AB019790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of online store inventory management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E8CAD-ECCC-5D7E-ABB5-C1E007D6C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Performer: student of group 10702319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Naumov A.M</a:t>
            </a:r>
          </a:p>
          <a:p>
            <a:pPr>
              <a:lnSpc>
                <a:spcPct val="100000"/>
              </a:lnSpc>
            </a:pPr>
            <a:r>
              <a:rPr lang="it-IT" dirty="0"/>
              <a:t>Supervisor: Associate Professor Kovaleva I.L.</a:t>
            </a:r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38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D6CC-B384-5CDF-0F1F-C0F48218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E1E78-5E8A-5F5B-0B08-A9EB52741D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8440" y="1785320"/>
            <a:ext cx="7875119" cy="429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E-commerce opens up new horizons for business development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AD3E9A-8D56-D977-5F39-A932CAFE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0" y="2607901"/>
            <a:ext cx="5914479" cy="3631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5DBCB-1C17-13CC-8809-B0C9301C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53" y="2607901"/>
            <a:ext cx="5649127" cy="36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C53AF-DB78-9470-5F34-C0E3CB62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E-commerce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B3FB043-4AF7-B94F-F030-9CBF5CC2EB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22" y="1717789"/>
            <a:ext cx="7536156" cy="4521694"/>
          </a:xfrm>
        </p:spPr>
      </p:pic>
    </p:spTree>
    <p:extLst>
      <p:ext uri="{BB962C8B-B14F-4D97-AF65-F5344CB8AC3E}">
        <p14:creationId xmlns:p14="http://schemas.microsoft.com/office/powerpoint/2010/main" val="30840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40654-7412-5153-F3B0-97340907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is one of the main problems of managing a B2B solution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B6EBA-72AA-A89F-C860-D48DB6A95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20862"/>
            <a:ext cx="10363826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inventory management system is a set of measures for the creation and replenishment of stocks, the organization of continuous monitoring and operational planning of supplies.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1A20-3187-B154-9525-7411300D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0" y="3212136"/>
            <a:ext cx="5104660" cy="337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P Inventory Management Software Modules (Features &amp; Types)">
            <a:extLst>
              <a:ext uri="{FF2B5EF4-FFF2-40B4-BE49-F238E27FC236}">
                <a16:creationId xmlns:a16="http://schemas.microsoft.com/office/drawing/2014/main" id="{ECD10727-CC3E-4F31-AB20-C444CFC3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59" y="3213939"/>
            <a:ext cx="4503308" cy="33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83B1B-B77C-84FD-EFD7-1C0973F8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single-product static model with "gaps" in inventory management prices with instant replenishment of inventory in the absence of a shortage.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29FF3-9415-3127-BEAC-9753D476FD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Acquisition costs per unit of time</a:t>
            </a:r>
            <a:r>
              <a:rPr lang="ru-RU" dirty="0"/>
              <a:t>:                                   </a:t>
            </a:r>
            <a:r>
              <a:rPr lang="en-US" dirty="0"/>
              <a:t>c - unit price, D - demand intensity.</a:t>
            </a:r>
          </a:p>
          <a:p>
            <a:endParaRPr lang="en-US" dirty="0"/>
          </a:p>
          <a:p>
            <a:r>
              <a:rPr lang="en-US" dirty="0"/>
              <a:t>Total costs per unit of time: 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Graphs of these two functions: 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54CC0E-7BC0-FADB-FC4A-29C5FAC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D149F5-C08F-50FA-2053-B4DDA55B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58" y="2214694"/>
            <a:ext cx="2380696" cy="9457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4D0948-C33C-F9FE-E9A5-383F2B63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52" y="3223602"/>
            <a:ext cx="3726777" cy="11745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4F9D92-1352-82B2-393C-38B804401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29" y="4756627"/>
            <a:ext cx="2663825" cy="1837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3E2440-0E9D-7C0E-BB8E-5E35127E20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70518"/>
            <a:ext cx="10363826" cy="5320682"/>
          </a:xfrm>
        </p:spPr>
        <p:txBody>
          <a:bodyPr/>
          <a:lstStyle/>
          <a:p>
            <a:r>
              <a:rPr lang="en-US" dirty="0"/>
              <a:t>the order size at which the minimum values TCU1 and TCU2 are reached:                       D - demand intensity, K - the cost of making an order, h - the cost                         of storing an order unit.</a:t>
            </a:r>
          </a:p>
          <a:p>
            <a:r>
              <a:rPr lang="en-US" dirty="0"/>
              <a:t>From the type of cost function TCU1 and TCU2, it follows that the optimal order size y* depends on where the price gap point q is in relation to the three zones I, II and III shown in the figure. </a:t>
            </a:r>
          </a:p>
          <a:p>
            <a:r>
              <a:rPr lang="en-US" dirty="0"/>
              <a:t>Then the zones are defined as follows:</a:t>
            </a:r>
          </a:p>
          <a:p>
            <a:pPr marL="0" indent="0">
              <a:buNone/>
            </a:pPr>
            <a:r>
              <a:rPr lang="en-US" dirty="0"/>
              <a:t> - I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0&lt;=q&lt;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ii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&lt;= q&lt; 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iii: </a:t>
            </a:r>
            <a:r>
              <a:rPr lang="be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q&gt;=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A7C14B-7014-D074-2286-CC13790F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36" y="142746"/>
            <a:ext cx="1762371" cy="9240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2127BE-7C01-38B3-996B-09F7C9DC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69" y="2850434"/>
            <a:ext cx="5336999" cy="35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050D4-BD1E-8429-4963-631A86FF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0117FA-EF44-37BA-6691-9F5976DDB6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861919"/>
            <a:ext cx="4775651" cy="3438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F28AAF-C61A-8489-1454-73C81869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47" y="1696736"/>
            <a:ext cx="5012378" cy="36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9143B-FFC8-B3FA-316D-49FF335B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A255C-8655-F3FF-C889-C46D15823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407127" cy="3424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course project, current inventory management algorithms were considered and studied, which can be used as a component of the business process when managing a modern online store. The chosen algorithm of a single-product static model with "gaps" in prices has been adapted for software implementation. Subsequently, a software implementation of this algorithm was performed and testing was performed.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826C-92D0-C678-2055-35E7E184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1" y="2307167"/>
            <a:ext cx="5816199" cy="34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1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0C4A5-C62C-3186-0917-DE20DC39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888815"/>
          </a:xfrm>
        </p:spPr>
        <p:txBody>
          <a:bodyPr>
            <a:normAutofit/>
          </a:bodyPr>
          <a:lstStyle/>
          <a:p>
            <a:r>
              <a:rPr lang="en-US" sz="7200" dirty="0"/>
              <a:t>Thanks for your time!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6296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245</TotalTime>
  <Words>322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Linux Libertine</vt:lpstr>
      <vt:lpstr>Times New Roman</vt:lpstr>
      <vt:lpstr>Tw Cen MT</vt:lpstr>
      <vt:lpstr>Капля</vt:lpstr>
      <vt:lpstr>Optimization of online store inventory management</vt:lpstr>
      <vt:lpstr>Introduction</vt:lpstr>
      <vt:lpstr>E-commerce </vt:lpstr>
      <vt:lpstr>Inventory management is one of the main problems of managing a B2B solution</vt:lpstr>
      <vt:lpstr>a single-product static model with "gaps" in inventory management prices with instant replenishment of inventory in the absence of a shortage.</vt:lpstr>
      <vt:lpstr>Презентация PowerPoint</vt:lpstr>
      <vt:lpstr>Software implementation</vt:lpstr>
      <vt:lpstr>Conclusion</vt:lpstr>
      <vt:lpstr>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Antosha</dc:creator>
  <cp:lastModifiedBy>Антон Наумов</cp:lastModifiedBy>
  <cp:revision>11</cp:revision>
  <dcterms:created xsi:type="dcterms:W3CDTF">2022-11-24T14:59:20Z</dcterms:created>
  <dcterms:modified xsi:type="dcterms:W3CDTF">2022-11-27T10:44:45Z</dcterms:modified>
</cp:coreProperties>
</file>