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99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45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1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95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8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55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6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11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14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57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11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96A1-0A52-4A4C-975D-D7292661B236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0259-1CBD-4B85-AA81-97E0B6070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08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Проект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413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Проект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Учетная запись Майкрософт</dc:creator>
  <cp:lastModifiedBy>Учетная запись Майкрософт</cp:lastModifiedBy>
  <cp:revision>1</cp:revision>
  <dcterms:created xsi:type="dcterms:W3CDTF">2020-10-22T19:31:39Z</dcterms:created>
  <dcterms:modified xsi:type="dcterms:W3CDTF">2020-10-22T19:31:49Z</dcterms:modified>
</cp:coreProperties>
</file>