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7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EDE7A-3B76-47EA-A805-CE82ED00B4EF}" v="95" dt="2023-08-06T12:25:18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 SUJIN" userId="a174c89b072d1a0c" providerId="LiveId" clId="{E78EDE7A-3B76-47EA-A805-CE82ED00B4EF}"/>
    <pc:docChg chg="undo custSel addSld modSld modMainMaster">
      <pc:chgData name="ANTO SUJIN" userId="a174c89b072d1a0c" providerId="LiveId" clId="{E78EDE7A-3B76-47EA-A805-CE82ED00B4EF}" dt="2023-08-06T12:27:45.468" v="995" actId="20577"/>
      <pc:docMkLst>
        <pc:docMk/>
      </pc:docMkLst>
      <pc:sldChg chg="modSp mod modTransition">
        <pc:chgData name="ANTO SUJIN" userId="a174c89b072d1a0c" providerId="LiveId" clId="{E78EDE7A-3B76-47EA-A805-CE82ED00B4EF}" dt="2023-08-05T14:17:20.728" v="189"/>
        <pc:sldMkLst>
          <pc:docMk/>
          <pc:sldMk cId="3961518347" sldId="256"/>
        </pc:sldMkLst>
        <pc:spChg chg="mod">
          <ac:chgData name="ANTO SUJIN" userId="a174c89b072d1a0c" providerId="LiveId" clId="{E78EDE7A-3B76-47EA-A805-CE82ED00B4EF}" dt="2023-08-05T14:14:32.568" v="172" actId="113"/>
          <ac:spMkLst>
            <pc:docMk/>
            <pc:sldMk cId="3961518347" sldId="256"/>
            <ac:spMk id="3" creationId="{DF47F77A-A184-0FDC-5259-F9A041A70F51}"/>
          </ac:spMkLst>
        </pc:spChg>
      </pc:sldChg>
      <pc:sldChg chg="modTransition">
        <pc:chgData name="ANTO SUJIN" userId="a174c89b072d1a0c" providerId="LiveId" clId="{E78EDE7A-3B76-47EA-A805-CE82ED00B4EF}" dt="2023-08-05T14:17:20.728" v="189"/>
        <pc:sldMkLst>
          <pc:docMk/>
          <pc:sldMk cId="1228862030" sldId="257"/>
        </pc:sldMkLst>
      </pc:sldChg>
      <pc:sldChg chg="modTransition">
        <pc:chgData name="ANTO SUJIN" userId="a174c89b072d1a0c" providerId="LiveId" clId="{E78EDE7A-3B76-47EA-A805-CE82ED00B4EF}" dt="2023-08-05T14:17:20.728" v="189"/>
        <pc:sldMkLst>
          <pc:docMk/>
          <pc:sldMk cId="2478111809" sldId="259"/>
        </pc:sldMkLst>
      </pc:sldChg>
      <pc:sldChg chg="modTransition">
        <pc:chgData name="ANTO SUJIN" userId="a174c89b072d1a0c" providerId="LiveId" clId="{E78EDE7A-3B76-47EA-A805-CE82ED00B4EF}" dt="2023-08-05T14:17:20.728" v="189"/>
        <pc:sldMkLst>
          <pc:docMk/>
          <pc:sldMk cId="4169800717" sldId="261"/>
        </pc:sldMkLst>
      </pc:sldChg>
      <pc:sldChg chg="modTransition">
        <pc:chgData name="ANTO SUJIN" userId="a174c89b072d1a0c" providerId="LiveId" clId="{E78EDE7A-3B76-47EA-A805-CE82ED00B4EF}" dt="2023-08-05T14:17:20.728" v="189"/>
        <pc:sldMkLst>
          <pc:docMk/>
          <pc:sldMk cId="1453625278" sldId="262"/>
        </pc:sldMkLst>
      </pc:sldChg>
      <pc:sldChg chg="modTransition">
        <pc:chgData name="ANTO SUJIN" userId="a174c89b072d1a0c" providerId="LiveId" clId="{E78EDE7A-3B76-47EA-A805-CE82ED00B4EF}" dt="2023-08-05T14:17:20.728" v="189"/>
        <pc:sldMkLst>
          <pc:docMk/>
          <pc:sldMk cId="4110983547" sldId="263"/>
        </pc:sldMkLst>
      </pc:sldChg>
      <pc:sldChg chg="modTransition">
        <pc:chgData name="ANTO SUJIN" userId="a174c89b072d1a0c" providerId="LiveId" clId="{E78EDE7A-3B76-47EA-A805-CE82ED00B4EF}" dt="2023-08-05T14:17:20.728" v="189"/>
        <pc:sldMkLst>
          <pc:docMk/>
          <pc:sldMk cId="763688358" sldId="264"/>
        </pc:sldMkLst>
      </pc:sldChg>
      <pc:sldChg chg="modTransition">
        <pc:chgData name="ANTO SUJIN" userId="a174c89b072d1a0c" providerId="LiveId" clId="{E78EDE7A-3B76-47EA-A805-CE82ED00B4EF}" dt="2023-08-05T14:17:20.728" v="189"/>
        <pc:sldMkLst>
          <pc:docMk/>
          <pc:sldMk cId="479230204" sldId="265"/>
        </pc:sldMkLst>
      </pc:sldChg>
      <pc:sldChg chg="modTransition">
        <pc:chgData name="ANTO SUJIN" userId="a174c89b072d1a0c" providerId="LiveId" clId="{E78EDE7A-3B76-47EA-A805-CE82ED00B4EF}" dt="2023-08-05T14:17:20.728" v="189"/>
        <pc:sldMkLst>
          <pc:docMk/>
          <pc:sldMk cId="3577316551" sldId="266"/>
        </pc:sldMkLst>
      </pc:sldChg>
      <pc:sldChg chg="modTransition">
        <pc:chgData name="ANTO SUJIN" userId="a174c89b072d1a0c" providerId="LiveId" clId="{E78EDE7A-3B76-47EA-A805-CE82ED00B4EF}" dt="2023-08-05T14:17:20.728" v="189"/>
        <pc:sldMkLst>
          <pc:docMk/>
          <pc:sldMk cId="1850053487" sldId="267"/>
        </pc:sldMkLst>
      </pc:sldChg>
      <pc:sldChg chg="modTransition">
        <pc:chgData name="ANTO SUJIN" userId="a174c89b072d1a0c" providerId="LiveId" clId="{E78EDE7A-3B76-47EA-A805-CE82ED00B4EF}" dt="2023-08-05T14:17:20.728" v="189"/>
        <pc:sldMkLst>
          <pc:docMk/>
          <pc:sldMk cId="3953154914" sldId="268"/>
        </pc:sldMkLst>
      </pc:sldChg>
      <pc:sldChg chg="modTransition">
        <pc:chgData name="ANTO SUJIN" userId="a174c89b072d1a0c" providerId="LiveId" clId="{E78EDE7A-3B76-47EA-A805-CE82ED00B4EF}" dt="2023-08-05T14:17:20.728" v="189"/>
        <pc:sldMkLst>
          <pc:docMk/>
          <pc:sldMk cId="1974084408" sldId="269"/>
        </pc:sldMkLst>
      </pc:sldChg>
      <pc:sldChg chg="addSp delSp modSp mod modTransition">
        <pc:chgData name="ANTO SUJIN" userId="a174c89b072d1a0c" providerId="LiveId" clId="{E78EDE7A-3B76-47EA-A805-CE82ED00B4EF}" dt="2023-08-06T12:27:45.468" v="995" actId="20577"/>
        <pc:sldMkLst>
          <pc:docMk/>
          <pc:sldMk cId="3487606128" sldId="270"/>
        </pc:sldMkLst>
        <pc:spChg chg="mod">
          <ac:chgData name="ANTO SUJIN" userId="a174c89b072d1a0c" providerId="LiveId" clId="{E78EDE7A-3B76-47EA-A805-CE82ED00B4EF}" dt="2023-08-06T12:15:09.989" v="770" actId="14100"/>
          <ac:spMkLst>
            <pc:docMk/>
            <pc:sldMk cId="3487606128" sldId="270"/>
            <ac:spMk id="2" creationId="{C73F7E76-DDC2-C480-D320-5DA12C2C472F}"/>
          </ac:spMkLst>
        </pc:spChg>
        <pc:spChg chg="mod">
          <ac:chgData name="ANTO SUJIN" userId="a174c89b072d1a0c" providerId="LiveId" clId="{E78EDE7A-3B76-47EA-A805-CE82ED00B4EF}" dt="2023-08-06T12:27:45.468" v="995" actId="20577"/>
          <ac:spMkLst>
            <pc:docMk/>
            <pc:sldMk cId="3487606128" sldId="270"/>
            <ac:spMk id="7" creationId="{F38553B8-4834-9FDF-9CD7-AB95F9571E77}"/>
          </ac:spMkLst>
        </pc:spChg>
        <pc:graphicFrameChg chg="add del mod modGraphic">
          <ac:chgData name="ANTO SUJIN" userId="a174c89b072d1a0c" providerId="LiveId" clId="{E78EDE7A-3B76-47EA-A805-CE82ED00B4EF}" dt="2023-08-06T11:34:44.127" v="226" actId="478"/>
          <ac:graphicFrameMkLst>
            <pc:docMk/>
            <pc:sldMk cId="3487606128" sldId="270"/>
            <ac:graphicFrameMk id="3" creationId="{082A47F0-EA32-0DD0-1A1C-38D4B70075CC}"/>
          </ac:graphicFrameMkLst>
        </pc:graphicFrameChg>
        <pc:graphicFrameChg chg="add mod">
          <ac:chgData name="ANTO SUJIN" userId="a174c89b072d1a0c" providerId="LiveId" clId="{E78EDE7A-3B76-47EA-A805-CE82ED00B4EF}" dt="2023-08-06T12:24:11.595" v="971" actId="20577"/>
          <ac:graphicFrameMkLst>
            <pc:docMk/>
            <pc:sldMk cId="3487606128" sldId="270"/>
            <ac:graphicFrameMk id="4" creationId="{EF669869-A27E-81EA-9F87-15BE5B9466C8}"/>
          </ac:graphicFrameMkLst>
        </pc:graphicFrameChg>
        <pc:graphicFrameChg chg="add del mod">
          <ac:chgData name="ANTO SUJIN" userId="a174c89b072d1a0c" providerId="LiveId" clId="{E78EDE7A-3B76-47EA-A805-CE82ED00B4EF}" dt="2023-08-06T12:07:29.334" v="728" actId="478"/>
          <ac:graphicFrameMkLst>
            <pc:docMk/>
            <pc:sldMk cId="3487606128" sldId="270"/>
            <ac:graphicFrameMk id="6" creationId="{6B768D18-AC47-C549-2FFE-04EBB77BE89D}"/>
          </ac:graphicFrameMkLst>
        </pc:graphicFrameChg>
        <pc:graphicFrameChg chg="add mod">
          <ac:chgData name="ANTO SUJIN" userId="a174c89b072d1a0c" providerId="LiveId" clId="{E78EDE7A-3B76-47EA-A805-CE82ED00B4EF}" dt="2023-08-06T12:24:43.831" v="974"/>
          <ac:graphicFrameMkLst>
            <pc:docMk/>
            <pc:sldMk cId="3487606128" sldId="270"/>
            <ac:graphicFrameMk id="8" creationId="{6B768D18-AC47-C549-2FFE-04EBB77BE89D}"/>
          </ac:graphicFrameMkLst>
        </pc:graphicFrameChg>
        <pc:graphicFrameChg chg="add del mod">
          <ac:chgData name="ANTO SUJIN" userId="a174c89b072d1a0c" providerId="LiveId" clId="{E78EDE7A-3B76-47EA-A805-CE82ED00B4EF}" dt="2023-08-06T12:24:24.108" v="973"/>
          <ac:graphicFrameMkLst>
            <pc:docMk/>
            <pc:sldMk cId="3487606128" sldId="270"/>
            <ac:graphicFrameMk id="9" creationId="{421E42B5-1521-9538-3042-A1B8DC8B2DF7}"/>
          </ac:graphicFrameMkLst>
        </pc:graphicFrameChg>
        <pc:picChg chg="mod">
          <ac:chgData name="ANTO SUJIN" userId="a174c89b072d1a0c" providerId="LiveId" clId="{E78EDE7A-3B76-47EA-A805-CE82ED00B4EF}" dt="2023-08-06T12:15:04.751" v="769" actId="14100"/>
          <ac:picMkLst>
            <pc:docMk/>
            <pc:sldMk cId="3487606128" sldId="270"/>
            <ac:picMk id="5" creationId="{93FE6AEF-0256-A130-57E3-5C789901F302}"/>
          </ac:picMkLst>
        </pc:picChg>
      </pc:sldChg>
      <pc:sldChg chg="addSp delSp modSp mod modTransition">
        <pc:chgData name="ANTO SUJIN" userId="a174c89b072d1a0c" providerId="LiveId" clId="{E78EDE7A-3B76-47EA-A805-CE82ED00B4EF}" dt="2023-08-06T11:48:55.507" v="720" actId="14100"/>
        <pc:sldMkLst>
          <pc:docMk/>
          <pc:sldMk cId="1437659002" sldId="271"/>
        </pc:sldMkLst>
        <pc:spChg chg="add del mod">
          <ac:chgData name="ANTO SUJIN" userId="a174c89b072d1a0c" providerId="LiveId" clId="{E78EDE7A-3B76-47EA-A805-CE82ED00B4EF}" dt="2023-08-06T11:48:48.582" v="719" actId="255"/>
          <ac:spMkLst>
            <pc:docMk/>
            <pc:sldMk cId="1437659002" sldId="271"/>
            <ac:spMk id="4" creationId="{06BFF32F-10D7-0FD5-4CF9-0E86B65AC633}"/>
          </ac:spMkLst>
        </pc:spChg>
        <pc:picChg chg="mod">
          <ac:chgData name="ANTO SUJIN" userId="a174c89b072d1a0c" providerId="LiveId" clId="{E78EDE7A-3B76-47EA-A805-CE82ED00B4EF}" dt="2023-08-06T11:48:55.507" v="720" actId="14100"/>
          <ac:picMkLst>
            <pc:docMk/>
            <pc:sldMk cId="1437659002" sldId="271"/>
            <ac:picMk id="5" creationId="{93FE6AEF-0256-A130-57E3-5C789901F302}"/>
          </ac:picMkLst>
        </pc:picChg>
      </pc:sldChg>
      <pc:sldChg chg="modTransition">
        <pc:chgData name="ANTO SUJIN" userId="a174c89b072d1a0c" providerId="LiveId" clId="{E78EDE7A-3B76-47EA-A805-CE82ED00B4EF}" dt="2023-08-05T14:17:20.728" v="189"/>
        <pc:sldMkLst>
          <pc:docMk/>
          <pc:sldMk cId="2401652660" sldId="272"/>
        </pc:sldMkLst>
      </pc:sldChg>
      <pc:sldChg chg="addSp delSp modSp mod modTransition delAnim modAnim">
        <pc:chgData name="ANTO SUJIN" userId="a174c89b072d1a0c" providerId="LiveId" clId="{E78EDE7A-3B76-47EA-A805-CE82ED00B4EF}" dt="2023-08-05T14:24:32.938" v="203" actId="14100"/>
        <pc:sldMkLst>
          <pc:docMk/>
          <pc:sldMk cId="2760074198" sldId="273"/>
        </pc:sldMkLst>
        <pc:spChg chg="del mod">
          <ac:chgData name="ANTO SUJIN" userId="a174c89b072d1a0c" providerId="LiveId" clId="{E78EDE7A-3B76-47EA-A805-CE82ED00B4EF}" dt="2023-08-05T14:13:24.423" v="119" actId="478"/>
          <ac:spMkLst>
            <pc:docMk/>
            <pc:sldMk cId="2760074198" sldId="273"/>
            <ac:spMk id="2" creationId="{C73F7E76-DDC2-C480-D320-5DA12C2C472F}"/>
          </ac:spMkLst>
        </pc:spChg>
        <pc:spChg chg="add del mod">
          <ac:chgData name="ANTO SUJIN" userId="a174c89b072d1a0c" providerId="LiveId" clId="{E78EDE7A-3B76-47EA-A805-CE82ED00B4EF}" dt="2023-08-05T14:20:09.842" v="195" actId="21"/>
          <ac:spMkLst>
            <pc:docMk/>
            <pc:sldMk cId="2760074198" sldId="273"/>
            <ac:spMk id="3" creationId="{1092E550-0205-AC48-A941-100D3145A429}"/>
          </ac:spMkLst>
        </pc:spChg>
        <pc:spChg chg="add del mod">
          <ac:chgData name="ANTO SUJIN" userId="a174c89b072d1a0c" providerId="LiveId" clId="{E78EDE7A-3B76-47EA-A805-CE82ED00B4EF}" dt="2023-08-05T14:12:07.837" v="102" actId="767"/>
          <ac:spMkLst>
            <pc:docMk/>
            <pc:sldMk cId="2760074198" sldId="273"/>
            <ac:spMk id="4" creationId="{53FA9B90-4885-80AD-5508-289FD60021BA}"/>
          </ac:spMkLst>
        </pc:spChg>
        <pc:spChg chg="add del mod">
          <ac:chgData name="ANTO SUJIN" userId="a174c89b072d1a0c" providerId="LiveId" clId="{E78EDE7A-3B76-47EA-A805-CE82ED00B4EF}" dt="2023-08-05T14:12:07.342" v="101" actId="767"/>
          <ac:spMkLst>
            <pc:docMk/>
            <pc:sldMk cId="2760074198" sldId="273"/>
            <ac:spMk id="6" creationId="{DC791C95-D60A-B96E-3356-0250F2519986}"/>
          </ac:spMkLst>
        </pc:spChg>
        <pc:spChg chg="add del mod">
          <ac:chgData name="ANTO SUJIN" userId="a174c89b072d1a0c" providerId="LiveId" clId="{E78EDE7A-3B76-47EA-A805-CE82ED00B4EF}" dt="2023-08-05T14:08:06.244" v="79" actId="478"/>
          <ac:spMkLst>
            <pc:docMk/>
            <pc:sldMk cId="2760074198" sldId="273"/>
            <ac:spMk id="7" creationId="{F38553B8-4834-9FDF-9CD7-AB95F9571E77}"/>
          </ac:spMkLst>
        </pc:spChg>
        <pc:spChg chg="add del mod">
          <ac:chgData name="ANTO SUJIN" userId="a174c89b072d1a0c" providerId="LiveId" clId="{E78EDE7A-3B76-47EA-A805-CE82ED00B4EF}" dt="2023-08-05T14:13:00.200" v="110" actId="33987"/>
          <ac:spMkLst>
            <pc:docMk/>
            <pc:sldMk cId="2760074198" sldId="273"/>
            <ac:spMk id="8" creationId="{27A48726-B55A-244F-F989-5E85C7C45CE0}"/>
          </ac:spMkLst>
        </pc:spChg>
        <pc:spChg chg="add del mod">
          <ac:chgData name="ANTO SUJIN" userId="a174c89b072d1a0c" providerId="LiveId" clId="{E78EDE7A-3B76-47EA-A805-CE82ED00B4EF}" dt="2023-08-05T14:24:28.638" v="202"/>
          <ac:spMkLst>
            <pc:docMk/>
            <pc:sldMk cId="2760074198" sldId="273"/>
            <ac:spMk id="10" creationId="{A883E13F-FE73-65A8-2AAA-9350E09ECF9D}"/>
          </ac:spMkLst>
        </pc:spChg>
        <pc:picChg chg="del mod">
          <ac:chgData name="ANTO SUJIN" userId="a174c89b072d1a0c" providerId="LiveId" clId="{E78EDE7A-3B76-47EA-A805-CE82ED00B4EF}" dt="2023-08-05T14:24:22.460" v="201" actId="478"/>
          <ac:picMkLst>
            <pc:docMk/>
            <pc:sldMk cId="2760074198" sldId="273"/>
            <ac:picMk id="5" creationId="{93FE6AEF-0256-A130-57E3-5C789901F302}"/>
          </ac:picMkLst>
        </pc:picChg>
        <pc:picChg chg="add del mod">
          <ac:chgData name="ANTO SUJIN" userId="a174c89b072d1a0c" providerId="LiveId" clId="{E78EDE7A-3B76-47EA-A805-CE82ED00B4EF}" dt="2023-08-05T14:23:38.509" v="197"/>
          <ac:picMkLst>
            <pc:docMk/>
            <pc:sldMk cId="2760074198" sldId="273"/>
            <ac:picMk id="9" creationId="{82B25169-F6D6-3EE6-8A29-48F16AE202EC}"/>
          </ac:picMkLst>
        </pc:picChg>
        <pc:picChg chg="add del mod">
          <ac:chgData name="ANTO SUJIN" userId="a174c89b072d1a0c" providerId="LiveId" clId="{E78EDE7A-3B76-47EA-A805-CE82ED00B4EF}" dt="2023-08-05T14:24:22.460" v="201" actId="478"/>
          <ac:picMkLst>
            <pc:docMk/>
            <pc:sldMk cId="2760074198" sldId="273"/>
            <ac:picMk id="1026" creationId="{8A904FDF-60BA-FCB9-1FDA-06A966EC261E}"/>
          </ac:picMkLst>
        </pc:picChg>
        <pc:picChg chg="add mod">
          <ac:chgData name="ANTO SUJIN" userId="a174c89b072d1a0c" providerId="LiveId" clId="{E78EDE7A-3B76-47EA-A805-CE82ED00B4EF}" dt="2023-08-05T14:24:32.938" v="203" actId="14100"/>
          <ac:picMkLst>
            <pc:docMk/>
            <pc:sldMk cId="2760074198" sldId="273"/>
            <ac:picMk id="1028" creationId="{6D5DACAA-73A7-8C49-CC09-97E414868DB3}"/>
          </ac:picMkLst>
        </pc:picChg>
      </pc:sldChg>
      <pc:sldChg chg="addSp modSp mod modTransition">
        <pc:chgData name="ANTO SUJIN" userId="a174c89b072d1a0c" providerId="LiveId" clId="{E78EDE7A-3B76-47EA-A805-CE82ED00B4EF}" dt="2023-08-05T14:17:20.728" v="189"/>
        <pc:sldMkLst>
          <pc:docMk/>
          <pc:sldMk cId="4252267786" sldId="274"/>
        </pc:sldMkLst>
        <pc:spChg chg="mod">
          <ac:chgData name="ANTO SUJIN" userId="a174c89b072d1a0c" providerId="LiveId" clId="{E78EDE7A-3B76-47EA-A805-CE82ED00B4EF}" dt="2023-08-05T13:59:19.902" v="28" actId="20577"/>
          <ac:spMkLst>
            <pc:docMk/>
            <pc:sldMk cId="4252267786" sldId="274"/>
            <ac:spMk id="2" creationId="{C73F7E76-DDC2-C480-D320-5DA12C2C472F}"/>
          </ac:spMkLst>
        </pc:spChg>
        <pc:spChg chg="add mod">
          <ac:chgData name="ANTO SUJIN" userId="a174c89b072d1a0c" providerId="LiveId" clId="{E78EDE7A-3B76-47EA-A805-CE82ED00B4EF}" dt="2023-08-05T14:07:18.087" v="76" actId="255"/>
          <ac:spMkLst>
            <pc:docMk/>
            <pc:sldMk cId="4252267786" sldId="274"/>
            <ac:spMk id="4" creationId="{8B166039-0E87-7910-E5E9-CB7AF7ED4402}"/>
          </ac:spMkLst>
        </pc:spChg>
        <pc:spChg chg="add mod">
          <ac:chgData name="ANTO SUJIN" userId="a174c89b072d1a0c" providerId="LiveId" clId="{E78EDE7A-3B76-47EA-A805-CE82ED00B4EF}" dt="2023-08-05T14:07:29.787" v="77" actId="255"/>
          <ac:spMkLst>
            <pc:docMk/>
            <pc:sldMk cId="4252267786" sldId="274"/>
            <ac:spMk id="8" creationId="{878D12EA-5000-B4F5-A735-EC52E354F476}"/>
          </ac:spMkLst>
        </pc:spChg>
        <pc:picChg chg="mod">
          <ac:chgData name="ANTO SUJIN" userId="a174c89b072d1a0c" providerId="LiveId" clId="{E78EDE7A-3B76-47EA-A805-CE82ED00B4EF}" dt="2023-08-05T14:07:45.996" v="78" actId="1076"/>
          <ac:picMkLst>
            <pc:docMk/>
            <pc:sldMk cId="4252267786" sldId="274"/>
            <ac:picMk id="5" creationId="{93FE6AEF-0256-A130-57E3-5C789901F302}"/>
          </ac:picMkLst>
        </pc:picChg>
      </pc:sldChg>
      <pc:sldChg chg="addSp delSp modSp add mod">
        <pc:chgData name="ANTO SUJIN" userId="a174c89b072d1a0c" providerId="LiveId" clId="{E78EDE7A-3B76-47EA-A805-CE82ED00B4EF}" dt="2023-08-06T12:25:18.976" v="977"/>
        <pc:sldMkLst>
          <pc:docMk/>
          <pc:sldMk cId="1750134759" sldId="275"/>
        </pc:sldMkLst>
        <pc:spChg chg="mod">
          <ac:chgData name="ANTO SUJIN" userId="a174c89b072d1a0c" providerId="LiveId" clId="{E78EDE7A-3B76-47EA-A805-CE82ED00B4EF}" dt="2023-08-06T12:20:08.090" v="900" actId="14100"/>
          <ac:spMkLst>
            <pc:docMk/>
            <pc:sldMk cId="1750134759" sldId="275"/>
            <ac:spMk id="2" creationId="{C73F7E76-DDC2-C480-D320-5DA12C2C472F}"/>
          </ac:spMkLst>
        </pc:spChg>
        <pc:spChg chg="del mod">
          <ac:chgData name="ANTO SUJIN" userId="a174c89b072d1a0c" providerId="LiveId" clId="{E78EDE7A-3B76-47EA-A805-CE82ED00B4EF}" dt="2023-08-06T12:14:43.985" v="767"/>
          <ac:spMkLst>
            <pc:docMk/>
            <pc:sldMk cId="1750134759" sldId="275"/>
            <ac:spMk id="7" creationId="{F38553B8-4834-9FDF-9CD7-AB95F9571E77}"/>
          </ac:spMkLst>
        </pc:spChg>
        <pc:graphicFrameChg chg="add mod">
          <ac:chgData name="ANTO SUJIN" userId="a174c89b072d1a0c" providerId="LiveId" clId="{E78EDE7A-3B76-47EA-A805-CE82ED00B4EF}" dt="2023-08-06T12:24:58.323" v="975"/>
          <ac:graphicFrameMkLst>
            <pc:docMk/>
            <pc:sldMk cId="1750134759" sldId="275"/>
            <ac:graphicFrameMk id="3" creationId="{C8E3A4DD-CD7C-7326-DD1A-6D0CB2EAE338}"/>
          </ac:graphicFrameMkLst>
        </pc:graphicFrameChg>
        <pc:graphicFrameChg chg="add mod">
          <ac:chgData name="ANTO SUJIN" userId="a174c89b072d1a0c" providerId="LiveId" clId="{E78EDE7A-3B76-47EA-A805-CE82ED00B4EF}" dt="2023-08-06T12:25:12.300" v="976"/>
          <ac:graphicFrameMkLst>
            <pc:docMk/>
            <pc:sldMk cId="1750134759" sldId="275"/>
            <ac:graphicFrameMk id="4" creationId="{AFF7D2D0-39A0-B45A-741A-124136F63C33}"/>
          </ac:graphicFrameMkLst>
        </pc:graphicFrameChg>
        <pc:graphicFrameChg chg="add mod">
          <ac:chgData name="ANTO SUJIN" userId="a174c89b072d1a0c" providerId="LiveId" clId="{E78EDE7A-3B76-47EA-A805-CE82ED00B4EF}" dt="2023-08-06T12:25:18.976" v="977"/>
          <ac:graphicFrameMkLst>
            <pc:docMk/>
            <pc:sldMk cId="1750134759" sldId="275"/>
            <ac:graphicFrameMk id="6" creationId="{8856FBF8-8A9D-5D42-3398-4EF0509A5D89}"/>
          </ac:graphicFrameMkLst>
        </pc:graphicFrameChg>
        <pc:picChg chg="mod">
          <ac:chgData name="ANTO SUJIN" userId="a174c89b072d1a0c" providerId="LiveId" clId="{E78EDE7A-3B76-47EA-A805-CE82ED00B4EF}" dt="2023-08-06T12:19:37.234" v="894" actId="14100"/>
          <ac:picMkLst>
            <pc:docMk/>
            <pc:sldMk cId="1750134759" sldId="275"/>
            <ac:picMk id="5" creationId="{93FE6AEF-0256-A130-57E3-5C789901F302}"/>
          </ac:picMkLst>
        </pc:picChg>
      </pc:sldChg>
      <pc:sldMasterChg chg="modTransition modSldLayout">
        <pc:chgData name="ANTO SUJIN" userId="a174c89b072d1a0c" providerId="LiveId" clId="{E78EDE7A-3B76-47EA-A805-CE82ED00B4EF}" dt="2023-08-05T14:17:20.728" v="189"/>
        <pc:sldMasterMkLst>
          <pc:docMk/>
          <pc:sldMasterMk cId="947311763" sldId="2147483672"/>
        </pc:sldMasterMkLst>
        <pc:sldLayoutChg chg="modTransition">
          <pc:chgData name="ANTO SUJIN" userId="a174c89b072d1a0c" providerId="LiveId" clId="{E78EDE7A-3B76-47EA-A805-CE82ED00B4EF}" dt="2023-08-05T14:17:20.728" v="189"/>
          <pc:sldLayoutMkLst>
            <pc:docMk/>
            <pc:sldMasterMk cId="947311763" sldId="2147483672"/>
            <pc:sldLayoutMk cId="1295254228" sldId="2147483673"/>
          </pc:sldLayoutMkLst>
        </pc:sldLayoutChg>
        <pc:sldLayoutChg chg="modTransition">
          <pc:chgData name="ANTO SUJIN" userId="a174c89b072d1a0c" providerId="LiveId" clId="{E78EDE7A-3B76-47EA-A805-CE82ED00B4EF}" dt="2023-08-05T14:17:20.728" v="189"/>
          <pc:sldLayoutMkLst>
            <pc:docMk/>
            <pc:sldMasterMk cId="947311763" sldId="2147483672"/>
            <pc:sldLayoutMk cId="1041843410" sldId="2147483674"/>
          </pc:sldLayoutMkLst>
        </pc:sldLayoutChg>
        <pc:sldLayoutChg chg="modTransition">
          <pc:chgData name="ANTO SUJIN" userId="a174c89b072d1a0c" providerId="LiveId" clId="{E78EDE7A-3B76-47EA-A805-CE82ED00B4EF}" dt="2023-08-05T14:17:20.728" v="189"/>
          <pc:sldLayoutMkLst>
            <pc:docMk/>
            <pc:sldMasterMk cId="947311763" sldId="2147483672"/>
            <pc:sldLayoutMk cId="2652388951" sldId="2147483675"/>
          </pc:sldLayoutMkLst>
        </pc:sldLayoutChg>
        <pc:sldLayoutChg chg="modTransition">
          <pc:chgData name="ANTO SUJIN" userId="a174c89b072d1a0c" providerId="LiveId" clId="{E78EDE7A-3B76-47EA-A805-CE82ED00B4EF}" dt="2023-08-05T14:17:20.728" v="189"/>
          <pc:sldLayoutMkLst>
            <pc:docMk/>
            <pc:sldMasterMk cId="947311763" sldId="2147483672"/>
            <pc:sldLayoutMk cId="1573863907" sldId="2147483676"/>
          </pc:sldLayoutMkLst>
        </pc:sldLayoutChg>
        <pc:sldLayoutChg chg="modTransition">
          <pc:chgData name="ANTO SUJIN" userId="a174c89b072d1a0c" providerId="LiveId" clId="{E78EDE7A-3B76-47EA-A805-CE82ED00B4EF}" dt="2023-08-05T14:17:20.728" v="189"/>
          <pc:sldLayoutMkLst>
            <pc:docMk/>
            <pc:sldMasterMk cId="947311763" sldId="2147483672"/>
            <pc:sldLayoutMk cId="2210447676" sldId="2147483677"/>
          </pc:sldLayoutMkLst>
        </pc:sldLayoutChg>
        <pc:sldLayoutChg chg="modTransition">
          <pc:chgData name="ANTO SUJIN" userId="a174c89b072d1a0c" providerId="LiveId" clId="{E78EDE7A-3B76-47EA-A805-CE82ED00B4EF}" dt="2023-08-05T14:17:20.728" v="189"/>
          <pc:sldLayoutMkLst>
            <pc:docMk/>
            <pc:sldMasterMk cId="947311763" sldId="2147483672"/>
            <pc:sldLayoutMk cId="2611139080" sldId="2147483678"/>
          </pc:sldLayoutMkLst>
        </pc:sldLayoutChg>
        <pc:sldLayoutChg chg="modTransition">
          <pc:chgData name="ANTO SUJIN" userId="a174c89b072d1a0c" providerId="LiveId" clId="{E78EDE7A-3B76-47EA-A805-CE82ED00B4EF}" dt="2023-08-05T14:17:20.728" v="189"/>
          <pc:sldLayoutMkLst>
            <pc:docMk/>
            <pc:sldMasterMk cId="947311763" sldId="2147483672"/>
            <pc:sldLayoutMk cId="2381080311" sldId="2147483679"/>
          </pc:sldLayoutMkLst>
        </pc:sldLayoutChg>
        <pc:sldLayoutChg chg="modTransition">
          <pc:chgData name="ANTO SUJIN" userId="a174c89b072d1a0c" providerId="LiveId" clId="{E78EDE7A-3B76-47EA-A805-CE82ED00B4EF}" dt="2023-08-05T14:17:20.728" v="189"/>
          <pc:sldLayoutMkLst>
            <pc:docMk/>
            <pc:sldMasterMk cId="947311763" sldId="2147483672"/>
            <pc:sldLayoutMk cId="4118973242" sldId="2147483680"/>
          </pc:sldLayoutMkLst>
        </pc:sldLayoutChg>
        <pc:sldLayoutChg chg="modTransition">
          <pc:chgData name="ANTO SUJIN" userId="a174c89b072d1a0c" providerId="LiveId" clId="{E78EDE7A-3B76-47EA-A805-CE82ED00B4EF}" dt="2023-08-05T14:17:20.728" v="189"/>
          <pc:sldLayoutMkLst>
            <pc:docMk/>
            <pc:sldMasterMk cId="947311763" sldId="2147483672"/>
            <pc:sldLayoutMk cId="43800011" sldId="2147483681"/>
          </pc:sldLayoutMkLst>
        </pc:sldLayoutChg>
        <pc:sldLayoutChg chg="modTransition">
          <pc:chgData name="ANTO SUJIN" userId="a174c89b072d1a0c" providerId="LiveId" clId="{E78EDE7A-3B76-47EA-A805-CE82ED00B4EF}" dt="2023-08-05T14:17:20.728" v="189"/>
          <pc:sldLayoutMkLst>
            <pc:docMk/>
            <pc:sldMasterMk cId="947311763" sldId="2147483672"/>
            <pc:sldLayoutMk cId="200276505" sldId="2147483682"/>
          </pc:sldLayoutMkLst>
        </pc:sldLayoutChg>
        <pc:sldLayoutChg chg="modTransition">
          <pc:chgData name="ANTO SUJIN" userId="a174c89b072d1a0c" providerId="LiveId" clId="{E78EDE7A-3B76-47EA-A805-CE82ED00B4EF}" dt="2023-08-05T14:17:20.728" v="189"/>
          <pc:sldLayoutMkLst>
            <pc:docMk/>
            <pc:sldMasterMk cId="947311763" sldId="2147483672"/>
            <pc:sldLayoutMk cId="1339301724" sldId="214748368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Decision</a:t>
            </a:r>
            <a:r>
              <a:rPr lang="en-IN" baseline="0" dirty="0"/>
              <a:t> </a:t>
            </a:r>
            <a:r>
              <a:rPr lang="en-IN" dirty="0"/>
              <a:t>Tree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Sheet1!$D$13</c:f>
              <c:strCache>
                <c:ptCount val="1"/>
                <c:pt idx="0">
                  <c:v>D.Tree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Sheet1!$C$14:$C$18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</c:numCache>
            </c:numRef>
          </c:xVal>
          <c:yVal>
            <c:numRef>
              <c:f>Sheet1!$D$14:$D$18</c:f>
              <c:numCache>
                <c:formatCode>General</c:formatCode>
                <c:ptCount val="5"/>
                <c:pt idx="0">
                  <c:v>0.88849999999999996</c:v>
                </c:pt>
                <c:pt idx="1">
                  <c:v>0.89470000000000005</c:v>
                </c:pt>
                <c:pt idx="2">
                  <c:v>0.89059999999999995</c:v>
                </c:pt>
                <c:pt idx="3">
                  <c:v>0.89100000000000001</c:v>
                </c:pt>
                <c:pt idx="4">
                  <c:v>0.8921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A4-4EAC-AFE9-BF8961D5C16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70886304"/>
        <c:axId val="776053712"/>
      </c:scatterChart>
      <c:valAx>
        <c:axId val="87088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PCA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053712"/>
        <c:crosses val="autoZero"/>
        <c:crossBetween val="midCat"/>
      </c:valAx>
      <c:valAx>
        <c:axId val="77605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ROC_AUC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886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Sheet1!$E$13</c:f>
              <c:strCache>
                <c:ptCount val="1"/>
                <c:pt idx="0">
                  <c:v>Random Forest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(Sheet1!$C$14,Sheet1!$C$15,Sheet1!$C$16,Sheet1!$C$17,Sheet1!$C$18)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</c:numCache>
            </c:numRef>
          </c:xVal>
          <c:yVal>
            <c:numRef>
              <c:f>(Sheet1!$E$14,Sheet1!$E$15,Sheet1!$E$16,Sheet1!$E$17,Sheet1!$E$18)</c:f>
              <c:numCache>
                <c:formatCode>General</c:formatCode>
                <c:ptCount val="5"/>
                <c:pt idx="0">
                  <c:v>0.98909999999999998</c:v>
                </c:pt>
                <c:pt idx="1">
                  <c:v>0.99199999999999999</c:v>
                </c:pt>
                <c:pt idx="2">
                  <c:v>0.99329999999999996</c:v>
                </c:pt>
                <c:pt idx="3">
                  <c:v>0.99319999999999997</c:v>
                </c:pt>
                <c:pt idx="4">
                  <c:v>0.99339999999999995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6E-49E4-822A-D09C8EC3F46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86005520"/>
        <c:axId val="877762128"/>
      </c:scatterChart>
      <c:valAx>
        <c:axId val="886005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PCA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762128"/>
        <c:crosses val="autoZero"/>
        <c:crossBetween val="midCat"/>
      </c:valAx>
      <c:valAx>
        <c:axId val="87776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kern="1200" cap="all" baseline="0" dirty="0">
                    <a:solidFill>
                      <a:prstClr val="white">
                        <a:lumMod val="75000"/>
                      </a:prstClr>
                    </a:solidFill>
                  </a:rPr>
                  <a:t>ROC_AUC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005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Naive</a:t>
            </a:r>
            <a:r>
              <a:rPr lang="en-US" baseline="0"/>
              <a:t> </a:t>
            </a:r>
            <a:r>
              <a:rPr lang="en-US"/>
              <a:t>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Sheet1!$F$13</c:f>
              <c:strCache>
                <c:ptCount val="1"/>
                <c:pt idx="0">
                  <c:v>N.Bays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Sheet1!$C$14:$C$18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</c:numCache>
            </c:numRef>
          </c:xVal>
          <c:yVal>
            <c:numRef>
              <c:f>Sheet1!$F$14:$F$18</c:f>
              <c:numCache>
                <c:formatCode>General</c:formatCode>
                <c:ptCount val="5"/>
                <c:pt idx="0">
                  <c:v>0.97219999999999995</c:v>
                </c:pt>
                <c:pt idx="1">
                  <c:v>0.9748</c:v>
                </c:pt>
                <c:pt idx="2">
                  <c:v>0.97660000000000002</c:v>
                </c:pt>
                <c:pt idx="3">
                  <c:v>0.9778</c:v>
                </c:pt>
                <c:pt idx="4">
                  <c:v>0.97899999999999998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30-4DE6-8540-6BB6EEAB659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73963392"/>
        <c:axId val="877774608"/>
      </c:scatterChart>
      <c:valAx>
        <c:axId val="873963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PCA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774608"/>
        <c:crosses val="autoZero"/>
        <c:crossBetween val="midCat"/>
      </c:valAx>
      <c:valAx>
        <c:axId val="87777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kern="1200" cap="all" baseline="0" dirty="0">
                    <a:solidFill>
                      <a:prstClr val="white">
                        <a:lumMod val="75000"/>
                      </a:prstClr>
                    </a:solidFill>
                  </a:rPr>
                  <a:t>ROC_AUC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963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Sheet1!$G$13</c:f>
              <c:strCache>
                <c:ptCount val="1"/>
                <c:pt idx="0">
                  <c:v>K-NN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Sheet1!$C$14:$C$18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</c:numCache>
            </c:numRef>
          </c:xVal>
          <c:yVal>
            <c:numRef>
              <c:f>Sheet1!$G$14:$G$18</c:f>
              <c:numCache>
                <c:formatCode>General</c:formatCode>
                <c:ptCount val="5"/>
                <c:pt idx="0">
                  <c:v>0.9677</c:v>
                </c:pt>
                <c:pt idx="1">
                  <c:v>0.97829999999999995</c:v>
                </c:pt>
                <c:pt idx="2">
                  <c:v>0.98140000000000005</c:v>
                </c:pt>
                <c:pt idx="3">
                  <c:v>0.98199999999999998</c:v>
                </c:pt>
                <c:pt idx="4">
                  <c:v>0.98219999999999996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58-43AD-B1B4-A89586FD217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75508368"/>
        <c:axId val="678238000"/>
      </c:scatterChart>
      <c:valAx>
        <c:axId val="875508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PCA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238000"/>
        <c:crosses val="autoZero"/>
        <c:crossBetween val="midCat"/>
      </c:valAx>
      <c:valAx>
        <c:axId val="67823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kern="1200" cap="all" baseline="0" dirty="0">
                    <a:solidFill>
                      <a:prstClr val="white">
                        <a:lumMod val="75000"/>
                      </a:prstClr>
                    </a:solidFill>
                  </a:rPr>
                  <a:t>ROC_AUC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508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Sheet1!$H$13</c:f>
              <c:strCache>
                <c:ptCount val="1"/>
                <c:pt idx="0">
                  <c:v>SVM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Sheet1!$C$14:$C$18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</c:numCache>
            </c:numRef>
          </c:xVal>
          <c:yVal>
            <c:numRef>
              <c:f>Sheet1!$H$14:$H$18</c:f>
              <c:numCache>
                <c:formatCode>General</c:formatCode>
                <c:ptCount val="5"/>
                <c:pt idx="0">
                  <c:v>0.99250000000000005</c:v>
                </c:pt>
                <c:pt idx="1">
                  <c:v>0.99529999999999996</c:v>
                </c:pt>
                <c:pt idx="2">
                  <c:v>0.99680000000000002</c:v>
                </c:pt>
                <c:pt idx="3">
                  <c:v>0.997</c:v>
                </c:pt>
                <c:pt idx="4">
                  <c:v>0.99739999999999995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7C-4F61-9F14-284FD57E9C1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926801824"/>
        <c:axId val="880269872"/>
      </c:scatterChart>
      <c:valAx>
        <c:axId val="92680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PCA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269872"/>
        <c:crosses val="autoZero"/>
        <c:crossBetween val="midCat"/>
      </c:valAx>
      <c:valAx>
        <c:axId val="88026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kern="1200" cap="all" baseline="0" dirty="0">
                    <a:solidFill>
                      <a:prstClr val="white">
                        <a:lumMod val="75000"/>
                      </a:prstClr>
                    </a:solidFill>
                  </a:rPr>
                  <a:t>ROC_AUC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80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6BFFF-4D9B-4176-9C3A-A000D4FE1A09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5FC3-D468-4718-B422-65F2C6F2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3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7020-CA4E-4738-938F-A21C6598F022}" type="datetime1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BC4F72E-C0C0-4C7D-8FD2-5D128748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5422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EC2D-9F75-4E5A-BC5C-9B89EAA0D5F7}" type="datetime1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72E-C0C0-4C7D-8FD2-5D128748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65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1501-24D4-4C03-A648-0B47218DE349}" type="datetime1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72E-C0C0-4C7D-8FD2-5D128748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017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B936-02A3-477C-85D9-168DD8436D82}" type="datetime1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72E-C0C0-4C7D-8FD2-5D128748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8434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7A48C3F-4DDC-40BF-94AF-ACEFD005F22C}" type="datetime1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BC4F72E-C0C0-4C7D-8FD2-5D128748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8895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5228-8489-4067-B375-F8800281E011}" type="datetime1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72E-C0C0-4C7D-8FD2-5D128748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639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B00-E0A9-4CE6-A940-66F7BDB213A5}" type="datetime1">
              <a:rPr lang="en-IN" smtClean="0"/>
              <a:t>06-08-2023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72E-C0C0-4C7D-8FD2-5D128748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476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3A0B-C487-4344-84F2-907D8375342B}" type="datetime1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72E-C0C0-4C7D-8FD2-5D128748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3908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9FC5-9E5A-47EF-B2DA-56B984BA6979}" type="datetime1">
              <a:rPr lang="en-IN" smtClean="0"/>
              <a:t>06-08-2023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72E-C0C0-4C7D-8FD2-5D128748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8031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F184-108E-4AF4-BB43-E678198C6FBB}" type="datetime1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72E-C0C0-4C7D-8FD2-5D128748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9732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BF1B-70C7-4A11-AAFF-DB71F06AE260}" type="datetime1">
              <a:rPr lang="en-IN" smtClean="0"/>
              <a:t>06-08-2023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72E-C0C0-4C7D-8FD2-5D128748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001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DD0341-A7E4-4612-BEBC-62C6E69CE7AE}" type="datetime1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BC4F72E-C0C0-4C7D-8FD2-5D128748C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1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8025-1F38-90B9-609B-A466299AD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187" y="2034074"/>
            <a:ext cx="9721565" cy="179147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7300" dirty="0"/>
              <a:t>Image Classification using Dimensionality Reduction and Various Models</a:t>
            </a:r>
            <a:endParaRPr lang="en-IN" sz="7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7F77A-A184-0FDC-5259-F9A041A7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7414" y="5551713"/>
            <a:ext cx="4376741" cy="513744"/>
          </a:xfrm>
        </p:spPr>
        <p:txBody>
          <a:bodyPr>
            <a:noAutofit/>
          </a:bodyPr>
          <a:lstStyle/>
          <a:p>
            <a:r>
              <a:rPr lang="en-IN" sz="2000" b="1" dirty="0"/>
              <a:t>Anto Sujin A</a:t>
            </a:r>
          </a:p>
          <a:p>
            <a:r>
              <a:rPr lang="en-IN" sz="2000" b="1" dirty="0"/>
              <a:t>antosujin.a@gmail.com </a:t>
            </a:r>
          </a:p>
          <a:p>
            <a:r>
              <a:rPr lang="en-IN" sz="2000" b="1" dirty="0"/>
              <a:t>9487667488</a:t>
            </a:r>
          </a:p>
        </p:txBody>
      </p:sp>
    </p:spTree>
    <p:extLst>
      <p:ext uri="{BB962C8B-B14F-4D97-AF65-F5344CB8AC3E}">
        <p14:creationId xmlns:p14="http://schemas.microsoft.com/office/powerpoint/2010/main" val="39615183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 Evaluation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900"/>
            <a:ext cx="10425466" cy="4051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553B8-4834-9FDF-9CD7-AB95F9571E77}"/>
              </a:ext>
            </a:extLst>
          </p:cNvPr>
          <p:cNvSpPr txBox="1"/>
          <p:nvPr/>
        </p:nvSpPr>
        <p:spPr>
          <a:xfrm>
            <a:off x="1231641" y="2413338"/>
            <a:ext cx="102636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We will evaluate each model's performance using the following metrics:</a:t>
            </a:r>
          </a:p>
          <a:p>
            <a:endParaRPr lang="en-US" sz="2000" b="1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 </a:t>
            </a:r>
            <a:r>
              <a:rPr lang="en-US" sz="2000" b="1" i="0" dirty="0">
                <a:solidFill>
                  <a:srgbClr val="202124"/>
                </a:solidFill>
                <a:effectLst/>
              </a:rPr>
              <a:t>Accuracy: 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Ratio of correct predictions by the total number of predictions.</a:t>
            </a:r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Precision: </a:t>
            </a:r>
            <a:r>
              <a:rPr lang="en-US" sz="2000" dirty="0"/>
              <a:t>Ratio of true positive predictions to the total predicted positive instances.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Recall: </a:t>
            </a:r>
            <a:r>
              <a:rPr lang="en-US" sz="2000" dirty="0"/>
              <a:t>Ratio of true positive predictions to the total actual positive instances.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F1-Score: </a:t>
            </a:r>
            <a:r>
              <a:rPr lang="en-US" sz="2000" dirty="0"/>
              <a:t>Harmonic mean of precision and recall, balancing false positives and false negatives.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b="1" dirty="0"/>
              <a:t>Confusion Matrix: </a:t>
            </a:r>
            <a:r>
              <a:rPr lang="en-US" sz="2000" dirty="0"/>
              <a:t>Visual representation of model performance across all classes.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b="1" dirty="0" err="1"/>
              <a:t>RoC</a:t>
            </a:r>
            <a:r>
              <a:rPr lang="en-US" sz="2000" b="1" dirty="0"/>
              <a:t> - AUC Curve: </a:t>
            </a:r>
            <a:r>
              <a:rPr lang="en-US" sz="2000" dirty="0"/>
              <a:t>Receiver Operating Characteristic curve and Area Under the Curve.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500534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Results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120900"/>
            <a:ext cx="10506363" cy="4051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553B8-4834-9FDF-9CD7-AB95F9571E77}"/>
              </a:ext>
            </a:extLst>
          </p:cNvPr>
          <p:cNvSpPr txBox="1"/>
          <p:nvPr/>
        </p:nvSpPr>
        <p:spPr>
          <a:xfrm>
            <a:off x="1231641" y="2413338"/>
            <a:ext cx="102636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The results for each model on the 10-component PCA data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106C-05A9-CDF3-23EF-8B5B346BF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41" y="2989824"/>
            <a:ext cx="3406140" cy="3067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F290DF-D3B8-A40D-194B-E6A2AEAC7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74" y="2989824"/>
            <a:ext cx="3314700" cy="3067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869AE-BBAF-F3CC-1D4C-1C6A1A1BD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63" y="2989824"/>
            <a:ext cx="3155006" cy="30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549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Results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900"/>
            <a:ext cx="10425466" cy="40513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BFD348-E2D3-C9CA-0D3A-E951933CAF13}"/>
              </a:ext>
            </a:extLst>
          </p:cNvPr>
          <p:cNvSpPr txBox="1"/>
          <p:nvPr/>
        </p:nvSpPr>
        <p:spPr>
          <a:xfrm>
            <a:off x="1623527" y="2443362"/>
            <a:ext cx="9116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The results for each model on the 10-component PCA data</a:t>
            </a:r>
            <a:endParaRPr lang="en-IN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5858AE-6A86-B079-7C4A-FE5FADC01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31" y="2984729"/>
            <a:ext cx="3398520" cy="285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500CE7-E8DF-5D79-5B71-4BCA45D6E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65" y="2999969"/>
            <a:ext cx="3352800" cy="28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8440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157556"/>
          </a:xfrm>
        </p:spPr>
        <p:txBody>
          <a:bodyPr>
            <a:normAutofit/>
          </a:bodyPr>
          <a:lstStyle/>
          <a:p>
            <a:r>
              <a:rPr lang="en-US" sz="4800" dirty="0"/>
              <a:t>Experiment with Different Component Sizes</a:t>
            </a:r>
            <a:endParaRPr lang="en-IN" sz="4800" dirty="0"/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642188"/>
            <a:ext cx="10425466" cy="50945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553B8-4834-9FDF-9CD7-AB95F9571E77}"/>
              </a:ext>
            </a:extLst>
          </p:cNvPr>
          <p:cNvSpPr txBox="1"/>
          <p:nvPr/>
        </p:nvSpPr>
        <p:spPr>
          <a:xfrm>
            <a:off x="1231641" y="1798741"/>
            <a:ext cx="102636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Repeated the same experiment with PCA components of size 15, 20, 25, and 30.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Here we only shows the ROC_AUC value of all </a:t>
            </a:r>
            <a:r>
              <a:rPr lang="en-US" sz="2400"/>
              <a:t>models varies on </a:t>
            </a:r>
            <a:r>
              <a:rPr lang="en-US" sz="2400" dirty="0"/>
              <a:t>different PCA values.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669869-A27E-81EA-9F87-15BE5B946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429354"/>
              </p:ext>
            </p:extLst>
          </p:nvPr>
        </p:nvGraphicFramePr>
        <p:xfrm>
          <a:off x="1524000" y="3557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B768D18-AC47-C549-2FFE-04EBB77BE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097366"/>
              </p:ext>
            </p:extLst>
          </p:nvPr>
        </p:nvGraphicFramePr>
        <p:xfrm>
          <a:off x="6550152" y="3557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876061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84632"/>
            <a:ext cx="10935478" cy="1316176"/>
          </a:xfrm>
        </p:spPr>
        <p:txBody>
          <a:bodyPr>
            <a:normAutofit/>
          </a:bodyPr>
          <a:lstStyle/>
          <a:p>
            <a:r>
              <a:rPr lang="en-US" sz="4400" dirty="0"/>
              <a:t>Experiment with Different Component Sizes</a:t>
            </a:r>
            <a:endParaRPr lang="en-IN" sz="4400" dirty="0"/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1" y="1707502"/>
            <a:ext cx="10935476" cy="4464698"/>
          </a:xfr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E3A4DD-CD7C-7326-DD1A-6D0CB2EA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044785"/>
              </p:ext>
            </p:extLst>
          </p:nvPr>
        </p:nvGraphicFramePr>
        <p:xfrm>
          <a:off x="765110" y="2568251"/>
          <a:ext cx="362656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F7D2D0-39A0-B45A-741A-124136F63C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897622"/>
              </p:ext>
            </p:extLst>
          </p:nvPr>
        </p:nvGraphicFramePr>
        <p:xfrm>
          <a:off x="4571937" y="2568251"/>
          <a:ext cx="362656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856FBF8-8A9D-5D42-3398-4EF0509A5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639920"/>
              </p:ext>
            </p:extLst>
          </p:nvPr>
        </p:nvGraphicFramePr>
        <p:xfrm>
          <a:off x="8378763" y="2568251"/>
          <a:ext cx="33218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501347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&amp; REFERENCE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96965"/>
            <a:ext cx="10425466" cy="40513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66039-0E87-7910-E5E9-CB7AF7ED4402}"/>
              </a:ext>
            </a:extLst>
          </p:cNvPr>
          <p:cNvSpPr txBox="1"/>
          <p:nvPr/>
        </p:nvSpPr>
        <p:spPr>
          <a:xfrm>
            <a:off x="1285292" y="2357925"/>
            <a:ext cx="98368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/>
              <a:t>Code:  </a:t>
            </a:r>
            <a:r>
              <a:rPr lang="en-IN" sz="2800" dirty="0"/>
              <a:t>https://colab.research.google.com/drive/1ThD-EtiCuPQiE9UhOzltW5ajh7uvo8jG?usp=sharing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D12EA-5000-B4F5-A735-EC52E354F476}"/>
              </a:ext>
            </a:extLst>
          </p:cNvPr>
          <p:cNvSpPr txBox="1"/>
          <p:nvPr/>
        </p:nvSpPr>
        <p:spPr>
          <a:xfrm>
            <a:off x="1256911" y="4146550"/>
            <a:ext cx="96781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Dataset can be downloaded from the link : </a:t>
            </a:r>
            <a:r>
              <a:rPr lang="en-US" sz="2800" dirty="0"/>
              <a:t>https://www.kaggle.com/datasets/higgstachyon/ </a:t>
            </a:r>
            <a:r>
              <a:rPr lang="en-US" sz="2800" dirty="0" err="1"/>
              <a:t>kannada-mnist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522677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94114"/>
            <a:ext cx="10425466" cy="427808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BFF32F-10D7-0FD5-4CF9-0E86B65AC633}"/>
              </a:ext>
            </a:extLst>
          </p:cNvPr>
          <p:cNvSpPr txBox="1"/>
          <p:nvPr/>
        </p:nvSpPr>
        <p:spPr>
          <a:xfrm>
            <a:off x="1418253" y="2690336"/>
            <a:ext cx="98344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Except Decision Tree all other algorithms </a:t>
            </a:r>
            <a:r>
              <a:rPr lang="en-US" sz="2400" dirty="0">
                <a:highlight>
                  <a:srgbClr val="FFFF00"/>
                </a:highlight>
              </a:rPr>
              <a:t>performs well while increase the PCA value.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highlight>
                <a:srgbClr val="FFFF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Decision Tree’s </a:t>
            </a:r>
            <a:r>
              <a:rPr lang="en-US" sz="2400" dirty="0">
                <a:highlight>
                  <a:srgbClr val="FFFF00"/>
                </a:highlight>
              </a:rPr>
              <a:t>maximum performance occurs at PCA = 15.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Comparatively </a:t>
            </a:r>
            <a:r>
              <a:rPr lang="en-US" sz="2400" dirty="0">
                <a:highlight>
                  <a:srgbClr val="FFFF00"/>
                </a:highlight>
              </a:rPr>
              <a:t>SVM model is the best </a:t>
            </a:r>
            <a:r>
              <a:rPr lang="en-US" sz="2400" dirty="0"/>
              <a:t>in all PCA values and attained </a:t>
            </a:r>
            <a:r>
              <a:rPr lang="en-US" sz="2400" dirty="0">
                <a:highlight>
                  <a:srgbClr val="FFFF00"/>
                </a:highlight>
              </a:rPr>
              <a:t>it’s maximum performance at PCA = 30. </a:t>
            </a:r>
          </a:p>
        </p:txBody>
      </p:sp>
    </p:spTree>
    <p:extLst>
      <p:ext uri="{BB962C8B-B14F-4D97-AF65-F5344CB8AC3E}">
        <p14:creationId xmlns:p14="http://schemas.microsoft.com/office/powerpoint/2010/main" val="143765900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&amp; Answers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900"/>
            <a:ext cx="10425466" cy="4051300"/>
          </a:xfrm>
        </p:spPr>
      </p:pic>
      <p:pic>
        <p:nvPicPr>
          <p:cNvPr id="4" name="Picture 3" descr="Question mark against red wall">
            <a:extLst>
              <a:ext uri="{FF2B5EF4-FFF2-40B4-BE49-F238E27FC236}">
                <a16:creationId xmlns:a16="http://schemas.microsoft.com/office/drawing/2014/main" id="{A468056C-FE92-5D45-2AC7-BB8B9EA66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05174"/>
            <a:ext cx="10425466" cy="42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266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Red Images - Free Download on Freepik">
            <a:extLst>
              <a:ext uri="{FF2B5EF4-FFF2-40B4-BE49-F238E27FC236}">
                <a16:creationId xmlns:a16="http://schemas.microsoft.com/office/drawing/2014/main" id="{6D5DACAA-73A7-8C49-CC09-97E414868D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513184"/>
            <a:ext cx="10058400" cy="556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0741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900"/>
            <a:ext cx="10425466" cy="4051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553B8-4834-9FDF-9CD7-AB95F9571E77}"/>
              </a:ext>
            </a:extLst>
          </p:cNvPr>
          <p:cNvSpPr txBox="1"/>
          <p:nvPr/>
        </p:nvSpPr>
        <p:spPr>
          <a:xfrm>
            <a:off x="1231641" y="2413338"/>
            <a:ext cx="102636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Welcome to the presentation on "Image Classification using Dimensionality Reduction and Various Models.“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We will explore how dimensionality reduction techniques, specifically PCA, can improve image classification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We will also apply several classification models to compare their performance on reduced dimensions.</a:t>
            </a:r>
          </a:p>
        </p:txBody>
      </p:sp>
    </p:spTree>
    <p:extLst>
      <p:ext uri="{BB962C8B-B14F-4D97-AF65-F5344CB8AC3E}">
        <p14:creationId xmlns:p14="http://schemas.microsoft.com/office/powerpoint/2010/main" val="12288620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900"/>
            <a:ext cx="10425466" cy="4051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553B8-4834-9FDF-9CD7-AB95F9571E77}"/>
              </a:ext>
            </a:extLst>
          </p:cNvPr>
          <p:cNvSpPr txBox="1"/>
          <p:nvPr/>
        </p:nvSpPr>
        <p:spPr>
          <a:xfrm>
            <a:off x="1231641" y="2413338"/>
            <a:ext cx="102636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dataset consists of 60,000 images for training and 10,000 images for testing.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Each image has a size of 28x28 pixels.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01233-A218-736B-1AF5-2A0790551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4176985"/>
            <a:ext cx="9330612" cy="20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118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Dimensionality Reduction with PCA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900"/>
            <a:ext cx="10425466" cy="4051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553B8-4834-9FDF-9CD7-AB95F9571E77}"/>
              </a:ext>
            </a:extLst>
          </p:cNvPr>
          <p:cNvSpPr txBox="1"/>
          <p:nvPr/>
        </p:nvSpPr>
        <p:spPr>
          <a:xfrm>
            <a:off x="1231641" y="2413338"/>
            <a:ext cx="102636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PCA (Principal Component Analysis) reduces the dimensions of the images from 28x28 to 10 components.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reduces computational complexity while retaining essential features.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02423-AE9A-49F5-BC46-19D6E201E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9" y="4309364"/>
            <a:ext cx="9470634" cy="18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007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1 - Decision Trees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900"/>
            <a:ext cx="10425466" cy="4051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553B8-4834-9FDF-9CD7-AB95F9571E77}"/>
              </a:ext>
            </a:extLst>
          </p:cNvPr>
          <p:cNvSpPr txBox="1"/>
          <p:nvPr/>
        </p:nvSpPr>
        <p:spPr>
          <a:xfrm>
            <a:off x="1231641" y="2413338"/>
            <a:ext cx="102636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Decision Trees are a powerful non-linear classification model.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We will apply Decision Trees to the PCA-transformed images.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A4B87-6B1A-F32E-2E02-8915562F4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60" y="4146550"/>
            <a:ext cx="900404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252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2 - Random Forest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900"/>
            <a:ext cx="10425466" cy="4051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553B8-4834-9FDF-9CD7-AB95F9571E77}"/>
              </a:ext>
            </a:extLst>
          </p:cNvPr>
          <p:cNvSpPr txBox="1"/>
          <p:nvPr/>
        </p:nvSpPr>
        <p:spPr>
          <a:xfrm>
            <a:off x="1231641" y="2413338"/>
            <a:ext cx="102636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Random Forest is an ensemble learning method based on decision trees.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combines multiple decision trees to improve accuracy and reduce overfitting.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888193-D7F4-56C1-8E9F-9E12F7E1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46" y="4720739"/>
            <a:ext cx="9134669" cy="10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835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3 - Naive Bayes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900"/>
            <a:ext cx="10425466" cy="4051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553B8-4834-9FDF-9CD7-AB95F9571E77}"/>
              </a:ext>
            </a:extLst>
          </p:cNvPr>
          <p:cNvSpPr txBox="1"/>
          <p:nvPr/>
        </p:nvSpPr>
        <p:spPr>
          <a:xfrm>
            <a:off x="1231641" y="2413338"/>
            <a:ext cx="102636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Naive Bayes is a probabilistic classification model based on Bayes' theorem.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is efficient and works well with high-dimensional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490D7-14BF-2174-8B74-8D2C3D83A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6" y="4498400"/>
            <a:ext cx="9349336" cy="9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883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4 - K-NN Classifier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900"/>
            <a:ext cx="10425466" cy="4051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553B8-4834-9FDF-9CD7-AB95F9571E77}"/>
              </a:ext>
            </a:extLst>
          </p:cNvPr>
          <p:cNvSpPr txBox="1"/>
          <p:nvPr/>
        </p:nvSpPr>
        <p:spPr>
          <a:xfrm>
            <a:off x="1231641" y="2413338"/>
            <a:ext cx="102636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K-NN (K-Nearest Neighbors) is a simple and effective classification algorithm.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classifies data points based on the majority class among its k-nearest neighbors.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79D34-55EB-71AD-4719-67576C74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69" y="4538243"/>
            <a:ext cx="9088016" cy="113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302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E76-DDC2-C480-D320-5DA12C2C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668062" cy="1609344"/>
          </a:xfrm>
        </p:spPr>
        <p:txBody>
          <a:bodyPr/>
          <a:lstStyle/>
          <a:p>
            <a:r>
              <a:rPr lang="en-IN" dirty="0"/>
              <a:t>Model 5 - SVM (Support Vector Machine)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93FE6AEF-0256-A130-57E3-5C789901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20900"/>
            <a:ext cx="10425466" cy="4051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553B8-4834-9FDF-9CD7-AB95F9571E77}"/>
              </a:ext>
            </a:extLst>
          </p:cNvPr>
          <p:cNvSpPr txBox="1"/>
          <p:nvPr/>
        </p:nvSpPr>
        <p:spPr>
          <a:xfrm>
            <a:off x="1231641" y="2413338"/>
            <a:ext cx="102636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SVM is a powerful classification algorithm used for both linear and non-linear data.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finds the optimal hyperplane that maximizes the margin between classes.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0AED1-67F6-63F7-66EF-7C6D9B5C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98" y="4640103"/>
            <a:ext cx="8425543" cy="9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1655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156</TotalTime>
  <Words>568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Rockwell</vt:lpstr>
      <vt:lpstr>Rockwell Condensed</vt:lpstr>
      <vt:lpstr>Wingdings</vt:lpstr>
      <vt:lpstr>Wood Type</vt:lpstr>
      <vt:lpstr> Image Classification using Dimensionality Reduction and Various Models</vt:lpstr>
      <vt:lpstr>Introduction</vt:lpstr>
      <vt:lpstr>Dataset</vt:lpstr>
      <vt:lpstr>Dimensionality Reduction with PCA</vt:lpstr>
      <vt:lpstr>Model 1 - Decision Trees</vt:lpstr>
      <vt:lpstr>Model 2 - Random Forest</vt:lpstr>
      <vt:lpstr>Model 3 - Naive Bayes</vt:lpstr>
      <vt:lpstr>Model 4 - K-NN Classifier</vt:lpstr>
      <vt:lpstr>Model 5 - SVM (Support Vector Machine)</vt:lpstr>
      <vt:lpstr>Metrics Evaluation</vt:lpstr>
      <vt:lpstr>Experimental Results</vt:lpstr>
      <vt:lpstr>Experimental Results</vt:lpstr>
      <vt:lpstr>Experiment with Different Component Sizes</vt:lpstr>
      <vt:lpstr>Experiment with Different Component Sizes</vt:lpstr>
      <vt:lpstr>code &amp; REFERENCE</vt:lpstr>
      <vt:lpstr>Conclusion</vt:lpstr>
      <vt:lpstr>Questions &amp; Answers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Image Classification using Dimensionality Reduction and Various Models</dc:title>
  <dc:creator>ANTO SUJIN</dc:creator>
  <cp:lastModifiedBy>ANTO SUJIN</cp:lastModifiedBy>
  <cp:revision>1</cp:revision>
  <dcterms:created xsi:type="dcterms:W3CDTF">2023-08-05T12:52:34Z</dcterms:created>
  <dcterms:modified xsi:type="dcterms:W3CDTF">2023-08-06T12:27:54Z</dcterms:modified>
</cp:coreProperties>
</file>