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0" r:id="rId4"/>
    <p:sldId id="258" r:id="rId5"/>
    <p:sldId id="301" r:id="rId6"/>
    <p:sldId id="300" r:id="rId7"/>
  </p:sldIdLst>
  <p:sldSz cx="9144000" cy="6858000" type="screen4x3"/>
  <p:notesSz cx="6881813" cy="92964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1" autoAdjust="0"/>
    <p:restoredTop sz="94421" autoAdjust="0"/>
  </p:normalViewPr>
  <p:slideViewPr>
    <p:cSldViewPr>
      <p:cViewPr>
        <p:scale>
          <a:sx n="75" d="100"/>
          <a:sy n="75" d="100"/>
        </p:scale>
        <p:origin x="150" y="8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3/20/2013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2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5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29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pPr algn="ctr"/>
            <a:r>
              <a:rPr lang="en-US" sz="6000" dirty="0" smtClean="0"/>
              <a:t>Team Wile E. Coyote </a:t>
            </a:r>
            <a:endParaRPr lang="en-US" sz="4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267200"/>
            <a:ext cx="32766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47800" y="2743200"/>
            <a:ext cx="60198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The Game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36980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7283"/>
            <a:ext cx="2986005" cy="58923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91" y="1524000"/>
            <a:ext cx="298005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60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570472"/>
            <a:ext cx="37338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Game States</a:t>
            </a:r>
            <a:endParaRPr lang="bg-BG" sz="40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</a:t>
            </a:fld>
            <a:endParaRPr lang="en-US" sz="11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1816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endParaRPr lang="en-US" dirty="0">
              <a:solidFill>
                <a:srgbClr val="46A6BD">
                  <a:lumMod val="20000"/>
                  <a:lumOff val="80000"/>
                </a:srgbClr>
              </a:solidFill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52800" y="1553863"/>
            <a:ext cx="2449728" cy="6518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1058" y="3196281"/>
            <a:ext cx="2311742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 Player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02527" y="3196281"/>
            <a:ext cx="2336457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 Player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52800" y="5423587"/>
            <a:ext cx="2449727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Over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2"/>
            <a:endCxn id="7" idx="0"/>
          </p:cNvCxnSpPr>
          <p:nvPr/>
        </p:nvCxnSpPr>
        <p:spPr>
          <a:xfrm>
            <a:off x="4577664" y="2205682"/>
            <a:ext cx="2393092" cy="990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</p:cNvCxnSpPr>
          <p:nvPr/>
        </p:nvCxnSpPr>
        <p:spPr>
          <a:xfrm flipH="1">
            <a:off x="2158572" y="2205682"/>
            <a:ext cx="2419092" cy="985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>
            <a:off x="2196929" y="4110681"/>
            <a:ext cx="2380735" cy="1312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 flipH="1">
            <a:off x="4577664" y="4110681"/>
            <a:ext cx="2393092" cy="1312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6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Object oriented </a:t>
            </a:r>
            <a:r>
              <a:rPr lang="en-US" dirty="0">
                <a:effectLst/>
              </a:rPr>
              <a:t>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I</a:t>
            </a:r>
            <a:r>
              <a:rPr lang="en-US" dirty="0" smtClean="0"/>
              <a:t>nterfaces: </a:t>
            </a:r>
            <a:r>
              <a:rPr lang="en-US" dirty="0" err="1" smtClean="0"/>
              <a:t>IMovable</a:t>
            </a:r>
            <a:r>
              <a:rPr lang="en-US" dirty="0" smtClean="0"/>
              <a:t>, </a:t>
            </a:r>
            <a:r>
              <a:rPr lang="en-US" dirty="0" err="1" smtClean="0"/>
              <a:t>IDrawable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Classes: </a:t>
            </a:r>
            <a:r>
              <a:rPr lang="en-US" dirty="0" err="1" smtClean="0"/>
              <a:t>JustCoyote</a:t>
            </a:r>
            <a:r>
              <a:rPr lang="en-US" dirty="0" smtClean="0"/>
              <a:t>, Player, </a:t>
            </a:r>
            <a:r>
              <a:rPr lang="en-US" dirty="0" err="1" smtClean="0"/>
              <a:t>PlayingState</a:t>
            </a:r>
            <a:r>
              <a:rPr lang="en-US" dirty="0" smtClean="0"/>
              <a:t>, Menu, Wall, </a:t>
            </a:r>
            <a:r>
              <a:rPr lang="en-US" dirty="0" err="1" smtClean="0"/>
              <a:t>RunnerAI</a:t>
            </a:r>
            <a:endParaRPr lang="en-US" dirty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Abstract Class: Actor</a:t>
            </a:r>
            <a:endParaRPr lang="en-US" dirty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Static Class: Wall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Structure: </a:t>
            </a:r>
            <a:r>
              <a:rPr lang="en-US" dirty="0" err="1" smtClean="0"/>
              <a:t>WallSegment</a:t>
            </a:r>
            <a:r>
              <a:rPr lang="en-US" dirty="0" smtClean="0"/>
              <a:t>, Direction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Enumeration: </a:t>
            </a:r>
            <a:r>
              <a:rPr lang="en-US" dirty="0" err="1" smtClean="0"/>
              <a:t>GameState</a:t>
            </a:r>
            <a:r>
              <a:rPr lang="en-US" dirty="0" smtClean="0"/>
              <a:t>, </a:t>
            </a:r>
            <a:r>
              <a:rPr lang="en-US" dirty="0" err="1" smtClean="0"/>
              <a:t>DirectionEnum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524998"/>
            <a:ext cx="6934200" cy="70173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Class Diagram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108"/>
            <a:ext cx="9144000" cy="53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01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43000" y="0"/>
            <a:ext cx="693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Game Over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420123"/>
            <a:ext cx="9144000" cy="62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65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2544</TotalTime>
  <Words>239</Words>
  <Application>Microsoft Office PowerPoint</Application>
  <PresentationFormat>On-screen Show (4:3)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Cambria</vt:lpstr>
      <vt:lpstr>Consolas</vt:lpstr>
      <vt:lpstr>Corbel</vt:lpstr>
      <vt:lpstr>Wingdings 2</vt:lpstr>
      <vt:lpstr>Telerik Academy</vt:lpstr>
      <vt:lpstr>Team Wile E. Coyote </vt:lpstr>
      <vt:lpstr>The Game</vt:lpstr>
      <vt:lpstr>Game States</vt:lpstr>
      <vt:lpstr>Object oriented assets</vt:lpstr>
      <vt:lpstr>Class Diagram</vt:lpstr>
      <vt:lpstr>Game Over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Daniel Traikov</cp:lastModifiedBy>
  <cp:revision>611</cp:revision>
  <dcterms:created xsi:type="dcterms:W3CDTF">2007-12-08T16:03:35Z</dcterms:created>
  <dcterms:modified xsi:type="dcterms:W3CDTF">2013-03-20T02:01:58Z</dcterms:modified>
  <cp:category>software engineering</cp:category>
</cp:coreProperties>
</file>