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378" r:id="rId2"/>
    <p:sldId id="389" r:id="rId3"/>
    <p:sldId id="396" r:id="rId4"/>
    <p:sldId id="394" r:id="rId5"/>
    <p:sldId id="397" r:id="rId6"/>
    <p:sldId id="395" r:id="rId7"/>
    <p:sldId id="398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-112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5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"/>
            <a:ext cx="8686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9906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Answer task 1: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Runs in </a:t>
            </a:r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28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The number of elementary steps is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n-1)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1524000"/>
            <a:ext cx="7700962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				 // c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        // 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   // c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			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	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	 // c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			 // c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</p:txBody>
      </p:sp>
    </p:spTree>
    <p:extLst>
      <p:ext uri="{BB962C8B-B14F-4D97-AF65-F5344CB8AC3E}">
        <p14:creationId xmlns:p14="http://schemas.microsoft.com/office/powerpoint/2010/main" val="11533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</a:p>
          <a:p>
            <a:pPr marL="347663" lvl="1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Answer task </a:t>
            </a:r>
            <a:r>
              <a:rPr lang="en-US" sz="2800" dirty="0" smtClean="0"/>
              <a:t>2: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Runs </a:t>
            </a:r>
            <a:r>
              <a:rPr lang="en-US" sz="2600" dirty="0"/>
              <a:t>in </a:t>
            </a:r>
            <a:r>
              <a:rPr lang="en-US" altLang="ko-KR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600" dirty="0">
                <a:ea typeface="굴림" pitchFamily="50" charset="-127"/>
                <a:sym typeface="Symbol" pitchFamily="18" charset="2"/>
              </a:rPr>
              <a:t>where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 are </a:t>
            </a:r>
            <a:r>
              <a:rPr lang="en-US" altLang="ko-KR" sz="2600" dirty="0">
                <a:ea typeface="굴림" pitchFamily="50" charset="-127"/>
                <a:sym typeface="Symbol" pitchFamily="18" charset="2"/>
              </a:rPr>
              <a:t>the 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matrix size, and </a:t>
            </a:r>
            <a:r>
              <a:rPr lang="en-US" altLang="ko-KR" sz="2600" dirty="0">
                <a:ea typeface="굴림" pitchFamily="50" charset="-127"/>
                <a:sym typeface="Symbol" pitchFamily="18" charset="2"/>
              </a:rPr>
              <a:t>E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 is 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count of even </a:t>
            </a:r>
            <a:r>
              <a:rPr lang="en-US" altLang="ko-KR" sz="2600" dirty="0" smtClean="0">
                <a:ea typeface="굴림" pitchFamily="50" charset="-127"/>
                <a:sym typeface="Symbol" pitchFamily="18" charset="2"/>
              </a:rPr>
              <a:t>numbers, and so best, worst and average cases will be: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ea typeface="굴림" pitchFamily="50" charset="-127"/>
                <a:sym typeface="Symbol" pitchFamily="18" charset="2"/>
              </a:rPr>
              <a:t>Best: (E = 0) </a:t>
            </a:r>
            <a:r>
              <a:rPr lang="en-US" sz="2600" dirty="0" smtClean="0">
                <a:ea typeface="굴림" pitchFamily="50" charset="-127"/>
                <a:sym typeface="Wingdings" pitchFamily="2" charset="2"/>
              </a:rPr>
              <a:t> O(n); Worst: (E = n)  O(n*m);                     Average: (E = n/2)  O(n*m/2)</a:t>
            </a:r>
            <a:endParaRPr lang="bg-BG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The number of elementary steps is: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(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– E) + (E * m)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371601"/>
            <a:ext cx="8686800" cy="230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count = 0;						  // c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		  // n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			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 // m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			  // c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</p:txBody>
      </p:sp>
    </p:spTree>
    <p:extLst>
      <p:ext uri="{BB962C8B-B14F-4D97-AF65-F5344CB8AC3E}">
        <p14:creationId xmlns:p14="http://schemas.microsoft.com/office/powerpoint/2010/main" val="15472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Answer task </a:t>
            </a:r>
            <a:r>
              <a:rPr lang="en-US" sz="2800" dirty="0" smtClean="0"/>
              <a:t>3*: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Runs in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r>
              <a:rPr lang="en-US" altLang="ko-KR" sz="2800" dirty="0" smtClean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where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/>
              <a:t> *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 are the matrix size</a:t>
            </a:r>
            <a:r>
              <a:rPr lang="en-US" altLang="ko-KR" sz="2800" dirty="0" smtClean="0">
                <a:ea typeface="굴림" pitchFamily="50" charset="-127"/>
                <a:sym typeface="Symbol" pitchFamily="18" charset="2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2800" dirty="0" smtClean="0">
                <a:ea typeface="굴림" pitchFamily="50" charset="-127"/>
                <a:sym typeface="Symbol" pitchFamily="18" charset="2"/>
              </a:rPr>
              <a:t> </a:t>
            </a:r>
            <a:r>
              <a:rPr lang="en-US" sz="2800" dirty="0" smtClean="0"/>
              <a:t>The </a:t>
            </a:r>
            <a:r>
              <a:rPr lang="en-US" sz="2800" dirty="0"/>
              <a:t>number of elementary steps is</a:t>
            </a:r>
            <a:r>
              <a:rPr lang="en-US" sz="2800" dirty="0" smtClean="0"/>
              <a:t>:                                       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 * (n - row)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 						// c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 = 0; col &lt; matrix.GetLength(0); col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  // n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                         // c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// 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31413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heme1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491</Words>
  <Application>Microsoft Office PowerPoint</Application>
  <PresentationFormat>On-screen Show 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Analyzing Complexity of Algorithms</vt:lpstr>
      <vt:lpstr>Homework  Task</vt:lpstr>
      <vt:lpstr>Homework  Task</vt:lpstr>
      <vt:lpstr>Homework  Task</vt:lpstr>
      <vt:lpstr>Homework  Task</vt:lpstr>
      <vt:lpstr>Homework  Task</vt:lpstr>
      <vt:lpstr>Homework  Task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Petar Ivanov</cp:lastModifiedBy>
  <cp:revision>718</cp:revision>
  <dcterms:created xsi:type="dcterms:W3CDTF">2007-12-08T16:03:35Z</dcterms:created>
  <dcterms:modified xsi:type="dcterms:W3CDTF">2013-06-01T10:40:54Z</dcterms:modified>
  <cp:category>computer science, computer programming, software engineering</cp:category>
</cp:coreProperties>
</file>