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682" r:id="rId2"/>
    <p:sldId id="752" r:id="rId3"/>
    <p:sldId id="756" r:id="rId4"/>
    <p:sldId id="757" r:id="rId5"/>
    <p:sldId id="758" r:id="rId6"/>
    <p:sldId id="759" r:id="rId7"/>
    <p:sldId id="760" r:id="rId8"/>
    <p:sldId id="761" r:id="rId9"/>
    <p:sldId id="762" r:id="rId10"/>
    <p:sldId id="763" r:id="rId11"/>
    <p:sldId id="764" r:id="rId12"/>
    <p:sldId id="765" r:id="rId13"/>
    <p:sldId id="766" r:id="rId14"/>
    <p:sldId id="767" r:id="rId15"/>
    <p:sldId id="768" r:id="rId16"/>
    <p:sldId id="769" r:id="rId17"/>
    <p:sldId id="770" r:id="rId18"/>
    <p:sldId id="771" r:id="rId19"/>
    <p:sldId id="772" r:id="rId20"/>
    <p:sldId id="773" r:id="rId21"/>
    <p:sldId id="774" r:id="rId22"/>
    <p:sldId id="775" r:id="rId23"/>
    <p:sldId id="776" r:id="rId24"/>
    <p:sldId id="777" r:id="rId25"/>
    <p:sldId id="778" r:id="rId26"/>
    <p:sldId id="779" r:id="rId27"/>
    <p:sldId id="780" r:id="rId28"/>
    <p:sldId id="781" r:id="rId29"/>
    <p:sldId id="782" r:id="rId30"/>
    <p:sldId id="783" r:id="rId31"/>
    <p:sldId id="784" r:id="rId32"/>
    <p:sldId id="785" r:id="rId33"/>
    <p:sldId id="786" r:id="rId34"/>
    <p:sldId id="787" r:id="rId35"/>
    <p:sldId id="788" r:id="rId36"/>
    <p:sldId id="789" r:id="rId37"/>
    <p:sldId id="790" r:id="rId38"/>
  </p:sldIdLst>
  <p:sldSz cx="12188825" cy="6858000"/>
  <p:notesSz cx="6858000" cy="9144000"/>
  <p:custDataLst>
    <p:tags r:id="rId41"/>
  </p:custDataLst>
  <p:defaultText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7" pos="335">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AECF6"/>
    <a:srgbClr val="D6E9F7"/>
    <a:srgbClr val="E6F1F8"/>
    <a:srgbClr val="C4EDFC"/>
    <a:srgbClr val="BEE5F8"/>
    <a:srgbClr val="000000"/>
    <a:srgbClr val="E5E5E5"/>
    <a:srgbClr val="7F7F7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88" autoAdjust="0"/>
    <p:restoredTop sz="86492" autoAdjust="0"/>
  </p:normalViewPr>
  <p:slideViewPr>
    <p:cSldViewPr snapToGrid="0">
      <p:cViewPr>
        <p:scale>
          <a:sx n="100" d="100"/>
          <a:sy n="100" d="100"/>
        </p:scale>
        <p:origin x="-78" y="-78"/>
      </p:cViewPr>
      <p:guideLst>
        <p:guide orient="horz" pos="768"/>
        <p:guide pos="6466"/>
      </p:guideLst>
    </p:cSldViewPr>
  </p:slideViewPr>
  <p:outlineViewPr>
    <p:cViewPr>
      <p:scale>
        <a:sx n="33" d="100"/>
        <a:sy n="33" d="100"/>
      </p:scale>
      <p:origin x="0" y="-10368"/>
    </p:cViewPr>
  </p:outlineViewPr>
  <p:notesTextViewPr>
    <p:cViewPr>
      <p:scale>
        <a:sx n="1" d="1"/>
        <a:sy n="1" d="1"/>
      </p:scale>
      <p:origin x="0" y="0"/>
    </p:cViewPr>
  </p:notesTextViewPr>
  <p:sorterViewPr>
    <p:cViewPr>
      <p:scale>
        <a:sx n="32" d="100"/>
        <a:sy n="32" d="100"/>
      </p:scale>
      <p:origin x="0" y="0"/>
    </p:cViewPr>
  </p:sorterViewPr>
  <p:notesViewPr>
    <p:cSldViewPr snapToGrid="0">
      <p:cViewPr varScale="1">
        <p:scale>
          <a:sx n="55" d="100"/>
          <a:sy n="55" d="100"/>
        </p:scale>
        <p:origin x="-3120" y="-10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12/14/2015</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xmlns=""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xmlns="" val="973114905"/>
      </p:ext>
    </p:extLst>
  </p:cSld>
  <p:clrMap bg1="lt1" tx1="dk1" bg2="lt2" tx2="dk2" accent1="accent1" accent2="accent2" accent3="accent3" accent4="accent4" accent5="accent5" accent6="accent6" hlink="hlink" folHlink="folHlink"/>
  <p:hf hdr="0" ftr="0" dt="0"/>
  <p:notesStyle>
    <a:lvl1pPr marL="0" algn="l" defTabSz="914361" rtl="0" eaLnBrk="1" latinLnBrk="0" hangingPunct="1">
      <a:spcBef>
        <a:spcPts val="600"/>
      </a:spcBef>
      <a:defRPr sz="1100" kern="1200">
        <a:solidFill>
          <a:schemeClr val="tx1"/>
        </a:solidFill>
        <a:latin typeface="+mn-lt"/>
        <a:ea typeface="+mn-ea"/>
        <a:cs typeface="+mn-cs"/>
      </a:defRPr>
    </a:lvl1pPr>
    <a:lvl2pPr marL="228591" indent="-114295" algn="l" defTabSz="914361" rtl="0" eaLnBrk="1" latinLnBrk="0" hangingPunct="1">
      <a:spcBef>
        <a:spcPts val="600"/>
      </a:spcBef>
      <a:buFont typeface="Arial" panose="020B0604020202020204" pitchFamily="34" charset="0"/>
      <a:buChar char="•"/>
      <a:defRPr sz="1100" kern="1200">
        <a:solidFill>
          <a:schemeClr val="tx1"/>
        </a:solidFill>
        <a:latin typeface="+mn-lt"/>
        <a:ea typeface="+mn-ea"/>
        <a:cs typeface="+mn-cs"/>
      </a:defRPr>
    </a:lvl2pPr>
    <a:lvl3pPr marL="400034"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476"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19" indent="-114295" algn="l" defTabSz="914361"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xmlns="" val="124275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p:sp>
      <p:sp>
        <p:nvSpPr>
          <p:cNvPr id="52226" name="Notes Placeholder 2"/>
          <p:cNvSpPr>
            <a:spLocks noGrp="1"/>
          </p:cNvSpPr>
          <p:nvPr>
            <p:ph type="body" idx="1"/>
          </p:nvPr>
        </p:nvSpPr>
        <p:spPr>
          <a:noFill/>
        </p:spPr>
        <p:txBody>
          <a:bodyPr/>
          <a:lstStyle/>
          <a:p>
            <a:endParaRPr lang="en-US" smtClean="0">
              <a:latin typeface="Calibri" pitchFamily="34" charset="0"/>
              <a:ea typeface="SimSun" pitchFamily="2" charset="-122"/>
            </a:endParaRPr>
          </a:p>
        </p:txBody>
      </p:sp>
      <p:sp>
        <p:nvSpPr>
          <p:cNvPr id="52227" name="Slide Number Placeholder 3"/>
          <p:cNvSpPr>
            <a:spLocks noGrp="1"/>
          </p:cNvSpPr>
          <p:nvPr>
            <p:ph type="sldNum" sz="quarter" idx="5"/>
          </p:nvPr>
        </p:nvSpPr>
        <p:spPr>
          <a:noFill/>
          <a:ln>
            <a:miter lim="800000"/>
            <a:headEnd/>
            <a:tailEnd/>
          </a:ln>
        </p:spPr>
        <p:txBody>
          <a:bodyPr/>
          <a:lstStyle/>
          <a:p>
            <a:fld id="{4F0DDA25-50EA-4A61-ABBB-E6563442F38D}" type="slidenum">
              <a:rPr lang="zh-CN" altLang="en-US"/>
              <a:pPr/>
              <a:t>28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0"/>
            <a:ext cx="12216257" cy="6858000"/>
          </a:xfrm>
          <a:prstGeom prst="rect">
            <a:avLst/>
          </a:prstGeom>
          <a:solidFill>
            <a:schemeClr val="accent5">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tx1"/>
                </a:solidFill>
              </a:defRPr>
            </a:lvl1pPr>
          </a:lstStyle>
          <a:p>
            <a:r>
              <a:rPr lang="en-US" dirty="0" smtClean="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tx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smtClean="0"/>
              <a:t>Additional Notes</a:t>
            </a:r>
            <a:endParaRPr dirty="0"/>
          </a:p>
        </p:txBody>
      </p:sp>
    </p:spTree>
    <p:extLst>
      <p:ext uri="{BB962C8B-B14F-4D97-AF65-F5344CB8AC3E}">
        <p14:creationId xmlns:p14="http://schemas.microsoft.com/office/powerpoint/2010/main" xmlns="" val="715973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6" y="1905000"/>
            <a:ext cx="2194560" cy="3072384"/>
          </a:xfrm>
          <a:noFill/>
        </p:spPr>
        <p:txBody>
          <a:bodyPr tIns="91436">
            <a:noAutofit/>
          </a:bodyPr>
          <a:lstStyle>
            <a:lvl1pPr marL="0" indent="0" algn="ctr">
              <a:spcBef>
                <a:spcPts val="0"/>
              </a:spcBef>
              <a:buNone/>
              <a:defRPr sz="19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E034DFF6-3723-A448-95A8-BD1191C13A2D}" type="datetime1">
              <a:rPr lang="en-US" smtClean="0"/>
              <a:pPr/>
              <a:t>12/14/2015</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 val="10277668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20" y="1524001"/>
            <a:ext cx="5410197"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7BAB1998-0579-A34D-928E-B5F399E2564A}" type="datetime1">
              <a:rPr lang="en-US" smtClean="0"/>
              <a:pPr/>
              <a:t>12/14/2015</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 val="5201661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sz="half" idx="1"/>
          </p:nvPr>
        </p:nvSpPr>
        <p:spPr>
          <a:xfrm>
            <a:off x="531820"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9" name="Straight Connector 8"/>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8"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7"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0BD4F12F-5D2B-0E48-ACDD-1035AD746EF1}" type="datetime1">
              <a:rPr lang="en-US" smtClean="0"/>
              <a:pPr/>
              <a:t>12/14/2015</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 val="533714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20" y="1524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9E546C3-1D59-CF4C-AE28-5947B736609B}" type="datetime1">
              <a:rPr lang="en-US" smtClean="0"/>
              <a:pPr/>
              <a:t>12/14/2015</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3"/>
          <p:cNvSpPr>
            <a:spLocks noGrp="1"/>
          </p:cNvSpPr>
          <p:nvPr>
            <p:ph sz="half" idx="14"/>
          </p:nvPr>
        </p:nvSpPr>
        <p:spPr>
          <a:xfrm>
            <a:off x="6246820" y="3810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xmlns="" val="12263345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dirty="0"/>
          </a:p>
        </p:txBody>
      </p:sp>
      <p:sp>
        <p:nvSpPr>
          <p:cNvPr id="12" name="Text Placeholder 11"/>
          <p:cNvSpPr>
            <a:spLocks noGrp="1"/>
          </p:cNvSpPr>
          <p:nvPr>
            <p:ph type="body" sz="quarter" idx="15"/>
          </p:nvPr>
        </p:nvSpPr>
        <p:spPr>
          <a:xfrm>
            <a:off x="2436810"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smtClean="0"/>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smtClean="0"/>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0"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smtClean="0"/>
              <a:t>Click to edit Master text styles</a:t>
            </a:r>
          </a:p>
        </p:txBody>
      </p:sp>
      <p:sp>
        <p:nvSpPr>
          <p:cNvPr id="18" name="Text Placeholder 11"/>
          <p:cNvSpPr>
            <a:spLocks noGrp="1"/>
          </p:cNvSpPr>
          <p:nvPr>
            <p:ph type="body" sz="quarter" idx="18"/>
          </p:nvPr>
        </p:nvSpPr>
        <p:spPr>
          <a:xfrm>
            <a:off x="8151812"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703A6F-DAB5-1948-87D0-440553A38235}" type="datetime1">
              <a:rPr lang="en-US" smtClean="0"/>
              <a:pPr/>
              <a:t>12/14/2015</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 val="24281250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9" y="1524000"/>
            <a:ext cx="4076699" cy="2743200"/>
          </a:xfrm>
        </p:spPr>
        <p:txBody>
          <a:bodyPr anchor="ctr"/>
          <a:lstStyle>
            <a:lvl1pPr algn="r">
              <a:defRPr sz="16700" b="1">
                <a:solidFill>
                  <a:schemeClr val="accent5"/>
                </a:solidFill>
              </a:defRPr>
            </a:lvl1pPr>
          </a:lstStyle>
          <a:p>
            <a:r>
              <a:rPr lang="en-US" dirty="0" smtClean="0"/>
              <a:t>XX</a:t>
            </a:r>
            <a:endParaRPr lang="en-US" dirty="0"/>
          </a:p>
        </p:txBody>
      </p:sp>
      <p:sp>
        <p:nvSpPr>
          <p:cNvPr id="12" name="Text Placeholder 11"/>
          <p:cNvSpPr>
            <a:spLocks noGrp="1"/>
          </p:cNvSpPr>
          <p:nvPr>
            <p:ph type="body" sz="quarter" idx="15"/>
          </p:nvPr>
        </p:nvSpPr>
        <p:spPr>
          <a:xfrm>
            <a:off x="5256218" y="1524000"/>
            <a:ext cx="5029201" cy="2743200"/>
          </a:xfrm>
        </p:spPr>
        <p:txBody>
          <a:bodyPr anchor="ctr">
            <a:noAutofit/>
          </a:bodyPr>
          <a:lstStyle>
            <a:lvl1pPr marL="0" indent="0">
              <a:spcBef>
                <a:spcPts val="1200"/>
              </a:spcBef>
              <a:buFont typeface="Arial" panose="020B0604020202020204" pitchFamily="34" charset="0"/>
              <a:buNone/>
              <a:defRPr sz="28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12C769-D580-B848-9BB4-4B0EEAD5A748}" type="datetime1">
              <a:rPr lang="en-US" smtClean="0"/>
              <a:pPr/>
              <a:t>12/14/2015</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 val="37393865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Text Placeholder 2"/>
          <p:cNvSpPr>
            <a:spLocks noGrp="1"/>
          </p:cNvSpPr>
          <p:nvPr>
            <p:ph type="body" idx="1"/>
          </p:nvPr>
        </p:nvSpPr>
        <p:spPr>
          <a:xfrm>
            <a:off x="531812"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812"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3764"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noAutofit/>
          </a:bodyPr>
          <a:lstStyle/>
          <a:p>
            <a:fld id="{51FD1A58-660B-304C-8A32-AFAF42B12CD9}" type="datetime1">
              <a:rPr lang="en-US" smtClean="0"/>
              <a:pPr/>
              <a:t>12/14/2015</a:t>
            </a:fld>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xmlns="" val="37870018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90E21F-DA01-8449-859B-926C7DC39C39}" type="datetime1">
              <a:rPr lang="en-US" smtClean="0"/>
              <a:pPr/>
              <a:t>12/14/2015</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 val="33376993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dirty="0"/>
          </a:p>
        </p:txBody>
      </p:sp>
      <p:sp>
        <p:nvSpPr>
          <p:cNvPr id="6" name="Text Placeholder 12"/>
          <p:cNvSpPr>
            <a:spLocks noGrp="1"/>
          </p:cNvSpPr>
          <p:nvPr>
            <p:ph type="body" sz="quarter" idx="13" hasCustomPrompt="1"/>
          </p:nvPr>
        </p:nvSpPr>
        <p:spPr>
          <a:xfrm>
            <a:off x="531814" y="1373742"/>
            <a:ext cx="11125198"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1F4D9BD-3365-934B-A79D-F6B125569C9C}" type="datetime1">
              <a:rPr lang="en-US" smtClean="0"/>
              <a:pPr/>
              <a:t>12/14/2015</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 val="41636203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6EF8F-C530-B34E-87EA-BFDE0E663C9E}" type="datetime1">
              <a:rPr lang="en-US" smtClean="0"/>
              <a:pPr/>
              <a:t>12/14/2015</a:t>
            </a:fld>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 val="36082293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11" name="Rectangle 10"/>
          <p:cNvSpPr/>
          <p:nvPr userDrawn="1"/>
        </p:nvSpPr>
        <p:spPr>
          <a:xfrm>
            <a:off x="0" y="0"/>
            <a:ext cx="12216257" cy="6858000"/>
          </a:xfrm>
          <a:prstGeom prst="rect">
            <a:avLst/>
          </a:prstGeom>
          <a:solidFill>
            <a:schemeClr val="accent5">
              <a:lumMod val="60000"/>
              <a:lumOff val="40000"/>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bg1">
                    <a:lumMod val="75000"/>
                    <a:lumOff val="25000"/>
                  </a:schemeClr>
                </a:solidFill>
              </a:defRPr>
            </a:lvl1pPr>
          </a:lstStyle>
          <a:p>
            <a:r>
              <a:rPr lang="en-US" dirty="0" smtClean="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bg1">
                    <a:lumMod val="75000"/>
                    <a:lumOff val="25000"/>
                  </a:schemeClr>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bg1">
                    <a:lumMod val="75000"/>
                    <a:lumOff val="25000"/>
                  </a:schemeClr>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smtClean="0"/>
              <a:t>Additional Notes</a:t>
            </a:r>
            <a:endParaRPr dirty="0"/>
          </a:p>
        </p:txBody>
      </p:sp>
    </p:spTree>
    <p:extLst>
      <p:ext uri="{BB962C8B-B14F-4D97-AF65-F5344CB8AC3E}">
        <p14:creationId xmlns:p14="http://schemas.microsoft.com/office/powerpoint/2010/main" xmlns="" val="13437020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5CEE37-C347-8E4E-9AC4-D2B0AF4181A9}" type="datetime1">
              <a:rPr lang="en-US" smtClean="0"/>
              <a:pPr/>
              <a:t>12/14/2015</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 val="34578507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008816" y="1524000"/>
            <a:ext cx="4648201"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552E27-870E-2C42-913D-79E2486E4762}" type="datetime1">
              <a:rPr lang="en-US" smtClean="0"/>
              <a:pPr/>
              <a:t>12/14/2015</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 val="30582747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Picture Placeholder 2" descr="Two 4-color photos can be included here"/>
          <p:cNvSpPr>
            <a:spLocks noGrp="1"/>
          </p:cNvSpPr>
          <p:nvPr>
            <p:ph type="pic" idx="1"/>
          </p:nvPr>
        </p:nvSpPr>
        <p:spPr bwMode="gray">
          <a:xfrm>
            <a:off x="531812"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531818"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1"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10" name="Text Placeholder 3"/>
          <p:cNvSpPr>
            <a:spLocks noGrp="1"/>
          </p:cNvSpPr>
          <p:nvPr>
            <p:ph type="body" sz="half" idx="14"/>
          </p:nvPr>
        </p:nvSpPr>
        <p:spPr>
          <a:xfrm>
            <a:off x="6246817"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6350A0-62EC-294A-9E0D-A89F93B97E74}" type="datetime1">
              <a:rPr lang="en-US" smtClean="0"/>
              <a:pPr/>
              <a:t>12/14/2015</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 val="9089822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Picture Placeholder 2" descr="Three 4-color photos can be included here"/>
          <p:cNvSpPr>
            <a:spLocks noGrp="1"/>
          </p:cNvSpPr>
          <p:nvPr>
            <p:ph type="pic" idx="1"/>
          </p:nvPr>
        </p:nvSpPr>
        <p:spPr bwMode="gray">
          <a:xfrm>
            <a:off x="531820"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53181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cxnSp>
        <p:nvCxnSpPr>
          <p:cNvPr id="11" name="Straight Connector 10"/>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8"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10" name="Text Placeholder 3"/>
          <p:cNvSpPr>
            <a:spLocks noGrp="1"/>
          </p:cNvSpPr>
          <p:nvPr>
            <p:ph type="body" sz="half" idx="14"/>
          </p:nvPr>
        </p:nvSpPr>
        <p:spPr>
          <a:xfrm>
            <a:off x="435705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7"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14" name="Text Placeholder 3"/>
          <p:cNvSpPr>
            <a:spLocks noGrp="1"/>
          </p:cNvSpPr>
          <p:nvPr>
            <p:ph type="body" sz="half" idx="16"/>
          </p:nvPr>
        </p:nvSpPr>
        <p:spPr>
          <a:xfrm>
            <a:off x="8182297"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EB3238-F95D-9649-9ED3-3CD654C2CD73}" type="datetime1">
              <a:rPr lang="en-US" smtClean="0"/>
              <a:pPr/>
              <a:t>12/14/2015</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 val="27908547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8" y="1371600"/>
            <a:ext cx="11125199"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8" y="2514600"/>
            <a:ext cx="11125199"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a:t>
            </a:r>
            <a:r>
              <a:rPr lang="en-US" sz="2400" dirty="0" smtClean="0">
                <a:latin typeface="+mn-lt"/>
              </a:rPr>
              <a:t>information</a:t>
            </a:r>
            <a:r>
              <a:rPr sz="2400" dirty="0" smtClean="0">
                <a:latin typeface="+mn-lt"/>
              </a:rPr>
              <a:t> </a:t>
            </a:r>
            <a:r>
              <a:rPr sz="2400" dirty="0">
                <a:latin typeface="+mn-lt"/>
              </a:rPr>
              <a:t>described for </a:t>
            </a:r>
            <a:r>
              <a:rPr lang="en-US" sz="2400" dirty="0" smtClean="0">
                <a:latin typeface="+mn-lt"/>
              </a:rPr>
              <a:t>Antra</a:t>
            </a:r>
            <a:r>
              <a:rPr sz="2400" dirty="0" smtClean="0">
                <a:latin typeface="+mn-lt"/>
              </a:rPr>
              <a:t>’s </a:t>
            </a:r>
            <a:r>
              <a:rPr lang="en-US" sz="2400" dirty="0" smtClean="0">
                <a:latin typeface="+mn-lt"/>
              </a:rPr>
              <a:t>solutions </a:t>
            </a:r>
            <a:r>
              <a:rPr sz="2400" dirty="0" smtClean="0">
                <a:latin typeface="+mn-lt"/>
              </a:rPr>
              <a:t>remains </a:t>
            </a:r>
            <a:r>
              <a:rPr sz="2400" dirty="0">
                <a:latin typeface="+mn-lt"/>
              </a:rPr>
              <a:t>at the sole discretion of </a:t>
            </a:r>
            <a:r>
              <a:rPr lang="en-US" sz="2400" dirty="0" smtClean="0">
                <a:latin typeface="+mn-lt"/>
              </a:rPr>
              <a:t>Antra, Inc</a:t>
            </a:r>
            <a:r>
              <a:rPr sz="2400" dirty="0" smtClean="0">
                <a:latin typeface="+mn-lt"/>
              </a:rPr>
              <a:t>.</a:t>
            </a:r>
            <a:endParaRPr sz="2400" dirty="0">
              <a:latin typeface="+mn-lt"/>
            </a:endParaRPr>
          </a:p>
        </p:txBody>
      </p:sp>
      <p:sp>
        <p:nvSpPr>
          <p:cNvPr id="2" name="Date Placeholder 1"/>
          <p:cNvSpPr>
            <a:spLocks noGrp="1"/>
          </p:cNvSpPr>
          <p:nvPr>
            <p:ph type="dt" sz="half" idx="10"/>
          </p:nvPr>
        </p:nvSpPr>
        <p:spPr/>
        <p:txBody>
          <a:bodyPr>
            <a:noAutofit/>
          </a:bodyPr>
          <a:lstStyle/>
          <a:p>
            <a:fld id="{B1F72EE3-3431-0F4E-AA5A-FF56130B3CA9}" type="datetime1">
              <a:rPr lang="en-US" smtClean="0"/>
              <a:pPr/>
              <a:t>12/14/2015</a:t>
            </a:fld>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xmlns="" val="23588719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xmlns="" val="0"/>
              </a:ext>
            </a:extLst>
          </a:blip>
          <a:stretch>
            <a:fillRect/>
          </a:stretch>
        </p:blipFill>
        <p:spPr bwMode="black">
          <a:xfrm>
            <a:off x="3822129" y="2843829"/>
            <a:ext cx="4544568" cy="569548"/>
          </a:xfrm>
          <a:prstGeom prst="rect">
            <a:avLst/>
          </a:prstGeom>
        </p:spPr>
      </p:pic>
      <p:pic>
        <p:nvPicPr>
          <p:cNvPr id="2" name="Picture 1" descr="Antra_Logo_72dpi_RGB_Tagline_XLarge.jpg"/>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0" y="1230949"/>
            <a:ext cx="12188825" cy="4431395"/>
          </a:xfrm>
          <a:prstGeom prst="rect">
            <a:avLst/>
          </a:prstGeom>
        </p:spPr>
      </p:pic>
    </p:spTree>
    <p:extLst>
      <p:ext uri="{BB962C8B-B14F-4D97-AF65-F5344CB8AC3E}">
        <p14:creationId xmlns:p14="http://schemas.microsoft.com/office/powerpoint/2010/main" xmlns="" val="10657555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57461" y="223838"/>
            <a:ext cx="9732016" cy="50641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49648" y="1049339"/>
            <a:ext cx="5372816" cy="5127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25612" y="1049339"/>
            <a:ext cx="5372818" cy="5127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KSO_FD"/>
          <p:cNvSpPr>
            <a:spLocks noGrp="1" noChangeArrowheads="1"/>
          </p:cNvSpPr>
          <p:nvPr>
            <p:ph type="dt" sz="half" idx="10"/>
          </p:nvPr>
        </p:nvSpPr>
        <p:spPr>
          <a:ln/>
        </p:spPr>
        <p:txBody>
          <a:bodyPr/>
          <a:lstStyle>
            <a:lvl1pPr>
              <a:defRPr/>
            </a:lvl1pPr>
          </a:lstStyle>
          <a:p>
            <a:fld id="{D4151725-BEA7-418C-AB29-6269089920EA}" type="datetime1">
              <a:rPr lang="zh-CN" altLang="en-US"/>
              <a:pPr/>
              <a:t>2015/12/14</a:t>
            </a:fld>
            <a:endParaRPr lang="zh-CN" altLang="en-US"/>
          </a:p>
        </p:txBody>
      </p:sp>
      <p:sp>
        <p:nvSpPr>
          <p:cNvPr id="6" name="KSO_FT"/>
          <p:cNvSpPr>
            <a:spLocks noGrp="1" noChangeArrowheads="1"/>
          </p:cNvSpPr>
          <p:nvPr>
            <p:ph type="ftr" sz="quarter" idx="11"/>
          </p:nvPr>
        </p:nvSpPr>
        <p:spPr>
          <a:xfrm>
            <a:off x="4037549" y="6356351"/>
            <a:ext cx="4113728" cy="365125"/>
          </a:xfrm>
          <a:prstGeom prst="rect">
            <a:avLst/>
          </a:prstGeom>
          <a:ln/>
        </p:spPr>
        <p:txBody>
          <a:bodyPr/>
          <a:lstStyle>
            <a:lvl1pPr>
              <a:defRPr/>
            </a:lvl1pPr>
          </a:lstStyle>
          <a:p>
            <a:endParaRPr lang="zh-CN" altLang="en-US"/>
          </a:p>
        </p:txBody>
      </p:sp>
      <p:sp>
        <p:nvSpPr>
          <p:cNvPr id="7" name="KSO_FN"/>
          <p:cNvSpPr>
            <a:spLocks noGrp="1" noChangeArrowheads="1"/>
          </p:cNvSpPr>
          <p:nvPr>
            <p:ph type="sldNum" sz="quarter" idx="12"/>
          </p:nvPr>
        </p:nvSpPr>
        <p:spPr>
          <a:ln/>
        </p:spPr>
        <p:txBody>
          <a:bodyPr/>
          <a:lstStyle>
            <a:lvl1pPr>
              <a:defRPr/>
            </a:lvl1pPr>
          </a:lstStyle>
          <a:p>
            <a:fld id="{CE4901B0-89E8-42CE-8700-D547902AA7DA}" type="slidenum">
              <a:rPr lang="zh-CN" altLang="en-US"/>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7" y="1524001"/>
            <a:ext cx="11126522"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7B7964A-2914-114F-B367-A7001AEEC067}" type="datetime1">
              <a:rPr lang="en-US" smtClean="0"/>
              <a:pPr/>
              <a:t>12/14/2015</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 val="2075238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7" name="Text Placeholder 12"/>
          <p:cNvSpPr>
            <a:spLocks noGrp="1"/>
          </p:cNvSpPr>
          <p:nvPr>
            <p:ph type="body" sz="quarter" idx="13" hasCustomPrompt="1"/>
          </p:nvPr>
        </p:nvSpPr>
        <p:spPr>
          <a:xfrm>
            <a:off x="531820" y="1373742"/>
            <a:ext cx="11125199"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7" y="1981200"/>
            <a:ext cx="11126522"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BEC462B-83F0-A04D-9BCD-79712597AF25}" type="datetime1">
              <a:rPr lang="en-US" smtClean="0"/>
              <a:pPr/>
              <a:t>12/14/2015</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Box 7"/>
          <p:cNvSpPr txBox="1"/>
          <p:nvPr userDrawn="1"/>
        </p:nvSpPr>
        <p:spPr>
          <a:xfrm>
            <a:off x="531818" y="6172200"/>
            <a:ext cx="914400" cy="914400"/>
          </a:xfrm>
          <a:prstGeom prst="rect">
            <a:avLst/>
          </a:prstGeom>
          <a:noFill/>
        </p:spPr>
        <p:txBody>
          <a:bodyPr wrap="none" lIns="0" tIns="0" rIns="0" bIns="0" rtlCol="0">
            <a:noAutofit/>
          </a:bodyPr>
          <a:lstStyle/>
          <a:p>
            <a:pPr>
              <a:lnSpc>
                <a:spcPct val="90000"/>
              </a:lnSpc>
            </a:pPr>
            <a:endParaRPr lang="en-US" dirty="0"/>
          </a:p>
        </p:txBody>
      </p:sp>
      <p:sp>
        <p:nvSpPr>
          <p:cNvPr id="9" name="TextBox 8"/>
          <p:cNvSpPr txBox="1"/>
          <p:nvPr userDrawn="1"/>
        </p:nvSpPr>
        <p:spPr>
          <a:xfrm>
            <a:off x="531818" y="6019800"/>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xmlns="" val="33717683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dirty="0"/>
          </a:p>
        </p:txBody>
      </p:sp>
      <p:sp>
        <p:nvSpPr>
          <p:cNvPr id="8" name="Text Placeholder 7"/>
          <p:cNvSpPr>
            <a:spLocks noGrp="1"/>
          </p:cNvSpPr>
          <p:nvPr>
            <p:ph type="body" sz="quarter" idx="13"/>
          </p:nvPr>
        </p:nvSpPr>
        <p:spPr>
          <a:xfrm>
            <a:off x="2795937"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noAutofit/>
          </a:bodyPr>
          <a:lstStyle/>
          <a:p>
            <a:fld id="{382C4881-1486-4748-B649-8156805DE820}" type="datetime1">
              <a:rPr lang="en-US" smtClean="0"/>
              <a:pPr/>
              <a:t>12/14/2015</a:t>
            </a:fld>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xmlns="" val="6812296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20" y="2600324"/>
            <a:ext cx="11125199"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820" y="4038599"/>
            <a:ext cx="11125199" cy="914400"/>
          </a:xfrm>
        </p:spPr>
        <p:txBody>
          <a:bodyPr anchor="t">
            <a:noAutofit/>
          </a:bodyPr>
          <a:lstStyle>
            <a:lvl1pPr marL="0" indent="0">
              <a:spcBef>
                <a:spcPts val="0"/>
              </a:spcBef>
              <a:buNone/>
              <a:defRPr sz="2400" b="1">
                <a:solidFill>
                  <a:schemeClr val="tx1"/>
                </a:solidFill>
              </a:defRPr>
            </a:lvl1pPr>
            <a:lvl2pPr marL="457181" indent="0">
              <a:buNone/>
              <a:defRPr sz="1900">
                <a:solidFill>
                  <a:schemeClr val="tx1">
                    <a:tint val="75000"/>
                  </a:schemeClr>
                </a:solidFill>
              </a:defRPr>
            </a:lvl2pPr>
            <a:lvl3pPr marL="914361" indent="0">
              <a:buNone/>
              <a:defRPr sz="1600">
                <a:solidFill>
                  <a:schemeClr val="tx1">
                    <a:tint val="75000"/>
                  </a:schemeClr>
                </a:solidFill>
              </a:defRPr>
            </a:lvl3pPr>
            <a:lvl4pPr marL="1371543" indent="0">
              <a:buNone/>
              <a:defRPr sz="1500">
                <a:solidFill>
                  <a:schemeClr val="tx1">
                    <a:tint val="75000"/>
                  </a:schemeClr>
                </a:solidFill>
              </a:defRPr>
            </a:lvl4pPr>
            <a:lvl5pPr marL="1828724" indent="0">
              <a:buNone/>
              <a:defRPr sz="1500">
                <a:solidFill>
                  <a:schemeClr val="tx1">
                    <a:tint val="75000"/>
                  </a:schemeClr>
                </a:solidFill>
              </a:defRPr>
            </a:lvl5pPr>
            <a:lvl6pPr marL="2285905" indent="0">
              <a:buNone/>
              <a:defRPr sz="1500">
                <a:solidFill>
                  <a:schemeClr val="tx1">
                    <a:tint val="75000"/>
                  </a:schemeClr>
                </a:solidFill>
              </a:defRPr>
            </a:lvl6pPr>
            <a:lvl7pPr marL="2743085" indent="0">
              <a:buNone/>
              <a:defRPr sz="1500">
                <a:solidFill>
                  <a:schemeClr val="tx1">
                    <a:tint val="75000"/>
                  </a:schemeClr>
                </a:solidFill>
              </a:defRPr>
            </a:lvl7pPr>
            <a:lvl8pPr marL="3200267" indent="0">
              <a:buNone/>
              <a:defRPr sz="1500">
                <a:solidFill>
                  <a:schemeClr val="tx1">
                    <a:tint val="75000"/>
                  </a:schemeClr>
                </a:solidFill>
              </a:defRPr>
            </a:lvl8pPr>
            <a:lvl9pPr marL="3657448"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06E63E-B473-C74B-A815-40AD3F51AA55}" type="datetime1">
              <a:rPr lang="en-US" smtClean="0"/>
              <a:pPr/>
              <a:t>12/14/2015</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 val="15138533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smtClean="0"/>
              <a:t>Click to edit Master title style</a:t>
            </a:r>
            <a:endParaRPr dirty="0"/>
          </a:p>
        </p:txBody>
      </p:sp>
      <p:sp>
        <p:nvSpPr>
          <p:cNvPr id="4" name="Text Placeholder 3"/>
          <p:cNvSpPr>
            <a:spLocks noGrp="1"/>
          </p:cNvSpPr>
          <p:nvPr>
            <p:ph type="body" sz="half" idx="2"/>
          </p:nvPr>
        </p:nvSpPr>
        <p:spPr>
          <a:xfrm>
            <a:off x="531818" y="3657600"/>
            <a:ext cx="4800599" cy="1645920"/>
          </a:xfrm>
        </p:spPr>
        <p:txBody>
          <a:bodyPr>
            <a:noAutofit/>
          </a:bodyPr>
          <a:lstStyle>
            <a:lvl1pPr marL="0" indent="0">
              <a:spcBef>
                <a:spcPts val="0"/>
              </a:spcBef>
              <a:buNone/>
              <a:defRPr sz="2400" b="1"/>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5" name="Date Placeholder 4"/>
          <p:cNvSpPr>
            <a:spLocks noGrp="1"/>
          </p:cNvSpPr>
          <p:nvPr>
            <p:ph type="dt" sz="half" idx="10"/>
          </p:nvPr>
        </p:nvSpPr>
        <p:spPr/>
        <p:txBody>
          <a:bodyPr/>
          <a:lstStyle/>
          <a:p>
            <a:fld id="{60B1F908-F93C-DA41-989F-4AB77F9BB2D5}" type="datetime1">
              <a:rPr lang="en-US" smtClean="0"/>
              <a:pPr/>
              <a:t>12/14/2015</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 val="267037058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4F1573-3879-8A46-8E93-BD50947CC398}" type="datetime1">
              <a:rPr lang="en-US" smtClean="0"/>
              <a:pPr/>
              <a:t>12/14/2015</a:t>
            </a:fld>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6005" y="1828800"/>
            <a:ext cx="3474720" cy="3841445"/>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11" name="Text Placeholder 10"/>
          <p:cNvSpPr>
            <a:spLocks noGrp="1"/>
          </p:cNvSpPr>
          <p:nvPr>
            <p:ph type="body" sz="quarter" idx="14"/>
          </p:nvPr>
        </p:nvSpPr>
        <p:spPr>
          <a:xfrm>
            <a:off x="6035046" y="1828799"/>
            <a:ext cx="5102352" cy="3840480"/>
          </a:xfrm>
        </p:spPr>
        <p:txBody>
          <a:bodyPr anchor="ctr" anchorCtr="0"/>
          <a:lstStyle>
            <a:lvl1pPr>
              <a:spcBef>
                <a:spcPts val="0"/>
              </a:spcBef>
              <a:spcAft>
                <a:spcPts val="800"/>
              </a:spcAft>
              <a:buClr>
                <a:schemeClr val="bg1"/>
              </a:buClr>
              <a:defRPr b="1"/>
            </a:lvl1pPr>
            <a:lvl2pPr marL="228591">
              <a:spcBef>
                <a:spcPts val="0"/>
              </a:spcBef>
              <a:buClr>
                <a:schemeClr val="bg1"/>
              </a:buClr>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xmlns="" val="15962563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DBFDA23F-32FE-1346-92AD-E4923E472CF6}" type="datetime1">
              <a:rPr lang="en-US" smtClean="0"/>
              <a:pPr/>
              <a:t>12/14/2015</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 val="9450984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818" y="406401"/>
            <a:ext cx="11125199" cy="889000"/>
          </a:xfrm>
          <a:prstGeom prst="rect">
            <a:avLst/>
          </a:prstGeom>
        </p:spPr>
        <p:txBody>
          <a:bodyPr vert="horz" lIns="0" tIns="0" rIns="0" bIns="0" rtlCol="0" anchor="b">
            <a:noAutofit/>
          </a:bodyPr>
          <a:lstStyle/>
          <a:p>
            <a:r>
              <a:rPr lang="en-US" smtClean="0"/>
              <a:t>Click to edit Master title style</a:t>
            </a:r>
            <a:endParaRPr dirty="0"/>
          </a:p>
        </p:txBody>
      </p:sp>
      <p:sp>
        <p:nvSpPr>
          <p:cNvPr id="3" name="Text Placeholder 2"/>
          <p:cNvSpPr>
            <a:spLocks noGrp="1"/>
          </p:cNvSpPr>
          <p:nvPr>
            <p:ph type="body" idx="1"/>
          </p:nvPr>
        </p:nvSpPr>
        <p:spPr>
          <a:xfrm>
            <a:off x="531157" y="1524001"/>
            <a:ext cx="11126522" cy="441960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3928174" y="6556248"/>
            <a:ext cx="1226398" cy="182880"/>
          </a:xfrm>
          <a:prstGeom prst="rect">
            <a:avLst/>
          </a:prstGeom>
        </p:spPr>
        <p:txBody>
          <a:bodyPr vert="horz" wrap="none" lIns="0" tIns="0" rIns="0" bIns="0" rtlCol="0" anchor="ctr"/>
          <a:lstStyle>
            <a:lvl1pPr algn="r">
              <a:defRPr sz="900">
                <a:solidFill>
                  <a:schemeClr val="tx1">
                    <a:lumMod val="60000"/>
                    <a:lumOff val="40000"/>
                  </a:schemeClr>
                </a:solidFill>
              </a:defRPr>
            </a:lvl1pPr>
          </a:lstStyle>
          <a:p>
            <a:fld id="{BEA73947-65C3-4E4B-A7EE-B27A99C2547E}" type="datetime1">
              <a:rPr lang="en-US" smtClean="0"/>
              <a:pPr/>
              <a:t>12/14/2015</a:t>
            </a:fld>
            <a:endParaRPr lang="en-US" dirty="0"/>
          </a:p>
        </p:txBody>
      </p:sp>
      <p:sp>
        <p:nvSpPr>
          <p:cNvPr id="15" name="TextBox 14"/>
          <p:cNvSpPr txBox="1"/>
          <p:nvPr/>
        </p:nvSpPr>
        <p:spPr>
          <a:xfrm>
            <a:off x="5354605" y="6556248"/>
            <a:ext cx="2787651" cy="182880"/>
          </a:xfrm>
          <a:prstGeom prst="rect">
            <a:avLst/>
          </a:prstGeom>
          <a:noFill/>
        </p:spPr>
        <p:txBody>
          <a:bodyPr wrap="none" lIns="0" tIns="0" rIns="0" bIns="0" rtlCol="0" anchor="ctr" anchorCtr="0">
            <a:noAutofit/>
          </a:bodyPr>
          <a:lstStyle/>
          <a:p>
            <a:r>
              <a:rPr sz="900" dirty="0">
                <a:solidFill>
                  <a:schemeClr val="tx1">
                    <a:lumMod val="60000"/>
                    <a:lumOff val="40000"/>
                  </a:schemeClr>
                </a:solidFill>
              </a:rPr>
              <a:t>Copyright © </a:t>
            </a:r>
            <a:r>
              <a:rPr sz="900" dirty="0" smtClean="0">
                <a:solidFill>
                  <a:schemeClr val="tx1">
                    <a:lumMod val="60000"/>
                    <a:lumOff val="40000"/>
                  </a:schemeClr>
                </a:solidFill>
              </a:rPr>
              <a:t>201</a:t>
            </a:r>
            <a:r>
              <a:rPr lang="en-US" sz="900" dirty="0" smtClean="0">
                <a:solidFill>
                  <a:schemeClr val="tx1">
                    <a:lumMod val="60000"/>
                    <a:lumOff val="40000"/>
                  </a:schemeClr>
                </a:solidFill>
              </a:rPr>
              <a:t>5</a:t>
            </a:r>
            <a:r>
              <a:rPr sz="900" dirty="0" smtClean="0">
                <a:solidFill>
                  <a:schemeClr val="tx1">
                    <a:lumMod val="60000"/>
                    <a:lumOff val="40000"/>
                  </a:schemeClr>
                </a:solidFill>
              </a:rPr>
              <a:t> </a:t>
            </a:r>
            <a:r>
              <a:rPr lang="en-US" sz="900" dirty="0" smtClean="0">
                <a:solidFill>
                  <a:schemeClr val="tx1">
                    <a:lumMod val="60000"/>
                    <a:lumOff val="40000"/>
                  </a:schemeClr>
                </a:solidFill>
              </a:rPr>
              <a:t>Antra,</a:t>
            </a:r>
            <a:r>
              <a:rPr lang="en-US" sz="900" baseline="0" dirty="0" smtClean="0">
                <a:solidFill>
                  <a:schemeClr val="tx1">
                    <a:lumMod val="60000"/>
                    <a:lumOff val="40000"/>
                  </a:schemeClr>
                </a:solidFill>
              </a:rPr>
              <a:t> Inc</a:t>
            </a:r>
            <a:r>
              <a:rPr sz="900" dirty="0" smtClean="0">
                <a:solidFill>
                  <a:schemeClr val="tx1">
                    <a:lumMod val="60000"/>
                    <a:lumOff val="40000"/>
                  </a:schemeClr>
                </a:solidFill>
              </a:rPr>
              <a:t>. </a:t>
            </a:r>
            <a:r>
              <a:rPr sz="900" dirty="0">
                <a:solidFill>
                  <a:schemeClr val="tx1">
                    <a:lumMod val="60000"/>
                    <a:lumOff val="40000"/>
                  </a:schemeClr>
                </a:solidFill>
              </a:rPr>
              <a:t>All rights reserved. </a:t>
            </a:r>
          </a:p>
        </p:txBody>
      </p:sp>
      <p:sp>
        <p:nvSpPr>
          <p:cNvPr id="6" name="Slide Number Placeholder 5"/>
          <p:cNvSpPr>
            <a:spLocks noGrp="1"/>
          </p:cNvSpPr>
          <p:nvPr>
            <p:ph type="sldNum" sz="quarter" idx="4"/>
          </p:nvPr>
        </p:nvSpPr>
        <p:spPr>
          <a:xfrm>
            <a:off x="9132752" y="6556248"/>
            <a:ext cx="381661" cy="182880"/>
          </a:xfrm>
          <a:prstGeom prst="rect">
            <a:avLst/>
          </a:prstGeom>
        </p:spPr>
        <p:txBody>
          <a:bodyPr vert="horz" wrap="none" lIns="0" tIns="0" rIns="0" bIns="0" rtlCol="0" anchor="ctr"/>
          <a:lstStyle>
            <a:lvl1pPr algn="r">
              <a:defRPr sz="1100">
                <a:solidFill>
                  <a:schemeClr val="tx1">
                    <a:lumMod val="60000"/>
                    <a:lumOff val="40000"/>
                  </a:schemeClr>
                </a:solidFill>
              </a:defRPr>
            </a:lvl1pPr>
          </a:lstStyle>
          <a:p>
            <a:fld id="{C51EAA63-D034-42AE-91FA-B13B9518C7BE}" type="slidenum">
              <a:rPr lang="en-US" smtClean="0"/>
              <a:pPr/>
              <a:t>‹#›</a:t>
            </a:fld>
            <a:endParaRPr lang="en-US" dirty="0"/>
          </a:p>
        </p:txBody>
      </p:sp>
      <p:pic>
        <p:nvPicPr>
          <p:cNvPr id="12" name="Picture 11" descr="Antra_Logo_72dpi_RGB_NoTagline_Small.jpg"/>
          <p:cNvPicPr>
            <a:picLocks noChangeAspect="1"/>
          </p:cNvPicPr>
          <p:nvPr userDrawn="1"/>
        </p:nvPicPr>
        <p:blipFill>
          <a:blip r:embed="rId28" cstate="print">
            <a:extLst>
              <a:ext uri="{28A0092B-C50C-407E-A947-70E740481C1C}">
                <a14:useLocalDpi xmlns:a14="http://schemas.microsoft.com/office/drawing/2010/main" xmlns="" val="0"/>
              </a:ext>
            </a:extLst>
          </a:blip>
          <a:stretch>
            <a:fillRect/>
          </a:stretch>
        </p:blipFill>
        <p:spPr>
          <a:xfrm>
            <a:off x="10635178" y="6373212"/>
            <a:ext cx="1515982" cy="467045"/>
          </a:xfrm>
          <a:prstGeom prst="rect">
            <a:avLst/>
          </a:prstGeom>
        </p:spPr>
      </p:pic>
      <p:sp>
        <p:nvSpPr>
          <p:cNvPr id="5" name="Rectangle 4"/>
          <p:cNvSpPr/>
          <p:nvPr userDrawn="1"/>
        </p:nvSpPr>
        <p:spPr>
          <a:xfrm>
            <a:off x="0" y="6349072"/>
            <a:ext cx="12216257" cy="38828"/>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xmlns="" val="3193062027"/>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50" r:id="rId3"/>
    <p:sldLayoutId id="2147483663" r:id="rId4"/>
    <p:sldLayoutId id="2147483686" r:id="rId5"/>
    <p:sldLayoutId id="2147483651" r:id="rId6"/>
    <p:sldLayoutId id="2147483669" r:id="rId7"/>
    <p:sldLayoutId id="2147483692" r:id="rId8"/>
    <p:sldLayoutId id="2147483683" r:id="rId9"/>
    <p:sldLayoutId id="2147483670" r:id="rId10"/>
    <p:sldLayoutId id="2147483652" r:id="rId11"/>
    <p:sldLayoutId id="2147483671" r:id="rId12"/>
    <p:sldLayoutId id="2147483672" r:id="rId13"/>
    <p:sldLayoutId id="2147483679" r:id="rId14"/>
    <p:sldLayoutId id="2147483685" r:id="rId15"/>
    <p:sldLayoutId id="2147483688" r:id="rId16"/>
    <p:sldLayoutId id="2147483654" r:id="rId17"/>
    <p:sldLayoutId id="2147483666" r:id="rId18"/>
    <p:sldLayoutId id="2147483655" r:id="rId19"/>
    <p:sldLayoutId id="2147483656" r:id="rId20"/>
    <p:sldLayoutId id="2147483657" r:id="rId21"/>
    <p:sldLayoutId id="2147483673" r:id="rId22"/>
    <p:sldLayoutId id="2147483674" r:id="rId23"/>
    <p:sldLayoutId id="2147483676" r:id="rId24"/>
    <p:sldLayoutId id="2147483661" r:id="rId25"/>
    <p:sldLayoutId id="2147483695" r:id="rId26"/>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hf hdr="0" ftr="0" dt="0"/>
  <p:txStyles>
    <p:titleStyle>
      <a:lvl1pPr algn="l" defTabSz="914361"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591" indent="-228591" algn="l" defTabSz="914361"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99" indent="-228591" algn="l" defTabSz="914361"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89"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80"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7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6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85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44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03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6.xml"/><Relationship Id="rId1" Type="http://schemas.openxmlformats.org/officeDocument/2006/relationships/vmlDrawing" Target="../drawings/vmlDrawing3.v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371143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5"/>
          <p:cNvSpPr>
            <a:spLocks noGrp="1"/>
          </p:cNvSpPr>
          <p:nvPr>
            <p:ph type="sldNum" sz="quarter" idx="12"/>
          </p:nvPr>
        </p:nvSpPr>
        <p:spPr>
          <a:noFill/>
          <a:ln>
            <a:miter lim="800000"/>
            <a:headEnd/>
            <a:tailEnd/>
          </a:ln>
        </p:spPr>
        <p:txBody>
          <a:bodyPr/>
          <a:lstStyle/>
          <a:p>
            <a:pPr>
              <a:buFontTx/>
              <a:buNone/>
            </a:pPr>
            <a:fld id="{68E7ACDA-A655-4D68-BBFF-B8EE908776CE}" type="slidenum">
              <a:rPr lang="zh-CN" altLang="en-US"/>
              <a:pPr>
                <a:buFontTx/>
                <a:buNone/>
              </a:pPr>
              <a:t>10</a:t>
            </a:fld>
            <a:endParaRPr lang="zh-CN" altLang="en-US"/>
          </a:p>
        </p:txBody>
      </p:sp>
      <p:sp>
        <p:nvSpPr>
          <p:cNvPr id="23554" name="Rectangle 2"/>
          <p:cNvSpPr>
            <a:spLocks noGrp="1" noChangeArrowheads="1"/>
          </p:cNvSpPr>
          <p:nvPr>
            <p:ph type="title"/>
          </p:nvPr>
        </p:nvSpPr>
        <p:spPr/>
        <p:txBody>
          <a:bodyPr/>
          <a:lstStyle/>
          <a:p>
            <a:r>
              <a:rPr lang="en-US" altLang="en-US" smtClean="0"/>
              <a:t>Constructors</a:t>
            </a:r>
          </a:p>
        </p:txBody>
      </p:sp>
      <p:sp>
        <p:nvSpPr>
          <p:cNvPr id="23555" name="Rectangle 3"/>
          <p:cNvSpPr>
            <a:spLocks noGrp="1" noChangeArrowheads="1"/>
          </p:cNvSpPr>
          <p:nvPr>
            <p:ph type="body" idx="1"/>
          </p:nvPr>
        </p:nvSpPr>
        <p:spPr/>
        <p:txBody>
          <a:bodyPr/>
          <a:lstStyle/>
          <a:p>
            <a:pPr>
              <a:lnSpc>
                <a:spcPct val="100000"/>
              </a:lnSpc>
              <a:spcBef>
                <a:spcPct val="0"/>
              </a:spcBef>
              <a:buFont typeface="Monotype Sorts" pitchFamily="2" charset="2"/>
              <a:buNone/>
            </a:pPr>
            <a:r>
              <a:rPr lang="en-US" altLang="en-US" smtClean="0">
                <a:latin typeface="Courier New" pitchFamily="49" charset="0"/>
                <a:sym typeface="Courier New" pitchFamily="49" charset="0"/>
              </a:rPr>
              <a:t>Circle() {</a:t>
            </a:r>
          </a:p>
          <a:p>
            <a:pPr>
              <a:lnSpc>
                <a:spcPct val="100000"/>
              </a:lnSpc>
              <a:spcBef>
                <a:spcPct val="0"/>
              </a:spcBef>
              <a:buFont typeface="Monotype Sorts" pitchFamily="2" charset="2"/>
              <a:buNone/>
            </a:pPr>
            <a:r>
              <a:rPr lang="en-US" altLang="en-US" smtClean="0">
                <a:latin typeface="Courier New" pitchFamily="49" charset="0"/>
                <a:sym typeface="Courier New" pitchFamily="49" charset="0"/>
              </a:rPr>
              <a:t>}</a:t>
            </a:r>
          </a:p>
          <a:p>
            <a:pPr>
              <a:lnSpc>
                <a:spcPct val="100000"/>
              </a:lnSpc>
              <a:buFont typeface="Monotype Sorts" pitchFamily="2" charset="2"/>
              <a:buNone/>
            </a:pPr>
            <a:r>
              <a:rPr lang="en-US" altLang="en-US" smtClean="0">
                <a:latin typeface="Courier New" pitchFamily="49" charset="0"/>
                <a:sym typeface="Courier New" pitchFamily="49" charset="0"/>
              </a:rPr>
              <a:t>Circle(double newRadius) {  </a:t>
            </a:r>
          </a:p>
          <a:p>
            <a:pPr>
              <a:lnSpc>
                <a:spcPct val="100000"/>
              </a:lnSpc>
              <a:spcBef>
                <a:spcPct val="0"/>
              </a:spcBef>
              <a:buFont typeface="Monotype Sorts" pitchFamily="2" charset="2"/>
              <a:buNone/>
            </a:pPr>
            <a:r>
              <a:rPr lang="en-US" altLang="en-US" smtClean="0">
                <a:latin typeface="Courier New" pitchFamily="49" charset="0"/>
                <a:sym typeface="Courier New" pitchFamily="49" charset="0"/>
              </a:rPr>
              <a:t>  radius = newRadius;</a:t>
            </a:r>
          </a:p>
          <a:p>
            <a:pPr>
              <a:lnSpc>
                <a:spcPct val="100000"/>
              </a:lnSpc>
              <a:spcBef>
                <a:spcPct val="0"/>
              </a:spcBef>
              <a:buFont typeface="Monotype Sorts" pitchFamily="2" charset="2"/>
              <a:buNone/>
            </a:pPr>
            <a:r>
              <a:rPr lang="en-US" altLang="en-US" smtClean="0">
                <a:latin typeface="Courier New" pitchFamily="49" charset="0"/>
                <a:sym typeface="Courier New" pitchFamily="49" charset="0"/>
              </a:rPr>
              <a:t>}</a:t>
            </a:r>
          </a:p>
          <a:p>
            <a:pPr>
              <a:lnSpc>
                <a:spcPct val="90000"/>
              </a:lnSpc>
              <a:buFont typeface="Monotype Sorts" pitchFamily="2" charset="2"/>
              <a:buNone/>
            </a:pPr>
            <a:r>
              <a:rPr lang="en-US" altLang="en-US" smtClean="0"/>
              <a:t>Example:</a:t>
            </a:r>
          </a:p>
          <a:p>
            <a:pPr>
              <a:lnSpc>
                <a:spcPct val="90000"/>
              </a:lnSpc>
              <a:buFont typeface="Monotype Sorts" pitchFamily="2" charset="2"/>
              <a:buNone/>
            </a:pPr>
            <a:r>
              <a:rPr lang="en-US" altLang="en-US" smtClean="0">
                <a:latin typeface="Courier New" pitchFamily="49" charset="0"/>
                <a:sym typeface="Courier New" pitchFamily="49" charset="0"/>
              </a:rPr>
              <a:t>Circle c = new Circle();</a:t>
            </a:r>
          </a:p>
          <a:p>
            <a:pPr>
              <a:lnSpc>
                <a:spcPct val="90000"/>
              </a:lnSpc>
              <a:spcBef>
                <a:spcPct val="0"/>
              </a:spcBef>
              <a:buFont typeface="Monotype Sorts" pitchFamily="2" charset="2"/>
              <a:buNone/>
            </a:pPr>
            <a:r>
              <a:rPr lang="en-US" altLang="en-US" smtClean="0">
                <a:latin typeface="Courier New" pitchFamily="49" charset="0"/>
                <a:sym typeface="Courier New" pitchFamily="49" charset="0"/>
              </a:rPr>
              <a:t>Circle c2 = new Circle(5.0);</a:t>
            </a:r>
            <a:r>
              <a:rPr lang="en-US" altLang="en-US" sz="3600" smtClean="0">
                <a:latin typeface="Book Antiqua" pitchFamily="18" charset="0"/>
                <a:sym typeface="Book Antiqua" pitchFamily="18" charset="0"/>
              </a:rPr>
              <a:t> </a:t>
            </a:r>
            <a:endParaRPr lang="en-US" altLang="en-US" smtClean="0"/>
          </a:p>
          <a:p>
            <a:pPr>
              <a:lnSpc>
                <a:spcPct val="90000"/>
              </a:lnSpc>
              <a:buFontTx/>
              <a:buNone/>
            </a:pPr>
            <a:r>
              <a:rPr lang="en-US" altLang="en-US" smtClean="0">
                <a:sym typeface="Courier New" pitchFamily="49" charset="0"/>
              </a:rPr>
              <a:t>A class may be defined without constructors. In this case, a no-arg constructor with an empty body is implicitly declared in the class. This constructor, called </a:t>
            </a:r>
            <a:r>
              <a:rPr lang="en-US" altLang="en-US" i="1" smtClean="0">
                <a:sym typeface="Courier New" pitchFamily="49" charset="0"/>
              </a:rPr>
              <a:t>a default constructor</a:t>
            </a:r>
            <a:r>
              <a:rPr lang="en-US" altLang="en-US" smtClean="0">
                <a:sym typeface="Courier New" pitchFamily="49" charset="0"/>
              </a:rPr>
              <a:t>, is provided automatically </a:t>
            </a:r>
            <a:r>
              <a:rPr lang="en-US" altLang="en-US" b="1" i="1" smtClean="0">
                <a:sym typeface="Courier New" pitchFamily="49" charset="0"/>
              </a:rPr>
              <a:t>only if no constructors are explicitly defined in the class</a:t>
            </a:r>
            <a:r>
              <a:rPr lang="en-US" altLang="en-US" smtClean="0">
                <a:sym typeface="Courier New" pitchFamily="49" charset="0"/>
              </a:rPr>
              <a:t>.</a:t>
            </a:r>
            <a:endParaRPr lang="en-US" altLang="en-US" smtClean="0">
              <a:sym typeface="Times New Roman" pitchFamily="18" charset="0"/>
            </a:endParaRPr>
          </a:p>
          <a:p>
            <a:pPr>
              <a:lnSpc>
                <a:spcPct val="100000"/>
              </a:lnSpc>
              <a:spcBef>
                <a:spcPct val="0"/>
              </a:spcBef>
              <a:buFont typeface="Monotype Sorts" pitchFamily="2" charset="2"/>
              <a:buNone/>
            </a:pPr>
            <a:endParaRPr lang="en-US" altLang="en-US" smtClean="0">
              <a:sym typeface="Times New Roman" pitchFamily="18" charset="0"/>
            </a:endParaRP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5"/>
          <p:cNvSpPr>
            <a:spLocks noGrp="1"/>
          </p:cNvSpPr>
          <p:nvPr>
            <p:ph type="sldNum" sz="quarter" idx="12"/>
          </p:nvPr>
        </p:nvSpPr>
        <p:spPr>
          <a:noFill/>
          <a:ln>
            <a:miter lim="800000"/>
            <a:headEnd/>
            <a:tailEnd/>
          </a:ln>
        </p:spPr>
        <p:txBody>
          <a:bodyPr/>
          <a:lstStyle/>
          <a:p>
            <a:pPr>
              <a:buFontTx/>
              <a:buNone/>
            </a:pPr>
            <a:fld id="{5C5818CE-A69D-4C2A-A4A4-002AAE3E9958}" type="slidenum">
              <a:rPr lang="zh-CN" altLang="en-US"/>
              <a:pPr>
                <a:buFontTx/>
                <a:buNone/>
              </a:pPr>
              <a:t>11</a:t>
            </a:fld>
            <a:endParaRPr lang="zh-CN" altLang="en-US"/>
          </a:p>
        </p:txBody>
      </p:sp>
      <p:sp>
        <p:nvSpPr>
          <p:cNvPr id="24578" name="Rectangle 2"/>
          <p:cNvSpPr>
            <a:spLocks noGrp="1" noChangeArrowheads="1"/>
          </p:cNvSpPr>
          <p:nvPr>
            <p:ph type="title"/>
          </p:nvPr>
        </p:nvSpPr>
        <p:spPr>
          <a:xfrm>
            <a:off x="1557462" y="225426"/>
            <a:ext cx="10043084" cy="504825"/>
          </a:xfrm>
        </p:spPr>
        <p:txBody>
          <a:bodyPr/>
          <a:lstStyle/>
          <a:p>
            <a:r>
              <a:rPr lang="en-US" altLang="zh-CN" sz="2400" smtClean="0"/>
              <a:t>Declaring/Creating Objectsin a Single Step</a:t>
            </a:r>
          </a:p>
        </p:txBody>
      </p:sp>
      <p:sp>
        <p:nvSpPr>
          <p:cNvPr id="12291" name="Rectangle 3"/>
          <p:cNvSpPr>
            <a:spLocks noGrp="1" noChangeArrowheads="1"/>
          </p:cNvSpPr>
          <p:nvPr/>
        </p:nvSpPr>
        <p:spPr bwMode="auto">
          <a:xfrm>
            <a:off x="0" y="2133600"/>
            <a:ext cx="13204560" cy="2590800"/>
          </a:xfrm>
          <a:prstGeom prst="rect">
            <a:avLst/>
          </a:prstGeom>
          <a:noFill/>
          <a:ln w="9525">
            <a:noFill/>
            <a:miter lim="800000"/>
            <a:headEnd/>
            <a:tailEnd/>
          </a:ln>
          <a:effectLst/>
        </p:spPr>
        <p:txBody>
          <a:bodyPr/>
          <a:lstStyle/>
          <a:p>
            <a:pPr marL="357188" indent="-357188" algn="just">
              <a:lnSpc>
                <a:spcPct val="110000"/>
              </a:lnSpc>
              <a:spcBef>
                <a:spcPts val="1800"/>
              </a:spcBef>
              <a:buSzPct val="90000"/>
              <a:buFont typeface="Monotype Sorts" pitchFamily="2" charset="2"/>
              <a:buNone/>
            </a:pPr>
            <a:r>
              <a:rPr lang="en-US" altLang="zh-CN" sz="2800">
                <a:solidFill>
                  <a:srgbClr val="62870A"/>
                </a:solidFill>
                <a:latin typeface="Courier New" pitchFamily="49" charset="0"/>
                <a:ea typeface="Microsoft YaHei" pitchFamily="34" charset="-122"/>
                <a:sym typeface="Courier New" pitchFamily="49" charset="0"/>
              </a:rPr>
              <a:t>ClassName </a:t>
            </a:r>
            <a:r>
              <a:rPr lang="en-US" altLang="zh-CN" sz="2600">
                <a:solidFill>
                  <a:srgbClr val="62870A"/>
                </a:solidFill>
                <a:latin typeface="Courier New" pitchFamily="49" charset="0"/>
                <a:ea typeface="Microsoft YaHei" pitchFamily="34" charset="-122"/>
                <a:sym typeface="Courier New" pitchFamily="49" charset="0"/>
              </a:rPr>
              <a:t>objectRefVar</a:t>
            </a:r>
            <a:r>
              <a:rPr lang="en-US" altLang="zh-CN" sz="2800">
                <a:solidFill>
                  <a:srgbClr val="62870A"/>
                </a:solidFill>
                <a:latin typeface="Courier New" pitchFamily="49" charset="0"/>
                <a:ea typeface="Microsoft YaHei" pitchFamily="34" charset="-122"/>
                <a:sym typeface="Courier New" pitchFamily="49" charset="0"/>
              </a:rPr>
              <a:t> = new ClassName();</a:t>
            </a:r>
          </a:p>
          <a:p>
            <a:pPr marL="357188" indent="-357188" algn="just">
              <a:lnSpc>
                <a:spcPct val="110000"/>
              </a:lnSpc>
              <a:spcBef>
                <a:spcPts val="1800"/>
              </a:spcBef>
              <a:buSzPct val="90000"/>
              <a:buFontTx/>
              <a:buBlip>
                <a:blip r:embed="rId2"/>
              </a:buBlip>
            </a:pPr>
            <a:endParaRPr lang="en-US" altLang="zh-CN" sz="2000">
              <a:solidFill>
                <a:srgbClr val="62870A"/>
              </a:solidFill>
              <a:latin typeface="Arial" pitchFamily="34" charset="0"/>
              <a:ea typeface="Microsoft YaHei" pitchFamily="34" charset="-122"/>
            </a:endParaRPr>
          </a:p>
          <a:p>
            <a:pPr marL="357188" indent="-357188" algn="just">
              <a:lnSpc>
                <a:spcPct val="110000"/>
              </a:lnSpc>
              <a:spcBef>
                <a:spcPts val="1800"/>
              </a:spcBef>
              <a:buSzPct val="90000"/>
              <a:buFont typeface="Monotype Sorts" pitchFamily="2" charset="2"/>
              <a:buNone/>
            </a:pPr>
            <a:r>
              <a:rPr lang="en-US" altLang="zh-CN" sz="3000">
                <a:solidFill>
                  <a:srgbClr val="62870A"/>
                </a:solidFill>
                <a:latin typeface="Arial" pitchFamily="34" charset="0"/>
                <a:ea typeface="Microsoft YaHei" pitchFamily="34" charset="-122"/>
              </a:rPr>
              <a:t>Example:</a:t>
            </a:r>
          </a:p>
          <a:p>
            <a:pPr marL="357188" indent="-357188" algn="just">
              <a:lnSpc>
                <a:spcPct val="110000"/>
              </a:lnSpc>
              <a:spcBef>
                <a:spcPts val="1800"/>
              </a:spcBef>
              <a:buSzPct val="90000"/>
              <a:buFont typeface="Monotype Sorts" pitchFamily="2" charset="2"/>
              <a:buNone/>
            </a:pPr>
            <a:r>
              <a:rPr lang="en-US" altLang="zh-CN" sz="2600">
                <a:solidFill>
                  <a:srgbClr val="62870A"/>
                </a:solidFill>
                <a:latin typeface="Courier New" pitchFamily="49" charset="0"/>
                <a:ea typeface="Microsoft YaHei" pitchFamily="34" charset="-122"/>
                <a:sym typeface="Courier New" pitchFamily="49" charset="0"/>
              </a:rPr>
              <a:t>Circle myCircle = new Circle();</a:t>
            </a:r>
            <a:endParaRPr lang="en-US" altLang="zh-CN" sz="2000">
              <a:solidFill>
                <a:srgbClr val="62870A"/>
              </a:solidFill>
              <a:latin typeface="Arial" pitchFamily="34" charset="0"/>
              <a:ea typeface="Microsoft YaHei" pitchFamily="34" charset="-122"/>
            </a:endParaRPr>
          </a:p>
        </p:txBody>
      </p:sp>
      <p:sp>
        <p:nvSpPr>
          <p:cNvPr id="12292" name="Rectangle 4"/>
          <p:cNvSpPr>
            <a:spLocks/>
          </p:cNvSpPr>
          <p:nvPr/>
        </p:nvSpPr>
        <p:spPr bwMode="auto">
          <a:xfrm>
            <a:off x="4822628" y="4159250"/>
            <a:ext cx="3453500" cy="457200"/>
          </a:xfrm>
          <a:prstGeom prst="rect">
            <a:avLst/>
          </a:prstGeom>
          <a:noFill/>
          <a:ln w="12700">
            <a:solidFill>
              <a:schemeClr val="tx1"/>
            </a:solidFill>
            <a:miter lim="800000"/>
            <a:headEnd/>
            <a:tailEnd/>
          </a:ln>
          <a:effectLst/>
        </p:spPr>
        <p:txBody>
          <a:bodyPr wrap="none" anchor="ctr"/>
          <a:lstStyle/>
          <a:p>
            <a:pPr>
              <a:buFont typeface="Arial" pitchFamily="34" charset="0"/>
              <a:buNone/>
            </a:pPr>
            <a:endParaRPr lang="en-US" altLang="en-US">
              <a:solidFill>
                <a:srgbClr val="000000"/>
              </a:solidFill>
              <a:sym typeface="Calibri" pitchFamily="34" charset="0"/>
            </a:endParaRPr>
          </a:p>
        </p:txBody>
      </p:sp>
      <p:sp>
        <p:nvSpPr>
          <p:cNvPr id="12293" name="Line 5"/>
          <p:cNvSpPr>
            <a:spLocks noChangeShapeType="1"/>
          </p:cNvSpPr>
          <p:nvPr/>
        </p:nvSpPr>
        <p:spPr bwMode="auto">
          <a:xfrm>
            <a:off x="6549379" y="3702050"/>
            <a:ext cx="2115" cy="457200"/>
          </a:xfrm>
          <a:prstGeom prst="line">
            <a:avLst/>
          </a:prstGeom>
          <a:noFill/>
          <a:ln w="12700">
            <a:solidFill>
              <a:schemeClr val="tx1"/>
            </a:solidFill>
            <a:round/>
            <a:headEnd/>
            <a:tailEnd type="triangle" w="sm" len="sm"/>
          </a:ln>
          <a:effectLst/>
        </p:spPr>
        <p:txBody>
          <a:bodyPr/>
          <a:lstStyle/>
          <a:p>
            <a:endParaRPr lang="en-US"/>
          </a:p>
        </p:txBody>
      </p:sp>
      <p:sp>
        <p:nvSpPr>
          <p:cNvPr id="12294" name="Text Box 6"/>
          <p:cNvSpPr>
            <a:spLocks noChangeArrowheads="1"/>
          </p:cNvSpPr>
          <p:nvPr/>
        </p:nvSpPr>
        <p:spPr bwMode="auto">
          <a:xfrm>
            <a:off x="6447805" y="3317876"/>
            <a:ext cx="1808444" cy="384721"/>
          </a:xfrm>
          <a:prstGeom prst="rect">
            <a:avLst/>
          </a:prstGeom>
          <a:noFill/>
          <a:ln w="9525">
            <a:noFill/>
            <a:miter lim="800000"/>
            <a:headEnd/>
            <a:tailEnd/>
          </a:ln>
          <a:effectLst/>
        </p:spPr>
        <p:txBody>
          <a:bodyPr wrap="none">
            <a:spAutoFit/>
          </a:bodyPr>
          <a:lstStyle/>
          <a:p>
            <a:pPr>
              <a:buFont typeface="Arial" pitchFamily="34" charset="0"/>
              <a:buNone/>
            </a:pPr>
            <a:r>
              <a:rPr lang="en-US" altLang="en-US">
                <a:solidFill>
                  <a:srgbClr val="000000"/>
                </a:solidFill>
                <a:sym typeface="Calibri" pitchFamily="34" charset="0"/>
              </a:rPr>
              <a:t>Create an object</a:t>
            </a:r>
            <a:endParaRPr lang="en-US" altLang="en-US"/>
          </a:p>
        </p:txBody>
      </p:sp>
      <p:sp>
        <p:nvSpPr>
          <p:cNvPr id="12295" name="Line 7"/>
          <p:cNvSpPr>
            <a:spLocks noChangeShapeType="1"/>
          </p:cNvSpPr>
          <p:nvPr/>
        </p:nvSpPr>
        <p:spPr bwMode="auto">
          <a:xfrm flipH="1" flipV="1">
            <a:off x="4314760" y="3854450"/>
            <a:ext cx="507868" cy="304800"/>
          </a:xfrm>
          <a:prstGeom prst="line">
            <a:avLst/>
          </a:prstGeom>
          <a:noFill/>
          <a:ln w="12700">
            <a:solidFill>
              <a:schemeClr val="tx1"/>
            </a:solidFill>
            <a:round/>
            <a:headEnd/>
            <a:tailEnd/>
          </a:ln>
          <a:effectLst/>
        </p:spPr>
        <p:txBody>
          <a:bodyPr/>
          <a:lstStyle/>
          <a:p>
            <a:endParaRPr lang="en-US"/>
          </a:p>
        </p:txBody>
      </p:sp>
      <p:sp>
        <p:nvSpPr>
          <p:cNvPr id="12296" name="Line 8"/>
          <p:cNvSpPr>
            <a:spLocks noChangeShapeType="1"/>
          </p:cNvSpPr>
          <p:nvPr/>
        </p:nvSpPr>
        <p:spPr bwMode="auto">
          <a:xfrm flipH="1">
            <a:off x="3502172" y="3854450"/>
            <a:ext cx="812588" cy="304800"/>
          </a:xfrm>
          <a:prstGeom prst="line">
            <a:avLst/>
          </a:prstGeom>
          <a:noFill/>
          <a:ln w="12700">
            <a:solidFill>
              <a:schemeClr val="tx1"/>
            </a:solidFill>
            <a:round/>
            <a:headEnd/>
            <a:tailEnd type="triangle" w="sm" len="sm"/>
          </a:ln>
          <a:effectLst/>
        </p:spPr>
        <p:txBody>
          <a:bodyPr/>
          <a:lstStyle/>
          <a:p>
            <a:endParaRPr lang="en-US"/>
          </a:p>
        </p:txBody>
      </p:sp>
      <p:sp>
        <p:nvSpPr>
          <p:cNvPr id="12297" name="Text Box 9"/>
          <p:cNvSpPr>
            <a:spLocks noChangeArrowheads="1"/>
          </p:cNvSpPr>
          <p:nvPr/>
        </p:nvSpPr>
        <p:spPr bwMode="auto">
          <a:xfrm>
            <a:off x="2791157" y="3321050"/>
            <a:ext cx="2184124" cy="384721"/>
          </a:xfrm>
          <a:prstGeom prst="rect">
            <a:avLst/>
          </a:prstGeom>
          <a:noFill/>
          <a:ln w="9525">
            <a:noFill/>
            <a:miter lim="800000"/>
            <a:headEnd/>
            <a:tailEnd/>
          </a:ln>
          <a:effectLst/>
        </p:spPr>
        <p:txBody>
          <a:bodyPr wrap="none">
            <a:spAutoFit/>
          </a:bodyPr>
          <a:lstStyle/>
          <a:p>
            <a:pPr>
              <a:buFont typeface="Arial" pitchFamily="34" charset="0"/>
              <a:buNone/>
            </a:pPr>
            <a:r>
              <a:rPr lang="en-US" altLang="en-US" sz="1600">
                <a:solidFill>
                  <a:srgbClr val="000000"/>
                </a:solidFill>
                <a:sym typeface="Calibri" pitchFamily="34" charset="0"/>
              </a:rPr>
              <a:t>Assign object reference</a:t>
            </a:r>
            <a:r>
              <a:rPr lang="en-US" altLang="en-US">
                <a:solidFill>
                  <a:srgbClr val="000000"/>
                </a:solidFill>
                <a:sym typeface="Calibri" pitchFamily="34" charset="0"/>
              </a:rPr>
              <a:t> </a:t>
            </a:r>
            <a:endParaRPr lang="en-US" altLang="en-US"/>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5"/>
          <p:cNvSpPr>
            <a:spLocks noGrp="1"/>
          </p:cNvSpPr>
          <p:nvPr>
            <p:ph type="sldNum" sz="quarter" idx="12"/>
          </p:nvPr>
        </p:nvSpPr>
        <p:spPr>
          <a:noFill/>
          <a:ln>
            <a:miter lim="800000"/>
            <a:headEnd/>
            <a:tailEnd/>
          </a:ln>
        </p:spPr>
        <p:txBody>
          <a:bodyPr/>
          <a:lstStyle/>
          <a:p>
            <a:pPr>
              <a:buFontTx/>
              <a:buNone/>
            </a:pPr>
            <a:fld id="{E4ED167B-9052-4BD9-9AE9-316EFDC40862}" type="slidenum">
              <a:rPr lang="zh-CN" altLang="en-US"/>
              <a:pPr>
                <a:buFontTx/>
                <a:buNone/>
              </a:pPr>
              <a:t>12</a:t>
            </a:fld>
            <a:endParaRPr lang="zh-CN" altLang="en-US"/>
          </a:p>
        </p:txBody>
      </p:sp>
      <p:sp>
        <p:nvSpPr>
          <p:cNvPr id="25602" name="Rectangle 2"/>
          <p:cNvSpPr>
            <a:spLocks noGrp="1" noChangeArrowheads="1"/>
          </p:cNvSpPr>
          <p:nvPr>
            <p:ph type="title"/>
          </p:nvPr>
        </p:nvSpPr>
        <p:spPr/>
        <p:txBody>
          <a:bodyPr/>
          <a:lstStyle/>
          <a:p>
            <a:r>
              <a:rPr lang="en-US" altLang="zh-CN" smtClean="0"/>
              <a:t>Default Value for a Data Field</a:t>
            </a:r>
          </a:p>
        </p:txBody>
      </p:sp>
      <p:sp>
        <p:nvSpPr>
          <p:cNvPr id="25603" name="Rectangle 3"/>
          <p:cNvSpPr>
            <a:spLocks noGrp="1" noChangeArrowheads="1"/>
          </p:cNvSpPr>
          <p:nvPr>
            <p:ph type="body" idx="1"/>
          </p:nvPr>
        </p:nvSpPr>
        <p:spPr/>
        <p:txBody>
          <a:bodyPr/>
          <a:lstStyle/>
          <a:p>
            <a:r>
              <a:rPr lang="en-US" altLang="zh-CN" smtClean="0"/>
              <a:t>The default value of a data field is null for a reference type, 0 for a numeric type, false for a boolean type, and '\u0000' for a char type. However, </a:t>
            </a:r>
            <a:r>
              <a:rPr lang="en-US" altLang="zh-CN" b="1" smtClean="0"/>
              <a:t>Java assigns no default value to a local variable inside a method.</a:t>
            </a:r>
            <a:r>
              <a:rPr lang="en-US" altLang="zh-CN" smtClean="0"/>
              <a:t> </a:t>
            </a:r>
          </a:p>
        </p:txBody>
      </p:sp>
      <p:sp>
        <p:nvSpPr>
          <p:cNvPr id="13316" name="Text Box 4"/>
          <p:cNvSpPr txBox="1">
            <a:spLocks noChangeArrowheads="1"/>
          </p:cNvSpPr>
          <p:nvPr/>
        </p:nvSpPr>
        <p:spPr bwMode="auto">
          <a:xfrm>
            <a:off x="1091916" y="2941638"/>
            <a:ext cx="9338418" cy="2431435"/>
          </a:xfrm>
          <a:prstGeom prst="rect">
            <a:avLst/>
          </a:prstGeom>
          <a:noFill/>
          <a:ln w="9525">
            <a:noFill/>
            <a:miter lim="800000"/>
            <a:headEnd/>
            <a:tailEnd/>
          </a:ln>
          <a:effectLst/>
        </p:spPr>
        <p:txBody>
          <a:bodyPr>
            <a:spAutoFit/>
          </a:bodyPr>
          <a:lstStyle/>
          <a:p>
            <a:pPr>
              <a:buFont typeface="Arial" pitchFamily="34" charset="0"/>
              <a:buNone/>
            </a:pPr>
            <a:r>
              <a:rPr lang="en-US" altLang="en-US" b="1"/>
              <a:t>public class Welcome {	</a:t>
            </a:r>
          </a:p>
          <a:p>
            <a:pPr>
              <a:buFont typeface="Arial" pitchFamily="34" charset="0"/>
              <a:buNone/>
            </a:pPr>
            <a:r>
              <a:rPr lang="en-US" altLang="en-US" b="1"/>
              <a:t>           int i;   // this is an instance variable.</a:t>
            </a:r>
          </a:p>
          <a:p>
            <a:pPr>
              <a:buFont typeface="Arial" pitchFamily="34" charset="0"/>
              <a:buNone/>
            </a:pPr>
            <a:r>
              <a:rPr lang="en-US" altLang="en-US" b="1"/>
              <a:t>           String s; // default null for reference variable</a:t>
            </a:r>
          </a:p>
          <a:p>
            <a:pPr>
              <a:buFont typeface="Arial" pitchFamily="34" charset="0"/>
              <a:buNone/>
            </a:pPr>
            <a:r>
              <a:rPr lang="en-US" altLang="en-US" b="1"/>
              <a:t>           public static void main(String[] args) {</a:t>
            </a:r>
          </a:p>
          <a:p>
            <a:pPr>
              <a:buFont typeface="Arial" pitchFamily="34" charset="0"/>
              <a:buNone/>
            </a:pPr>
            <a:r>
              <a:rPr lang="en-US" altLang="en-US" b="1"/>
              <a:t>	int x;//no default value </a:t>
            </a:r>
          </a:p>
          <a:p>
            <a:pPr>
              <a:buFont typeface="Arial" pitchFamily="34" charset="0"/>
              <a:buNone/>
            </a:pPr>
            <a:r>
              <a:rPr lang="en-US" altLang="en-US" b="1"/>
              <a:t>	System.out.println("Welcome to Java!");</a:t>
            </a:r>
          </a:p>
          <a:p>
            <a:pPr>
              <a:buFont typeface="Arial" pitchFamily="34" charset="0"/>
              <a:buNone/>
            </a:pPr>
            <a:r>
              <a:rPr lang="en-US" altLang="en-US" b="1"/>
              <a:t>           }</a:t>
            </a:r>
          </a:p>
          <a:p>
            <a:pPr>
              <a:buFont typeface="Arial" pitchFamily="34" charset="0"/>
              <a:buNone/>
            </a:pPr>
            <a:r>
              <a:rPr lang="en-US" altLang="en-US" b="1"/>
              <a:t>}</a:t>
            </a:r>
            <a:endParaRPr lang="en-US" altLang="en-US"/>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5"/>
          <p:cNvSpPr>
            <a:spLocks noGrp="1"/>
          </p:cNvSpPr>
          <p:nvPr>
            <p:ph type="sldNum" sz="quarter" idx="12"/>
          </p:nvPr>
        </p:nvSpPr>
        <p:spPr>
          <a:noFill/>
          <a:ln>
            <a:miter lim="800000"/>
            <a:headEnd/>
            <a:tailEnd/>
          </a:ln>
        </p:spPr>
        <p:txBody>
          <a:bodyPr/>
          <a:lstStyle/>
          <a:p>
            <a:pPr>
              <a:buFontTx/>
              <a:buNone/>
            </a:pPr>
            <a:fld id="{5F92E953-FBAC-4993-BE65-2820525B8CC3}" type="slidenum">
              <a:rPr lang="zh-CN" altLang="en-US"/>
              <a:pPr>
                <a:buFontTx/>
                <a:buNone/>
              </a:pPr>
              <a:t>13</a:t>
            </a:fld>
            <a:endParaRPr lang="zh-CN" altLang="en-US"/>
          </a:p>
        </p:txBody>
      </p:sp>
      <p:sp>
        <p:nvSpPr>
          <p:cNvPr id="26626" name="Rectangle 2"/>
          <p:cNvSpPr>
            <a:spLocks noGrp="1" noChangeArrowheads="1"/>
          </p:cNvSpPr>
          <p:nvPr>
            <p:ph type="title"/>
          </p:nvPr>
        </p:nvSpPr>
        <p:spPr/>
        <p:txBody>
          <a:bodyPr/>
          <a:lstStyle/>
          <a:p>
            <a:r>
              <a:rPr lang="en-US" altLang="en-US" smtClean="0"/>
              <a:t>Copy value of variables</a:t>
            </a:r>
          </a:p>
        </p:txBody>
      </p:sp>
      <p:sp>
        <p:nvSpPr>
          <p:cNvPr id="26627" name="Rectangle 3"/>
          <p:cNvSpPr>
            <a:spLocks noGrp="1" noChangeArrowheads="1"/>
          </p:cNvSpPr>
          <p:nvPr>
            <p:ph type="body" idx="1"/>
          </p:nvPr>
        </p:nvSpPr>
        <p:spPr/>
        <p:txBody>
          <a:bodyPr/>
          <a:lstStyle/>
          <a:p>
            <a:r>
              <a:rPr lang="en-US" altLang="en-US" smtClean="0"/>
              <a:t>For primitive types</a:t>
            </a:r>
          </a:p>
          <a:p>
            <a:pPr>
              <a:buFontTx/>
              <a:buNone/>
            </a:pPr>
            <a:r>
              <a:rPr lang="en-US" altLang="en-US" smtClean="0"/>
              <a:t>int x = 1;</a:t>
            </a:r>
          </a:p>
          <a:p>
            <a:pPr>
              <a:buFontTx/>
              <a:buNone/>
            </a:pPr>
            <a:r>
              <a:rPr lang="en-US" altLang="en-US" smtClean="0"/>
              <a:t>int y = x;   value is copied.</a:t>
            </a:r>
          </a:p>
          <a:p>
            <a:r>
              <a:rPr lang="en-US" altLang="en-US" smtClean="0"/>
              <a:t>For reference types</a:t>
            </a:r>
          </a:p>
          <a:p>
            <a:pPr>
              <a:lnSpc>
                <a:spcPct val="50000"/>
              </a:lnSpc>
            </a:pPr>
            <a:r>
              <a:rPr lang="en-US" altLang="en-US" sz="1600" smtClean="0"/>
              <a:t>Circle circle1 = new Circle(1.0);</a:t>
            </a:r>
          </a:p>
          <a:p>
            <a:pPr>
              <a:lnSpc>
                <a:spcPct val="50000"/>
              </a:lnSpc>
            </a:pPr>
            <a:r>
              <a:rPr lang="en-US" altLang="en-US" sz="1600" smtClean="0"/>
              <a:t>Circle circle2 = new Circle(3.0);</a:t>
            </a:r>
          </a:p>
          <a:p>
            <a:pPr>
              <a:lnSpc>
                <a:spcPct val="50000"/>
              </a:lnSpc>
            </a:pPr>
            <a:r>
              <a:rPr lang="en-US" altLang="en-US" sz="1600" smtClean="0"/>
              <a:t>circle2 = circle1;</a:t>
            </a:r>
          </a:p>
          <a:p>
            <a:pPr>
              <a:buFontTx/>
              <a:buNone/>
            </a:pPr>
            <a:endParaRPr lang="en-US" altLang="en-US" smtClean="0"/>
          </a:p>
          <a:p>
            <a:pPr>
              <a:buFontTx/>
              <a:buNone/>
            </a:pPr>
            <a:endParaRPr lang="en-US" altLang="en-US" smtClean="0"/>
          </a:p>
          <a:p>
            <a:pPr>
              <a:buFontTx/>
              <a:buNone/>
            </a:pPr>
            <a:endParaRPr lang="en-US" altLang="en-US" smtClean="0"/>
          </a:p>
          <a:p>
            <a:pPr>
              <a:buFontTx/>
              <a:buNone/>
            </a:pPr>
            <a:endParaRPr lang="en-US" altLang="en-US" smtClean="0"/>
          </a:p>
          <a:p>
            <a:pPr>
              <a:buFontTx/>
              <a:buNone/>
            </a:pPr>
            <a:endParaRPr lang="en-US" altLang="en-US" smtClean="0"/>
          </a:p>
        </p:txBody>
      </p:sp>
      <p:sp>
        <p:nvSpPr>
          <p:cNvPr id="14340" name="AutoShape 4"/>
          <p:cNvSpPr>
            <a:spLocks noChangeArrowheads="1"/>
          </p:cNvSpPr>
          <p:nvPr/>
        </p:nvSpPr>
        <p:spPr bwMode="auto">
          <a:xfrm>
            <a:off x="4172980" y="4303714"/>
            <a:ext cx="668692" cy="523875"/>
          </a:xfrm>
          <a:prstGeom prst="octagon">
            <a:avLst>
              <a:gd name="adj" fmla="val 29287"/>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buFont typeface="Arial" pitchFamily="34" charset="0"/>
              <a:buNone/>
            </a:pPr>
            <a:endParaRPr lang="en-US"/>
          </a:p>
        </p:txBody>
      </p:sp>
      <p:sp>
        <p:nvSpPr>
          <p:cNvPr id="14341" name="Arrow 458"/>
          <p:cNvSpPr>
            <a:spLocks noChangeShapeType="1"/>
          </p:cNvSpPr>
          <p:nvPr/>
        </p:nvSpPr>
        <p:spPr bwMode="auto">
          <a:xfrm flipV="1">
            <a:off x="2243083" y="4552950"/>
            <a:ext cx="1807163" cy="261938"/>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buFont typeface="Arial" charset="0"/>
              <a:buNone/>
              <a:defRPr/>
            </a:pPr>
            <a:endParaRPr lang="en-US">
              <a:latin typeface="Calibri" charset="0"/>
              <a:ea typeface="幼圆" charset="0"/>
            </a:endParaRPr>
          </a:p>
        </p:txBody>
      </p:sp>
      <p:sp>
        <p:nvSpPr>
          <p:cNvPr id="14342" name="Arrow 459"/>
          <p:cNvSpPr>
            <a:spLocks noChangeShapeType="1"/>
          </p:cNvSpPr>
          <p:nvPr/>
        </p:nvSpPr>
        <p:spPr bwMode="auto">
          <a:xfrm>
            <a:off x="2243082" y="5565775"/>
            <a:ext cx="1574390" cy="19685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buFont typeface="Arial" charset="0"/>
              <a:buNone/>
              <a:defRPr/>
            </a:pPr>
            <a:endParaRPr lang="en-US">
              <a:latin typeface="Calibri" charset="0"/>
              <a:ea typeface="幼圆" charset="0"/>
            </a:endParaRPr>
          </a:p>
        </p:txBody>
      </p:sp>
      <p:sp>
        <p:nvSpPr>
          <p:cNvPr id="14343" name="AutoShape 7"/>
          <p:cNvSpPr>
            <a:spLocks noChangeArrowheads="1"/>
          </p:cNvSpPr>
          <p:nvPr/>
        </p:nvSpPr>
        <p:spPr bwMode="auto">
          <a:xfrm>
            <a:off x="9911885" y="4291014"/>
            <a:ext cx="668692" cy="523875"/>
          </a:xfrm>
          <a:prstGeom prst="octagon">
            <a:avLst>
              <a:gd name="adj" fmla="val 29287"/>
            </a:avLst>
          </a:prstGeom>
          <a:solidFill>
            <a:schemeClr val="accent1"/>
          </a:solidFill>
          <a:ln w="9525" cap="flat" cmpd="sng">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buFont typeface="Arial" pitchFamily="34" charset="0"/>
              <a:buNone/>
            </a:pPr>
            <a:endParaRPr lang="en-US"/>
          </a:p>
        </p:txBody>
      </p:sp>
      <p:sp>
        <p:nvSpPr>
          <p:cNvPr id="14344" name="Text Box 8"/>
          <p:cNvSpPr txBox="1">
            <a:spLocks noChangeArrowheads="1"/>
          </p:cNvSpPr>
          <p:nvPr/>
        </p:nvSpPr>
        <p:spPr bwMode="auto">
          <a:xfrm>
            <a:off x="6809660" y="4552951"/>
            <a:ext cx="1441075" cy="384721"/>
          </a:xfrm>
          <a:prstGeom prst="rect">
            <a:avLst/>
          </a:prstGeom>
          <a:noFill/>
          <a:ln w="9525">
            <a:noFill/>
            <a:miter lim="800000"/>
            <a:headEnd/>
            <a:tailEnd/>
          </a:ln>
          <a:effectLst/>
        </p:spPr>
        <p:txBody>
          <a:bodyPr>
            <a:spAutoFit/>
          </a:bodyPr>
          <a:lstStyle/>
          <a:p>
            <a:pPr>
              <a:buFont typeface="Arial" charset="0"/>
              <a:buNone/>
              <a:defRPr/>
            </a:pPr>
            <a:r>
              <a:rPr lang="en-US" altLang="en-US">
                <a:latin typeface="Calibri" charset="0"/>
                <a:ea typeface="幼圆" charset="0"/>
              </a:rPr>
              <a:t>circle1</a:t>
            </a:r>
          </a:p>
        </p:txBody>
      </p:sp>
      <p:sp>
        <p:nvSpPr>
          <p:cNvPr id="14345" name="Text Box 9"/>
          <p:cNvSpPr txBox="1">
            <a:spLocks noChangeArrowheads="1"/>
          </p:cNvSpPr>
          <p:nvPr/>
        </p:nvSpPr>
        <p:spPr bwMode="auto">
          <a:xfrm>
            <a:off x="6809660" y="5186363"/>
            <a:ext cx="1441075" cy="384721"/>
          </a:xfrm>
          <a:prstGeom prst="rect">
            <a:avLst/>
          </a:prstGeom>
          <a:noFill/>
          <a:ln w="9525">
            <a:noFill/>
            <a:miter lim="800000"/>
            <a:headEnd/>
            <a:tailEnd/>
          </a:ln>
          <a:effectLst/>
        </p:spPr>
        <p:txBody>
          <a:bodyPr>
            <a:spAutoFit/>
          </a:bodyPr>
          <a:lstStyle/>
          <a:p>
            <a:pPr>
              <a:buFont typeface="Arial" charset="0"/>
              <a:buNone/>
              <a:defRPr/>
            </a:pPr>
            <a:r>
              <a:rPr lang="en-US" altLang="en-US">
                <a:latin typeface="Calibri" charset="0"/>
                <a:ea typeface="幼圆" charset="0"/>
              </a:rPr>
              <a:t>circle2</a:t>
            </a:r>
          </a:p>
        </p:txBody>
      </p:sp>
      <p:sp>
        <p:nvSpPr>
          <p:cNvPr id="14346" name="AutoShape 10"/>
          <p:cNvSpPr>
            <a:spLocks noChangeArrowheads="1"/>
          </p:cNvSpPr>
          <p:nvPr/>
        </p:nvSpPr>
        <p:spPr bwMode="auto">
          <a:xfrm>
            <a:off x="9558494" y="5187951"/>
            <a:ext cx="1430494" cy="989013"/>
          </a:xfrm>
          <a:prstGeom prst="octagon">
            <a:avLst>
              <a:gd name="adj" fmla="val 29287"/>
            </a:avLst>
          </a:prstGeom>
          <a:solidFill>
            <a:schemeClr val="accent1"/>
          </a:solidFill>
          <a:ln w="9525" cap="flat" cmpd="sng">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buFont typeface="Arial" pitchFamily="34" charset="0"/>
              <a:buNone/>
            </a:pPr>
            <a:endParaRPr lang="en-US"/>
          </a:p>
        </p:txBody>
      </p:sp>
      <p:sp>
        <p:nvSpPr>
          <p:cNvPr id="14347" name="Arrow 458"/>
          <p:cNvSpPr>
            <a:spLocks noChangeShapeType="1"/>
          </p:cNvSpPr>
          <p:nvPr/>
        </p:nvSpPr>
        <p:spPr bwMode="auto">
          <a:xfrm flipV="1">
            <a:off x="7749216" y="4552950"/>
            <a:ext cx="1809279" cy="261938"/>
          </a:xfrm>
          <a:prstGeom prst="line">
            <a:avLst/>
          </a:prstGeom>
          <a:noFill/>
          <a:ln w="9525" cap="flat" cmpd="sng">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buFont typeface="Arial" charset="0"/>
              <a:buNone/>
              <a:defRPr/>
            </a:pPr>
            <a:endParaRPr lang="en-US">
              <a:latin typeface="Calibri" charset="0"/>
              <a:ea typeface="幼圆" charset="0"/>
            </a:endParaRPr>
          </a:p>
        </p:txBody>
      </p:sp>
      <p:sp>
        <p:nvSpPr>
          <p:cNvPr id="14348" name="Arrow 459"/>
          <p:cNvSpPr>
            <a:spLocks noChangeShapeType="1"/>
          </p:cNvSpPr>
          <p:nvPr/>
        </p:nvSpPr>
        <p:spPr bwMode="auto">
          <a:xfrm flipV="1">
            <a:off x="7981987" y="4711701"/>
            <a:ext cx="1576507" cy="841375"/>
          </a:xfrm>
          <a:prstGeom prst="line">
            <a:avLst/>
          </a:prstGeom>
          <a:noFill/>
          <a:ln w="9525" cap="flat" cmpd="sng">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buFont typeface="Arial" charset="0"/>
              <a:buNone/>
              <a:defRPr/>
            </a:pPr>
            <a:endParaRPr lang="en-US">
              <a:latin typeface="Calibri" charset="0"/>
              <a:ea typeface="幼圆" charset="0"/>
            </a:endParaRPr>
          </a:p>
        </p:txBody>
      </p:sp>
      <p:sp>
        <p:nvSpPr>
          <p:cNvPr id="14349" name="Text Box 13"/>
          <p:cNvSpPr txBox="1">
            <a:spLocks noChangeArrowheads="1"/>
          </p:cNvSpPr>
          <p:nvPr/>
        </p:nvSpPr>
        <p:spPr bwMode="auto">
          <a:xfrm>
            <a:off x="1068640" y="4552951"/>
            <a:ext cx="1441074" cy="384721"/>
          </a:xfrm>
          <a:prstGeom prst="rect">
            <a:avLst/>
          </a:prstGeom>
          <a:noFill/>
          <a:ln w="9525">
            <a:noFill/>
            <a:miter lim="800000"/>
            <a:headEnd/>
            <a:tailEnd/>
          </a:ln>
          <a:effectLst/>
        </p:spPr>
        <p:txBody>
          <a:bodyPr>
            <a:spAutoFit/>
          </a:bodyPr>
          <a:lstStyle/>
          <a:p>
            <a:pPr>
              <a:buFont typeface="Arial" charset="0"/>
              <a:buNone/>
              <a:defRPr/>
            </a:pPr>
            <a:r>
              <a:rPr lang="en-US" altLang="en-US">
                <a:latin typeface="Calibri" charset="0"/>
                <a:ea typeface="幼圆" charset="0"/>
              </a:rPr>
              <a:t>circle1</a:t>
            </a:r>
          </a:p>
        </p:txBody>
      </p:sp>
      <p:sp>
        <p:nvSpPr>
          <p:cNvPr id="14350" name="Text Box 14"/>
          <p:cNvSpPr txBox="1">
            <a:spLocks noChangeArrowheads="1"/>
          </p:cNvSpPr>
          <p:nvPr/>
        </p:nvSpPr>
        <p:spPr bwMode="auto">
          <a:xfrm>
            <a:off x="1068640" y="5186363"/>
            <a:ext cx="1441074" cy="384721"/>
          </a:xfrm>
          <a:prstGeom prst="rect">
            <a:avLst/>
          </a:prstGeom>
          <a:noFill/>
          <a:ln w="9525">
            <a:noFill/>
            <a:miter lim="800000"/>
            <a:headEnd/>
            <a:tailEnd/>
          </a:ln>
          <a:effectLst/>
        </p:spPr>
        <p:txBody>
          <a:bodyPr>
            <a:spAutoFit/>
          </a:bodyPr>
          <a:lstStyle/>
          <a:p>
            <a:pPr>
              <a:buFont typeface="Arial" charset="0"/>
              <a:buNone/>
              <a:defRPr/>
            </a:pPr>
            <a:r>
              <a:rPr lang="en-US" altLang="en-US">
                <a:latin typeface="Calibri" charset="0"/>
                <a:ea typeface="幼圆" charset="0"/>
              </a:rPr>
              <a:t>circle2</a:t>
            </a:r>
          </a:p>
        </p:txBody>
      </p:sp>
      <p:sp>
        <p:nvSpPr>
          <p:cNvPr id="14351" name="AutoShape 15"/>
          <p:cNvSpPr>
            <a:spLocks noChangeArrowheads="1"/>
          </p:cNvSpPr>
          <p:nvPr/>
        </p:nvSpPr>
        <p:spPr bwMode="auto">
          <a:xfrm>
            <a:off x="4050245" y="5187951"/>
            <a:ext cx="1430494" cy="989013"/>
          </a:xfrm>
          <a:prstGeom prst="octagon">
            <a:avLst>
              <a:gd name="adj" fmla="val 29287"/>
            </a:avLst>
          </a:prstGeom>
          <a:solidFill>
            <a:schemeClr val="accent1"/>
          </a:solidFill>
          <a:ln w="9525" cap="flat" cmpd="sng">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buFont typeface="Arial" pitchFamily="34" charset="0"/>
              <a:buNone/>
            </a:pPr>
            <a:endParaRPr lang="en-US"/>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5"/>
          <p:cNvSpPr>
            <a:spLocks noGrp="1"/>
          </p:cNvSpPr>
          <p:nvPr>
            <p:ph type="sldNum" sz="quarter" idx="12"/>
          </p:nvPr>
        </p:nvSpPr>
        <p:spPr>
          <a:noFill/>
          <a:ln>
            <a:miter lim="800000"/>
            <a:headEnd/>
            <a:tailEnd/>
          </a:ln>
        </p:spPr>
        <p:txBody>
          <a:bodyPr/>
          <a:lstStyle/>
          <a:p>
            <a:pPr>
              <a:buFontTx/>
              <a:buNone/>
            </a:pPr>
            <a:fld id="{18A578A1-186F-4435-BB4F-C8A1EC2B62BA}" type="slidenum">
              <a:rPr lang="zh-CN" altLang="en-US"/>
              <a:pPr>
                <a:buFontTx/>
                <a:buNone/>
              </a:pPr>
              <a:t>14</a:t>
            </a:fld>
            <a:endParaRPr lang="zh-CN" altLang="en-US"/>
          </a:p>
        </p:txBody>
      </p:sp>
      <p:sp>
        <p:nvSpPr>
          <p:cNvPr id="27650" name="Rectangle 2"/>
          <p:cNvSpPr>
            <a:spLocks noGrp="1" noChangeArrowheads="1"/>
          </p:cNvSpPr>
          <p:nvPr>
            <p:ph type="title"/>
          </p:nvPr>
        </p:nvSpPr>
        <p:spPr/>
        <p:txBody>
          <a:bodyPr/>
          <a:lstStyle/>
          <a:p>
            <a:r>
              <a:rPr lang="en-US" altLang="zh-CN" smtClean="0"/>
              <a:t>Garbage Collection</a:t>
            </a:r>
          </a:p>
        </p:txBody>
      </p:sp>
      <p:sp>
        <p:nvSpPr>
          <p:cNvPr id="27651" name="Rectangle 3"/>
          <p:cNvSpPr>
            <a:spLocks noGrp="1" noChangeArrowheads="1"/>
          </p:cNvSpPr>
          <p:nvPr>
            <p:ph type="body" idx="1"/>
          </p:nvPr>
        </p:nvSpPr>
        <p:spPr/>
        <p:txBody>
          <a:bodyPr/>
          <a:lstStyle/>
          <a:p>
            <a:r>
              <a:rPr lang="en-US" altLang="en-US" smtClean="0"/>
              <a:t>As shown in the previous figure, after the assignment statement circle2 = circle1, circle2 points to the same object referenced by c1. The object previously referenced by c1 is no longer referenced. This object is known as garbage. Garbage is automatically collected by JVM. </a:t>
            </a:r>
          </a:p>
          <a:p>
            <a:r>
              <a:rPr lang="en-US" altLang="en-US" smtClean="0"/>
              <a:t>TIP: If you know that an object is no longer needed, you can explicitly assign null to a reference variable for the object. The JVM will automatically collect the space if the object is not referenced by any variable.</a:t>
            </a: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5"/>
          <p:cNvSpPr>
            <a:spLocks noGrp="1"/>
          </p:cNvSpPr>
          <p:nvPr>
            <p:ph type="sldNum" sz="quarter" idx="12"/>
          </p:nvPr>
        </p:nvSpPr>
        <p:spPr>
          <a:noFill/>
          <a:ln>
            <a:miter lim="800000"/>
            <a:headEnd/>
            <a:tailEnd/>
          </a:ln>
        </p:spPr>
        <p:txBody>
          <a:bodyPr/>
          <a:lstStyle/>
          <a:p>
            <a:pPr>
              <a:buFontTx/>
              <a:buNone/>
            </a:pPr>
            <a:fld id="{DC2D7A2B-16CA-4CDD-8E2E-830A495F8D23}" type="slidenum">
              <a:rPr lang="zh-CN" altLang="en-US"/>
              <a:pPr>
                <a:buFontTx/>
                <a:buNone/>
              </a:pPr>
              <a:t>15</a:t>
            </a:fld>
            <a:endParaRPr lang="zh-CN" altLang="en-US"/>
          </a:p>
        </p:txBody>
      </p:sp>
      <p:sp>
        <p:nvSpPr>
          <p:cNvPr id="28674" name="Rectangle 2"/>
          <p:cNvSpPr>
            <a:spLocks noGrp="1" noChangeArrowheads="1"/>
          </p:cNvSpPr>
          <p:nvPr>
            <p:ph type="title"/>
          </p:nvPr>
        </p:nvSpPr>
        <p:spPr/>
        <p:txBody>
          <a:bodyPr/>
          <a:lstStyle/>
          <a:p>
            <a:r>
              <a:rPr lang="en-US" altLang="zh-CN" sz="2400" smtClean="0"/>
              <a:t>Static Variables, Constants, and Methods</a:t>
            </a:r>
          </a:p>
        </p:txBody>
      </p:sp>
      <p:sp>
        <p:nvSpPr>
          <p:cNvPr id="28675" name="Rectangle 3"/>
          <p:cNvSpPr>
            <a:spLocks noGrp="1" noChangeArrowheads="1"/>
          </p:cNvSpPr>
          <p:nvPr>
            <p:ph type="body" idx="1"/>
          </p:nvPr>
        </p:nvSpPr>
        <p:spPr/>
        <p:txBody>
          <a:bodyPr/>
          <a:lstStyle/>
          <a:p>
            <a:r>
              <a:rPr lang="en-US" altLang="zh-CN" smtClean="0"/>
              <a:t>Static variables are shared by all the instances of the class.</a:t>
            </a:r>
          </a:p>
          <a:p>
            <a:r>
              <a:rPr lang="en-US" altLang="zh-CN" smtClean="0"/>
              <a:t>Static methods are not tied to a specific object. </a:t>
            </a:r>
          </a:p>
          <a:p>
            <a:r>
              <a:rPr lang="en-US" altLang="zh-CN" smtClean="0"/>
              <a:t>Static constants are final variables shared by all the instances of the class.</a:t>
            </a:r>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5"/>
          <p:cNvSpPr>
            <a:spLocks noGrp="1"/>
          </p:cNvSpPr>
          <p:nvPr>
            <p:ph type="sldNum" sz="quarter" idx="12"/>
          </p:nvPr>
        </p:nvSpPr>
        <p:spPr>
          <a:noFill/>
          <a:ln>
            <a:miter lim="800000"/>
            <a:headEnd/>
            <a:tailEnd/>
          </a:ln>
        </p:spPr>
        <p:txBody>
          <a:bodyPr/>
          <a:lstStyle/>
          <a:p>
            <a:pPr>
              <a:buFontTx/>
              <a:buNone/>
            </a:pPr>
            <a:fld id="{263A57A8-BFA4-4636-99C8-0D164FF509D8}" type="slidenum">
              <a:rPr lang="zh-CN" altLang="en-US"/>
              <a:pPr>
                <a:buFontTx/>
                <a:buNone/>
              </a:pPr>
              <a:t>16</a:t>
            </a:fld>
            <a:endParaRPr lang="zh-CN" altLang="en-US"/>
          </a:p>
        </p:txBody>
      </p:sp>
      <p:sp>
        <p:nvSpPr>
          <p:cNvPr id="29698" name="Rectangle 2"/>
          <p:cNvSpPr>
            <a:spLocks noGrp="1" noChangeArrowheads="1"/>
          </p:cNvSpPr>
          <p:nvPr>
            <p:ph type="title"/>
          </p:nvPr>
        </p:nvSpPr>
        <p:spPr/>
        <p:txBody>
          <a:bodyPr/>
          <a:lstStyle/>
          <a:p>
            <a:r>
              <a:rPr lang="en-US" altLang="zh-CN" smtClean="0"/>
              <a:t>Visibility Modifiers</a:t>
            </a:r>
          </a:p>
        </p:txBody>
      </p:sp>
      <p:sp>
        <p:nvSpPr>
          <p:cNvPr id="29699" name="Rectangle 3"/>
          <p:cNvSpPr>
            <a:spLocks noGrp="1" noChangeArrowheads="1"/>
          </p:cNvSpPr>
          <p:nvPr>
            <p:ph type="body" idx="1"/>
          </p:nvPr>
        </p:nvSpPr>
        <p:spPr/>
        <p:txBody>
          <a:bodyPr/>
          <a:lstStyle/>
          <a:p>
            <a:r>
              <a:rPr lang="en-US" altLang="en-US" smtClean="0"/>
              <a:t>public</a:t>
            </a:r>
          </a:p>
          <a:p>
            <a:pPr>
              <a:buFont typeface="Wingdings" pitchFamily="2" charset="2"/>
              <a:buChar char="v"/>
            </a:pPr>
            <a:r>
              <a:rPr lang="en-US" altLang="en-US" smtClean="0"/>
              <a:t>The class, data, or method is visible to any class in any package. </a:t>
            </a:r>
          </a:p>
          <a:p>
            <a:r>
              <a:rPr lang="en-US" altLang="en-US" smtClean="0"/>
              <a:t>private </a:t>
            </a:r>
          </a:p>
          <a:p>
            <a:pPr>
              <a:buFont typeface="Wingdings" pitchFamily="2" charset="2"/>
              <a:buChar char="v"/>
            </a:pPr>
            <a:r>
              <a:rPr lang="en-US" altLang="en-US" smtClean="0"/>
              <a:t>The data or methods can be accessed only by the declaring class.</a:t>
            </a:r>
          </a:p>
          <a:p>
            <a:r>
              <a:rPr lang="en-US" altLang="en-US" smtClean="0"/>
              <a:t>protected</a:t>
            </a:r>
          </a:p>
          <a:p>
            <a:pPr>
              <a:buFont typeface="Wingdings" pitchFamily="2" charset="2"/>
              <a:buChar char="v"/>
            </a:pPr>
            <a:r>
              <a:rPr lang="en-US" altLang="en-US" smtClean="0"/>
              <a:t>The data can be accessed by subclasses or same package.</a:t>
            </a:r>
          </a:p>
          <a:p>
            <a:r>
              <a:rPr lang="en-US" altLang="en-US" smtClean="0"/>
              <a:t>default</a:t>
            </a:r>
          </a:p>
          <a:p>
            <a:pPr>
              <a:buFont typeface="Wingdings" pitchFamily="2" charset="2"/>
              <a:buChar char="v"/>
            </a:pPr>
            <a:r>
              <a:rPr lang="en-US" altLang="en-US" smtClean="0"/>
              <a:t>The data can be accessed by same package.</a:t>
            </a:r>
          </a:p>
          <a:p>
            <a:pPr>
              <a:buFont typeface="Wingdings" pitchFamily="2" charset="2"/>
              <a:buChar char="v"/>
            </a:pPr>
            <a:endParaRPr lang="en-US" altLang="en-US" smtClean="0"/>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5"/>
          <p:cNvSpPr>
            <a:spLocks noGrp="1"/>
          </p:cNvSpPr>
          <p:nvPr>
            <p:ph type="sldNum" sz="quarter" idx="12"/>
          </p:nvPr>
        </p:nvSpPr>
        <p:spPr>
          <a:noFill/>
          <a:ln>
            <a:miter lim="800000"/>
            <a:headEnd/>
            <a:tailEnd/>
          </a:ln>
        </p:spPr>
        <p:txBody>
          <a:bodyPr/>
          <a:lstStyle/>
          <a:p>
            <a:pPr>
              <a:buFontTx/>
              <a:buNone/>
            </a:pPr>
            <a:fld id="{151B441E-BF4C-418D-B2CF-934F4B1803CC}" type="slidenum">
              <a:rPr lang="zh-CN" altLang="en-US"/>
              <a:pPr>
                <a:buFontTx/>
                <a:buNone/>
              </a:pPr>
              <a:t>17</a:t>
            </a:fld>
            <a:endParaRPr lang="zh-CN" altLang="en-US"/>
          </a:p>
        </p:txBody>
      </p:sp>
      <p:sp>
        <p:nvSpPr>
          <p:cNvPr id="30722" name="Rectangle 2"/>
          <p:cNvSpPr>
            <a:spLocks noGrp="1" noChangeArrowheads="1"/>
          </p:cNvSpPr>
          <p:nvPr>
            <p:ph type="title"/>
          </p:nvPr>
        </p:nvSpPr>
        <p:spPr/>
        <p:txBody>
          <a:bodyPr/>
          <a:lstStyle/>
          <a:p>
            <a:r>
              <a:rPr lang="en-US" altLang="zh-CN" smtClean="0"/>
              <a:t>Why Data Fields Should Be private?</a:t>
            </a:r>
          </a:p>
        </p:txBody>
      </p:sp>
      <p:sp>
        <p:nvSpPr>
          <p:cNvPr id="30723" name="Rectangle 3"/>
          <p:cNvSpPr>
            <a:spLocks noGrp="1" noChangeArrowheads="1"/>
          </p:cNvSpPr>
          <p:nvPr>
            <p:ph type="body" idx="1"/>
          </p:nvPr>
        </p:nvSpPr>
        <p:spPr/>
        <p:txBody>
          <a:bodyPr/>
          <a:lstStyle/>
          <a:p>
            <a:r>
              <a:rPr lang="en-US" altLang="zh-CN" smtClean="0"/>
              <a:t>To protect data.</a:t>
            </a:r>
          </a:p>
          <a:p>
            <a:r>
              <a:rPr lang="en-US" altLang="zh-CN" smtClean="0"/>
              <a:t>To make class easy to maintain. </a:t>
            </a:r>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5"/>
          <p:cNvSpPr>
            <a:spLocks noGrp="1"/>
          </p:cNvSpPr>
          <p:nvPr>
            <p:ph type="sldNum" sz="quarter" idx="12"/>
          </p:nvPr>
        </p:nvSpPr>
        <p:spPr>
          <a:noFill/>
          <a:ln>
            <a:miter lim="800000"/>
            <a:headEnd/>
            <a:tailEnd/>
          </a:ln>
        </p:spPr>
        <p:txBody>
          <a:bodyPr/>
          <a:lstStyle/>
          <a:p>
            <a:pPr>
              <a:buFontTx/>
              <a:buNone/>
            </a:pPr>
            <a:fld id="{3B536498-C78E-486E-BE49-757A86519978}" type="slidenum">
              <a:rPr lang="zh-CN" altLang="en-US"/>
              <a:pPr>
                <a:buFontTx/>
                <a:buNone/>
              </a:pPr>
              <a:t>18</a:t>
            </a:fld>
            <a:endParaRPr lang="zh-CN" altLang="en-US"/>
          </a:p>
        </p:txBody>
      </p:sp>
      <p:sp>
        <p:nvSpPr>
          <p:cNvPr id="31746" name="Rectangle 2"/>
          <p:cNvSpPr>
            <a:spLocks noGrp="1" noChangeArrowheads="1"/>
          </p:cNvSpPr>
          <p:nvPr>
            <p:ph type="title"/>
          </p:nvPr>
        </p:nvSpPr>
        <p:spPr>
          <a:xfrm>
            <a:off x="1557461" y="250826"/>
            <a:ext cx="9732016" cy="506413"/>
          </a:xfrm>
        </p:spPr>
        <p:txBody>
          <a:bodyPr/>
          <a:lstStyle/>
          <a:p>
            <a:r>
              <a:rPr lang="en-US" altLang="en-US" smtClean="0"/>
              <a:t>Immutable Class</a:t>
            </a:r>
          </a:p>
        </p:txBody>
      </p:sp>
      <p:sp>
        <p:nvSpPr>
          <p:cNvPr id="31747" name="Rectangle 3"/>
          <p:cNvSpPr>
            <a:spLocks noGrp="1" noChangeArrowheads="1"/>
          </p:cNvSpPr>
          <p:nvPr>
            <p:ph type="body" idx="1"/>
          </p:nvPr>
        </p:nvSpPr>
        <p:spPr/>
        <p:txBody>
          <a:bodyPr/>
          <a:lstStyle/>
          <a:p>
            <a:r>
              <a:rPr lang="en-US" altLang="en-US" smtClean="0"/>
              <a:t>An object is immutable when its contents cannot be changed.</a:t>
            </a:r>
          </a:p>
          <a:p>
            <a:r>
              <a:rPr lang="en-US" altLang="en-US" smtClean="0"/>
              <a:t>Strings are immutable</a:t>
            </a:r>
          </a:p>
          <a:p>
            <a:pPr>
              <a:buFont typeface="Monotype Sorts" pitchFamily="2" charset="2"/>
              <a:buNone/>
            </a:pPr>
            <a:r>
              <a:rPr lang="en-US" altLang="en-US" smtClean="0">
                <a:sym typeface="Times New Roman" pitchFamily="18" charset="0"/>
              </a:rPr>
              <a:t>	  String s = "Java";</a:t>
            </a:r>
          </a:p>
          <a:p>
            <a:pPr>
              <a:buFont typeface="Monotype Sorts" pitchFamily="2" charset="2"/>
              <a:buNone/>
            </a:pPr>
            <a:r>
              <a:rPr lang="en-US" altLang="en-US" smtClean="0">
                <a:sym typeface="Times New Roman" pitchFamily="18" charset="0"/>
              </a:rPr>
              <a:t>       s = "HTML";</a:t>
            </a:r>
          </a:p>
        </p:txBody>
      </p:sp>
      <p:sp>
        <p:nvSpPr>
          <p:cNvPr id="19460" name="Rectangle 3"/>
          <p:cNvSpPr>
            <a:spLocks noGrp="1" noChangeArrowheads="1"/>
          </p:cNvSpPr>
          <p:nvPr/>
        </p:nvSpPr>
        <p:spPr bwMode="auto">
          <a:xfrm>
            <a:off x="19046" y="3422650"/>
            <a:ext cx="11579384" cy="2070100"/>
          </a:xfrm>
          <a:prstGeom prst="rect">
            <a:avLst/>
          </a:prstGeom>
          <a:noFill/>
          <a:ln w="9525">
            <a:noFill/>
            <a:miter lim="800000"/>
            <a:headEnd/>
            <a:tailEnd/>
          </a:ln>
          <a:effectLst/>
        </p:spPr>
        <p:txBody>
          <a:bodyPr/>
          <a:lstStyle>
            <a:lvl1pPr algn="just">
              <a:lnSpc>
                <a:spcPct val="110000"/>
              </a:lnSpc>
              <a:spcBef>
                <a:spcPts val="1800"/>
              </a:spcBef>
              <a:buSzPct val="90000"/>
              <a:buBlip>
                <a:blip r:embed="rId2"/>
              </a:buBlip>
              <a:defRPr sz="2000">
                <a:solidFill>
                  <a:srgbClr val="62870A"/>
                </a:solidFill>
                <a:latin typeface="Arial" charset="0"/>
                <a:ea typeface="Microsoft YaHei" charset="0"/>
              </a:defRPr>
            </a:lvl1pPr>
            <a:lvl2pPr marL="357188" indent="-357188" algn="just" defTabSz="0">
              <a:lnSpc>
                <a:spcPct val="130000"/>
              </a:lnSpc>
              <a:spcAft>
                <a:spcPts val="600"/>
              </a:spcAft>
              <a:buFont typeface="幼圆" charset="0"/>
              <a:buChar char=" "/>
              <a:tabLst>
                <a:tab pos="357188" algn="l"/>
              </a:tabLst>
              <a:defRPr sz="1600">
                <a:solidFill>
                  <a:srgbClr val="7D7D7D"/>
                </a:solidFill>
                <a:latin typeface="幼圆" charset="0"/>
                <a:ea typeface="幼圆" charset="0"/>
              </a:defRPr>
            </a:lvl2pPr>
            <a:lvl3pPr marL="1143000" indent="-228600" defTabSz="0">
              <a:lnSpc>
                <a:spcPct val="90000"/>
              </a:lnSpc>
              <a:spcBef>
                <a:spcPts val="500"/>
              </a:spcBef>
              <a:buFont typeface="幼圆" charset="0"/>
              <a:buChar char="•"/>
              <a:tabLst>
                <a:tab pos="357188" algn="l"/>
              </a:tabLst>
              <a:defRPr sz="2000">
                <a:solidFill>
                  <a:schemeClr val="tx1"/>
                </a:solidFill>
                <a:latin typeface="Calibri" charset="0"/>
                <a:ea typeface="幼圆" charset="0"/>
              </a:defRPr>
            </a:lvl3pPr>
            <a:lvl4pPr marL="1600200" indent="-228600" defTabSz="0">
              <a:lnSpc>
                <a:spcPct val="90000"/>
              </a:lnSpc>
              <a:spcBef>
                <a:spcPts val="500"/>
              </a:spcBef>
              <a:buFont typeface="幼圆" charset="0"/>
              <a:buChar char="•"/>
              <a:tabLst>
                <a:tab pos="357188" algn="l"/>
              </a:tabLst>
              <a:defRPr>
                <a:solidFill>
                  <a:schemeClr val="tx1"/>
                </a:solidFill>
                <a:latin typeface="Calibri" charset="0"/>
                <a:ea typeface="幼圆" charset="0"/>
              </a:defRPr>
            </a:lvl4pPr>
            <a:lvl5pPr marL="2057400" indent="-228600" defTabSz="0">
              <a:lnSpc>
                <a:spcPct val="90000"/>
              </a:lnSpc>
              <a:spcBef>
                <a:spcPts val="500"/>
              </a:spcBef>
              <a:buFont typeface="幼圆" charset="0"/>
              <a:buChar char="•"/>
              <a:tabLst>
                <a:tab pos="357188" algn="l"/>
              </a:tabLst>
              <a:defRPr>
                <a:solidFill>
                  <a:schemeClr val="tx1"/>
                </a:solidFill>
                <a:latin typeface="Calibri" charset="0"/>
                <a:ea typeface="幼圆" charset="0"/>
              </a:defRPr>
            </a:lvl5pPr>
            <a:lvl6pPr marL="2514600" indent="-228600" defTabSz="0" eaLnBrk="0" fontAlgn="base" hangingPunct="0">
              <a:lnSpc>
                <a:spcPct val="90000"/>
              </a:lnSpc>
              <a:spcBef>
                <a:spcPts val="500"/>
              </a:spcBef>
              <a:spcAft>
                <a:spcPct val="0"/>
              </a:spcAft>
              <a:buFont typeface="幼圆" charset="0"/>
              <a:buChar char="•"/>
              <a:tabLst>
                <a:tab pos="357188" algn="l"/>
              </a:tabLst>
              <a:defRPr>
                <a:solidFill>
                  <a:schemeClr val="tx1"/>
                </a:solidFill>
                <a:latin typeface="Calibri" charset="0"/>
                <a:ea typeface="幼圆" charset="0"/>
              </a:defRPr>
            </a:lvl6pPr>
            <a:lvl7pPr marL="2971800" indent="-228600" defTabSz="0" eaLnBrk="0" fontAlgn="base" hangingPunct="0">
              <a:lnSpc>
                <a:spcPct val="90000"/>
              </a:lnSpc>
              <a:spcBef>
                <a:spcPts val="500"/>
              </a:spcBef>
              <a:spcAft>
                <a:spcPct val="0"/>
              </a:spcAft>
              <a:buFont typeface="幼圆" charset="0"/>
              <a:buChar char="•"/>
              <a:tabLst>
                <a:tab pos="357188" algn="l"/>
              </a:tabLst>
              <a:defRPr>
                <a:solidFill>
                  <a:schemeClr val="tx1"/>
                </a:solidFill>
                <a:latin typeface="Calibri" charset="0"/>
                <a:ea typeface="幼圆" charset="0"/>
              </a:defRPr>
            </a:lvl7pPr>
            <a:lvl8pPr marL="3429000" indent="-228600" defTabSz="0" eaLnBrk="0" fontAlgn="base" hangingPunct="0">
              <a:lnSpc>
                <a:spcPct val="90000"/>
              </a:lnSpc>
              <a:spcBef>
                <a:spcPts val="500"/>
              </a:spcBef>
              <a:spcAft>
                <a:spcPct val="0"/>
              </a:spcAft>
              <a:buFont typeface="幼圆" charset="0"/>
              <a:buChar char="•"/>
              <a:tabLst>
                <a:tab pos="357188" algn="l"/>
              </a:tabLst>
              <a:defRPr>
                <a:solidFill>
                  <a:schemeClr val="tx1"/>
                </a:solidFill>
                <a:latin typeface="Calibri" charset="0"/>
                <a:ea typeface="幼圆" charset="0"/>
              </a:defRPr>
            </a:lvl8pPr>
            <a:lvl9pPr marL="3886200" indent="-228600" defTabSz="0" eaLnBrk="0" fontAlgn="base" hangingPunct="0">
              <a:lnSpc>
                <a:spcPct val="90000"/>
              </a:lnSpc>
              <a:spcBef>
                <a:spcPts val="500"/>
              </a:spcBef>
              <a:spcAft>
                <a:spcPct val="0"/>
              </a:spcAft>
              <a:buFont typeface="幼圆" charset="0"/>
              <a:buChar char="•"/>
              <a:tabLst>
                <a:tab pos="357188" algn="l"/>
              </a:tabLst>
              <a:defRPr>
                <a:solidFill>
                  <a:schemeClr val="tx1"/>
                </a:solidFill>
                <a:latin typeface="Calibri" charset="0"/>
                <a:ea typeface="幼圆" charset="0"/>
              </a:defRPr>
            </a:lvl9pPr>
          </a:lstStyle>
          <a:p>
            <a:pPr>
              <a:buFont typeface="Monotype Sorts" charset="2"/>
              <a:buNone/>
              <a:defRPr/>
            </a:pPr>
            <a:r>
              <a:rPr lang="en-US" altLang="zh-CN" smtClean="0"/>
              <a:t>Since strings are immutable and are frequently used, to improve efficiency and save memory, the JVM uses a unique instance for string literals with the same character sequence. Such an instance is called</a:t>
            </a:r>
            <a:r>
              <a:rPr lang="en-US" altLang="zh-CN" i="1" smtClean="0"/>
              <a:t> interned</a:t>
            </a:r>
            <a:r>
              <a:rPr lang="en-US" altLang="zh-CN" smtClean="0"/>
              <a:t>. </a:t>
            </a:r>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5"/>
          <p:cNvSpPr>
            <a:spLocks noGrp="1"/>
          </p:cNvSpPr>
          <p:nvPr>
            <p:ph type="sldNum" sz="quarter" idx="12"/>
          </p:nvPr>
        </p:nvSpPr>
        <p:spPr>
          <a:noFill/>
          <a:ln>
            <a:miter lim="800000"/>
            <a:headEnd/>
            <a:tailEnd/>
          </a:ln>
        </p:spPr>
        <p:txBody>
          <a:bodyPr/>
          <a:lstStyle/>
          <a:p>
            <a:pPr>
              <a:buFontTx/>
              <a:buNone/>
            </a:pPr>
            <a:fld id="{23134BC6-BF09-41EE-9386-4C73CF8D3EE8}" type="slidenum">
              <a:rPr lang="zh-CN" altLang="en-US"/>
              <a:pPr>
                <a:buFontTx/>
                <a:buNone/>
              </a:pPr>
              <a:t>19</a:t>
            </a:fld>
            <a:endParaRPr lang="zh-CN" altLang="en-US"/>
          </a:p>
        </p:txBody>
      </p:sp>
      <p:sp>
        <p:nvSpPr>
          <p:cNvPr id="32770" name="Rectangle 2"/>
          <p:cNvSpPr>
            <a:spLocks noGrp="1" noChangeArrowheads="1"/>
          </p:cNvSpPr>
          <p:nvPr>
            <p:ph type="title"/>
          </p:nvPr>
        </p:nvSpPr>
        <p:spPr>
          <a:xfrm>
            <a:off x="123826" y="200025"/>
            <a:ext cx="11533192" cy="781050"/>
          </a:xfrm>
        </p:spPr>
        <p:txBody>
          <a:bodyPr/>
          <a:lstStyle/>
          <a:p>
            <a:r>
              <a:rPr lang="en-US" altLang="en-US" dirty="0" smtClean="0"/>
              <a:t>String</a:t>
            </a:r>
          </a:p>
        </p:txBody>
      </p:sp>
      <p:sp>
        <p:nvSpPr>
          <p:cNvPr id="20483" name="Rectangle 1027"/>
          <p:cNvSpPr>
            <a:spLocks noGrp="1" noChangeArrowheads="1"/>
          </p:cNvSpPr>
          <p:nvPr/>
        </p:nvSpPr>
        <p:spPr bwMode="auto">
          <a:xfrm>
            <a:off x="1041129" y="1003300"/>
            <a:ext cx="9615629" cy="5181600"/>
          </a:xfrm>
          <a:prstGeom prst="rect">
            <a:avLst/>
          </a:prstGeom>
          <a:noFill/>
          <a:ln w="9525">
            <a:noFill/>
            <a:miter lim="800000"/>
            <a:headEnd/>
            <a:tailEnd/>
          </a:ln>
          <a:effectLst/>
        </p:spPr>
        <p:txBody>
          <a:bodyPr/>
          <a:lstStyle/>
          <a:p>
            <a:pPr marL="357188" indent="-357188" algn="just">
              <a:lnSpc>
                <a:spcPct val="60000"/>
              </a:lnSpc>
              <a:spcBef>
                <a:spcPts val="1800"/>
              </a:spcBef>
              <a:buSzPct val="90000"/>
              <a:buFontTx/>
              <a:buBlip>
                <a:blip r:embed="rId2"/>
              </a:buBlip>
            </a:pPr>
            <a:r>
              <a:rPr lang="en-US" altLang="zh-CN">
                <a:solidFill>
                  <a:srgbClr val="62870A"/>
                </a:solidFill>
                <a:latin typeface="Courier New" pitchFamily="49" charset="0"/>
                <a:ea typeface="Microsoft YaHei" pitchFamily="34" charset="-122"/>
                <a:sym typeface="Courier New" pitchFamily="49" charset="0"/>
              </a:rPr>
              <a:t>equals</a:t>
            </a:r>
            <a:endParaRPr lang="en-US" altLang="zh-CN" sz="1600">
              <a:solidFill>
                <a:srgbClr val="62870A"/>
              </a:solidFill>
              <a:latin typeface="Courier New" pitchFamily="49" charset="0"/>
              <a:ea typeface="Microsoft YaHei" pitchFamily="34" charset="-122"/>
              <a:sym typeface="Courier New" pitchFamily="49" charset="0"/>
            </a:endParaRPr>
          </a:p>
          <a:p>
            <a:pPr marL="357188" indent="-357188" algn="just">
              <a:lnSpc>
                <a:spcPct val="60000"/>
              </a:lnSpc>
              <a:spcBef>
                <a:spcPts val="1800"/>
              </a:spcBef>
              <a:buSzPct val="90000"/>
              <a:buFont typeface="Monotype Sorts" pitchFamily="2" charset="2"/>
              <a:buNone/>
            </a:pPr>
            <a:endParaRPr lang="en-US" altLang="zh-CN" sz="1400">
              <a:solidFill>
                <a:srgbClr val="62870A"/>
              </a:solidFill>
              <a:latin typeface="Courier New" pitchFamily="49" charset="0"/>
              <a:ea typeface="Microsoft YaHei" pitchFamily="34" charset="-122"/>
              <a:sym typeface="Courier New" pitchFamily="49" charset="0"/>
            </a:endParaRPr>
          </a:p>
          <a:p>
            <a:pPr marL="357188" indent="-357188" algn="just">
              <a:lnSpc>
                <a:spcPct val="60000"/>
              </a:lnSpc>
              <a:buSzPct val="90000"/>
              <a:buFont typeface="Monotype Sorts" pitchFamily="2" charset="2"/>
              <a:buNone/>
            </a:pPr>
            <a:r>
              <a:rPr lang="en-US" altLang="zh-CN">
                <a:solidFill>
                  <a:srgbClr val="62870A"/>
                </a:solidFill>
                <a:latin typeface="Courier New" pitchFamily="49" charset="0"/>
                <a:ea typeface="Microsoft YaHei" pitchFamily="34" charset="-122"/>
                <a:sym typeface="Courier New" pitchFamily="49" charset="0"/>
              </a:rPr>
              <a:t>	String s1 = new String("Welcome</a:t>
            </a:r>
            <a:r>
              <a:rPr lang="en-US" altLang="zh-CN">
                <a:solidFill>
                  <a:srgbClr val="62870A"/>
                </a:solidFill>
                <a:latin typeface="Arial" pitchFamily="34" charset="0"/>
                <a:ea typeface="Microsoft YaHei" pitchFamily="34" charset="-122"/>
                <a:sym typeface="Courier New" pitchFamily="49" charset="0"/>
              </a:rPr>
              <a:t>“</a:t>
            </a:r>
            <a:r>
              <a:rPr lang="en-US" altLang="zh-CN">
                <a:solidFill>
                  <a:srgbClr val="62870A"/>
                </a:solidFill>
                <a:latin typeface="Courier New" pitchFamily="49" charset="0"/>
                <a:ea typeface="Microsoft YaHei" pitchFamily="34" charset="-122"/>
                <a:sym typeface="Courier New" pitchFamily="49" charset="0"/>
              </a:rPr>
              <a:t>);</a:t>
            </a:r>
            <a:endParaRPr lang="en-US" altLang="zh-CN" sz="1600">
              <a:solidFill>
                <a:srgbClr val="62870A"/>
              </a:solidFill>
              <a:latin typeface="Courier New" pitchFamily="49" charset="0"/>
              <a:ea typeface="Microsoft YaHei" pitchFamily="34" charset="-122"/>
              <a:sym typeface="Courier New" pitchFamily="49" charset="0"/>
            </a:endParaRPr>
          </a:p>
          <a:p>
            <a:pPr marL="357188" indent="-357188" algn="just">
              <a:lnSpc>
                <a:spcPct val="60000"/>
              </a:lnSpc>
              <a:spcBef>
                <a:spcPts val="1800"/>
              </a:spcBef>
              <a:buSzPct val="90000"/>
              <a:buFont typeface="Monotype Sorts" pitchFamily="2" charset="2"/>
              <a:buNone/>
            </a:pPr>
            <a:r>
              <a:rPr lang="en-US" altLang="zh-CN">
                <a:solidFill>
                  <a:srgbClr val="62870A"/>
                </a:solidFill>
                <a:latin typeface="Courier New" pitchFamily="49" charset="0"/>
                <a:ea typeface="Microsoft YaHei" pitchFamily="34" charset="-122"/>
                <a:sym typeface="Courier New" pitchFamily="49" charset="0"/>
              </a:rPr>
              <a:t>	String s2 = "welcome";</a:t>
            </a:r>
            <a:endParaRPr lang="en-US" altLang="zh-CN" sz="1600">
              <a:solidFill>
                <a:srgbClr val="62870A"/>
              </a:solidFill>
              <a:latin typeface="Courier New" pitchFamily="49" charset="0"/>
              <a:ea typeface="Microsoft YaHei" pitchFamily="34" charset="-122"/>
              <a:sym typeface="Courier New" pitchFamily="49" charset="0"/>
            </a:endParaRPr>
          </a:p>
          <a:p>
            <a:pPr marL="357188" indent="-357188" algn="just">
              <a:lnSpc>
                <a:spcPct val="60000"/>
              </a:lnSpc>
              <a:spcBef>
                <a:spcPts val="1800"/>
              </a:spcBef>
              <a:buSzPct val="90000"/>
              <a:buFont typeface="Monotype Sorts" pitchFamily="2" charset="2"/>
              <a:buNone/>
            </a:pPr>
            <a:r>
              <a:rPr lang="en-US" altLang="zh-CN">
                <a:solidFill>
                  <a:srgbClr val="62870A"/>
                </a:solidFill>
                <a:latin typeface="Courier New" pitchFamily="49" charset="0"/>
                <a:ea typeface="Microsoft YaHei" pitchFamily="34" charset="-122"/>
                <a:sym typeface="Courier New" pitchFamily="49" charset="0"/>
              </a:rPr>
              <a:t>	</a:t>
            </a:r>
            <a:endParaRPr lang="en-US" altLang="zh-CN" sz="1600">
              <a:solidFill>
                <a:srgbClr val="62870A"/>
              </a:solidFill>
              <a:latin typeface="Courier New" pitchFamily="49" charset="0"/>
              <a:ea typeface="Microsoft YaHei" pitchFamily="34" charset="-122"/>
              <a:sym typeface="Courier New" pitchFamily="49" charset="0"/>
            </a:endParaRPr>
          </a:p>
          <a:p>
            <a:pPr marL="357188" indent="-357188" algn="just">
              <a:lnSpc>
                <a:spcPct val="60000"/>
              </a:lnSpc>
              <a:spcBef>
                <a:spcPts val="1800"/>
              </a:spcBef>
              <a:buSzPct val="90000"/>
              <a:buFont typeface="Monotype Sorts" pitchFamily="2" charset="2"/>
              <a:buNone/>
            </a:pPr>
            <a:r>
              <a:rPr lang="en-US" altLang="zh-CN">
                <a:solidFill>
                  <a:srgbClr val="62870A"/>
                </a:solidFill>
                <a:latin typeface="Courier New" pitchFamily="49" charset="0"/>
                <a:ea typeface="Microsoft YaHei" pitchFamily="34" charset="-122"/>
                <a:sym typeface="Courier New" pitchFamily="49" charset="0"/>
              </a:rPr>
              <a:t>  if (s1.equals(s2)){  </a:t>
            </a:r>
            <a:endParaRPr lang="en-US" altLang="zh-CN" sz="1600">
              <a:solidFill>
                <a:srgbClr val="62870A"/>
              </a:solidFill>
              <a:latin typeface="Courier New" pitchFamily="49" charset="0"/>
              <a:ea typeface="Microsoft YaHei" pitchFamily="34" charset="-122"/>
              <a:sym typeface="Courier New" pitchFamily="49" charset="0"/>
            </a:endParaRPr>
          </a:p>
          <a:p>
            <a:pPr marL="357188" indent="-357188" algn="just">
              <a:lnSpc>
                <a:spcPct val="60000"/>
              </a:lnSpc>
              <a:spcBef>
                <a:spcPts val="1800"/>
              </a:spcBef>
              <a:buSzPct val="90000"/>
              <a:buFont typeface="Monotype Sorts" pitchFamily="2" charset="2"/>
              <a:buNone/>
            </a:pPr>
            <a:r>
              <a:rPr lang="en-US" altLang="zh-CN" sz="1600">
                <a:solidFill>
                  <a:srgbClr val="62870A"/>
                </a:solidFill>
                <a:latin typeface="Courier New" pitchFamily="49" charset="0"/>
                <a:ea typeface="Microsoft YaHei" pitchFamily="34" charset="-122"/>
                <a:sym typeface="Courier New" pitchFamily="49" charset="0"/>
              </a:rPr>
              <a:t>    // s1 and s2 have the same contents</a:t>
            </a:r>
            <a:r>
              <a:rPr lang="en-US" altLang="zh-CN">
                <a:solidFill>
                  <a:srgbClr val="62870A"/>
                </a:solidFill>
                <a:latin typeface="Courier New" pitchFamily="49" charset="0"/>
                <a:ea typeface="Microsoft YaHei" pitchFamily="34" charset="-122"/>
                <a:sym typeface="Courier New" pitchFamily="49" charset="0"/>
              </a:rPr>
              <a:t>  </a:t>
            </a:r>
            <a:endParaRPr lang="en-US" altLang="zh-CN" sz="1600">
              <a:solidFill>
                <a:srgbClr val="62870A"/>
              </a:solidFill>
              <a:latin typeface="Courier New" pitchFamily="49" charset="0"/>
              <a:ea typeface="Microsoft YaHei" pitchFamily="34" charset="-122"/>
              <a:sym typeface="Courier New" pitchFamily="49" charset="0"/>
            </a:endParaRPr>
          </a:p>
          <a:p>
            <a:pPr marL="357188" indent="-357188" algn="just">
              <a:lnSpc>
                <a:spcPct val="60000"/>
              </a:lnSpc>
              <a:spcBef>
                <a:spcPts val="1800"/>
              </a:spcBef>
              <a:buSzPct val="90000"/>
              <a:buFont typeface="Monotype Sorts" pitchFamily="2" charset="2"/>
              <a:buNone/>
            </a:pPr>
            <a:r>
              <a:rPr lang="en-US" altLang="zh-CN">
                <a:solidFill>
                  <a:srgbClr val="62870A"/>
                </a:solidFill>
                <a:latin typeface="Courier New" pitchFamily="49" charset="0"/>
                <a:ea typeface="Microsoft YaHei" pitchFamily="34" charset="-122"/>
                <a:sym typeface="Courier New" pitchFamily="49" charset="0"/>
              </a:rPr>
              <a:t>  }</a:t>
            </a:r>
            <a:endParaRPr lang="en-US" altLang="zh-CN" sz="1600">
              <a:solidFill>
                <a:srgbClr val="62870A"/>
              </a:solidFill>
              <a:latin typeface="Courier New" pitchFamily="49" charset="0"/>
              <a:ea typeface="Microsoft YaHei" pitchFamily="34" charset="-122"/>
              <a:sym typeface="Courier New" pitchFamily="49" charset="0"/>
            </a:endParaRPr>
          </a:p>
          <a:p>
            <a:pPr marL="357188" indent="-357188" algn="just">
              <a:lnSpc>
                <a:spcPct val="60000"/>
              </a:lnSpc>
              <a:spcBef>
                <a:spcPts val="1800"/>
              </a:spcBef>
              <a:buSzPct val="90000"/>
              <a:buFont typeface="Monotype Sorts" pitchFamily="2" charset="2"/>
              <a:buNone/>
            </a:pPr>
            <a:r>
              <a:rPr lang="en-US" altLang="zh-CN">
                <a:solidFill>
                  <a:srgbClr val="62870A"/>
                </a:solidFill>
                <a:latin typeface="Courier New" pitchFamily="49" charset="0"/>
                <a:ea typeface="Microsoft YaHei" pitchFamily="34" charset="-122"/>
                <a:sym typeface="Courier New" pitchFamily="49" charset="0"/>
              </a:rPr>
              <a:t> </a:t>
            </a:r>
            <a:endParaRPr lang="en-US" altLang="zh-CN" sz="1600">
              <a:solidFill>
                <a:srgbClr val="62870A"/>
              </a:solidFill>
              <a:latin typeface="Courier New" pitchFamily="49" charset="0"/>
              <a:ea typeface="Microsoft YaHei" pitchFamily="34" charset="-122"/>
              <a:sym typeface="Courier New" pitchFamily="49" charset="0"/>
            </a:endParaRPr>
          </a:p>
          <a:p>
            <a:pPr marL="357188" indent="-357188" algn="just">
              <a:lnSpc>
                <a:spcPct val="60000"/>
              </a:lnSpc>
              <a:spcBef>
                <a:spcPts val="1800"/>
              </a:spcBef>
              <a:buSzPct val="90000"/>
              <a:buFont typeface="Monotype Sorts" pitchFamily="2" charset="2"/>
              <a:buNone/>
            </a:pPr>
            <a:r>
              <a:rPr lang="en-US" altLang="zh-CN">
                <a:solidFill>
                  <a:srgbClr val="62870A"/>
                </a:solidFill>
                <a:latin typeface="Courier New" pitchFamily="49" charset="0"/>
                <a:ea typeface="Microsoft YaHei" pitchFamily="34" charset="-122"/>
                <a:sym typeface="Courier New" pitchFamily="49" charset="0"/>
              </a:rPr>
              <a:t>  if (s1 == s2) {</a:t>
            </a:r>
            <a:endParaRPr lang="en-US" altLang="zh-CN" sz="1600">
              <a:solidFill>
                <a:srgbClr val="62870A"/>
              </a:solidFill>
              <a:latin typeface="Courier New" pitchFamily="49" charset="0"/>
              <a:ea typeface="Microsoft YaHei" pitchFamily="34" charset="-122"/>
              <a:sym typeface="Courier New" pitchFamily="49" charset="0"/>
            </a:endParaRPr>
          </a:p>
          <a:p>
            <a:pPr marL="357188" indent="-357188" algn="just">
              <a:lnSpc>
                <a:spcPct val="60000"/>
              </a:lnSpc>
              <a:spcBef>
                <a:spcPts val="1800"/>
              </a:spcBef>
              <a:buSzPct val="90000"/>
              <a:buFont typeface="Monotype Sorts" pitchFamily="2" charset="2"/>
              <a:buNone/>
            </a:pPr>
            <a:r>
              <a:rPr lang="en-US" altLang="zh-CN" sz="1400">
                <a:solidFill>
                  <a:srgbClr val="62870A"/>
                </a:solidFill>
                <a:latin typeface="Courier New" pitchFamily="49" charset="0"/>
                <a:ea typeface="Microsoft YaHei" pitchFamily="34" charset="-122"/>
                <a:sym typeface="Courier New" pitchFamily="49" charset="0"/>
              </a:rPr>
              <a:t>    // s1 and s2 have the same reference</a:t>
            </a:r>
            <a:r>
              <a:rPr lang="en-US" altLang="zh-CN">
                <a:solidFill>
                  <a:srgbClr val="62870A"/>
                </a:solidFill>
                <a:latin typeface="Courier New" pitchFamily="49" charset="0"/>
                <a:ea typeface="Microsoft YaHei" pitchFamily="34" charset="-122"/>
                <a:sym typeface="Courier New" pitchFamily="49" charset="0"/>
              </a:rPr>
              <a:t> </a:t>
            </a:r>
            <a:endParaRPr lang="en-US" altLang="zh-CN" sz="1600">
              <a:solidFill>
                <a:srgbClr val="62870A"/>
              </a:solidFill>
              <a:latin typeface="Courier New" pitchFamily="49" charset="0"/>
              <a:ea typeface="Microsoft YaHei" pitchFamily="34" charset="-122"/>
              <a:sym typeface="Courier New" pitchFamily="49" charset="0"/>
            </a:endParaRPr>
          </a:p>
          <a:p>
            <a:pPr marL="357188" indent="-357188" algn="just">
              <a:lnSpc>
                <a:spcPct val="60000"/>
              </a:lnSpc>
              <a:spcBef>
                <a:spcPts val="1800"/>
              </a:spcBef>
              <a:buSzPct val="90000"/>
              <a:buFont typeface="Monotype Sorts" pitchFamily="2" charset="2"/>
              <a:buNone/>
            </a:pPr>
            <a:r>
              <a:rPr lang="en-US" altLang="zh-CN">
                <a:solidFill>
                  <a:srgbClr val="62870A"/>
                </a:solidFill>
                <a:latin typeface="Courier New" pitchFamily="49" charset="0"/>
                <a:ea typeface="Microsoft YaHei" pitchFamily="34" charset="-122"/>
                <a:sym typeface="Courier New" pitchFamily="49" charset="0"/>
              </a:rPr>
              <a:t>  }</a:t>
            </a: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531813" y="739780"/>
            <a:ext cx="8763000" cy="1470025"/>
          </a:xfrm>
        </p:spPr>
        <p:txBody>
          <a:bodyPr/>
          <a:lstStyle/>
          <a:p>
            <a:r>
              <a:rPr lang="en-US" dirty="0" smtClean="0"/>
              <a:t>Antra SEP Program</a:t>
            </a:r>
            <a:endParaRPr lang="en-US" dirty="0"/>
          </a:p>
        </p:txBody>
      </p:sp>
      <p:sp>
        <p:nvSpPr>
          <p:cNvPr id="6" name="Subtitle 2"/>
          <p:cNvSpPr>
            <a:spLocks noGrp="1"/>
          </p:cNvSpPr>
          <p:nvPr>
            <p:ph type="subTitle" idx="1"/>
          </p:nvPr>
        </p:nvSpPr>
        <p:spPr>
          <a:xfrm>
            <a:off x="531763" y="2286000"/>
            <a:ext cx="8764141" cy="914400"/>
          </a:xfrm>
        </p:spPr>
        <p:txBody>
          <a:bodyPr/>
          <a:lstStyle/>
          <a:p>
            <a:r>
              <a:rPr lang="en-US" dirty="0" smtClean="0"/>
              <a:t>Hello World</a:t>
            </a:r>
            <a:endParaRPr lang="en-US" dirty="0"/>
          </a:p>
        </p:txBody>
      </p:sp>
      <p:sp>
        <p:nvSpPr>
          <p:cNvPr id="8" name="Text Placeholder 3"/>
          <p:cNvSpPr>
            <a:spLocks noGrp="1"/>
          </p:cNvSpPr>
          <p:nvPr>
            <p:ph type="body" sz="quarter" idx="13"/>
          </p:nvPr>
        </p:nvSpPr>
        <p:spPr>
          <a:xfrm>
            <a:off x="531813" y="2867477"/>
            <a:ext cx="8763000" cy="2514149"/>
          </a:xfrm>
        </p:spPr>
        <p:txBody>
          <a:bodyPr/>
          <a:lstStyle/>
          <a:p>
            <a:r>
              <a:rPr lang="en-US" dirty="0" smtClean="0"/>
              <a:t>Core Java Training 2</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5"/>
          <p:cNvSpPr>
            <a:spLocks noGrp="1"/>
          </p:cNvSpPr>
          <p:nvPr>
            <p:ph type="sldNum" sz="quarter" idx="12"/>
          </p:nvPr>
        </p:nvSpPr>
        <p:spPr>
          <a:noFill/>
          <a:ln>
            <a:miter lim="800000"/>
            <a:headEnd/>
            <a:tailEnd/>
          </a:ln>
        </p:spPr>
        <p:txBody>
          <a:bodyPr/>
          <a:lstStyle/>
          <a:p>
            <a:pPr>
              <a:buFontTx/>
              <a:buNone/>
            </a:pPr>
            <a:fld id="{C3301F12-DD80-477F-8BD2-9AE040171E2B}" type="slidenum">
              <a:rPr lang="zh-CN" altLang="en-US"/>
              <a:pPr>
                <a:buFontTx/>
                <a:buNone/>
              </a:pPr>
              <a:t>20</a:t>
            </a:fld>
            <a:endParaRPr lang="zh-CN" altLang="en-US"/>
          </a:p>
        </p:txBody>
      </p:sp>
      <p:sp>
        <p:nvSpPr>
          <p:cNvPr id="33794" name="Rectangle 2"/>
          <p:cNvSpPr>
            <a:spLocks noGrp="1" noChangeArrowheads="1"/>
          </p:cNvSpPr>
          <p:nvPr>
            <p:ph type="title"/>
          </p:nvPr>
        </p:nvSpPr>
        <p:spPr/>
        <p:txBody>
          <a:bodyPr/>
          <a:lstStyle/>
          <a:p>
            <a:r>
              <a:rPr lang="en-US" altLang="en-US" smtClean="0"/>
              <a:t>Example - Student</a:t>
            </a:r>
          </a:p>
        </p:txBody>
      </p:sp>
      <p:sp>
        <p:nvSpPr>
          <p:cNvPr id="21507" name="Rectangle 3"/>
          <p:cNvSpPr>
            <a:spLocks noChangeArrowheads="1"/>
          </p:cNvSpPr>
          <p:nvPr/>
        </p:nvSpPr>
        <p:spPr bwMode="auto">
          <a:xfrm>
            <a:off x="-21161" y="730250"/>
            <a:ext cx="6191754" cy="3505200"/>
          </a:xfrm>
          <a:prstGeom prst="rect">
            <a:avLst/>
          </a:prstGeom>
          <a:solidFill>
            <a:schemeClr val="tx1"/>
          </a:solidFill>
          <a:ln w="9525">
            <a:noFill/>
            <a:miter lim="800000"/>
            <a:headEnd/>
            <a:tailEnd/>
          </a:ln>
          <a:effectLst/>
        </p:spPr>
        <p:txBody>
          <a:bodyPr lIns="92075" tIns="46038" rIns="92075" bIns="46038" anchor="ctr"/>
          <a:lstStyle/>
          <a:p>
            <a:pPr>
              <a:buFont typeface="Arial" pitchFamily="34" charset="0"/>
              <a:buNone/>
            </a:pPr>
            <a:r>
              <a:rPr lang="en-US" altLang="en-US" sz="1200">
                <a:solidFill>
                  <a:schemeClr val="bg2"/>
                </a:solidFill>
                <a:latin typeface="Courier New" pitchFamily="49" charset="0"/>
                <a:sym typeface="Courier New" pitchFamily="49" charset="0"/>
              </a:rPr>
              <a:t>public class Student {</a:t>
            </a:r>
            <a:br>
              <a:rPr lang="en-US" altLang="en-US" sz="1200">
                <a:solidFill>
                  <a:schemeClr val="bg2"/>
                </a:solidFill>
                <a:latin typeface="Courier New" pitchFamily="49" charset="0"/>
                <a:sym typeface="Courier New" pitchFamily="49" charset="0"/>
              </a:rPr>
            </a:br>
            <a:r>
              <a:rPr lang="en-US" altLang="en-US" sz="1200">
                <a:solidFill>
                  <a:schemeClr val="bg2"/>
                </a:solidFill>
                <a:latin typeface="Courier New" pitchFamily="49" charset="0"/>
                <a:sym typeface="Courier New" pitchFamily="49" charset="0"/>
              </a:rPr>
              <a:t>  private int id;</a:t>
            </a:r>
            <a:br>
              <a:rPr lang="en-US" altLang="en-US" sz="1200">
                <a:solidFill>
                  <a:schemeClr val="bg2"/>
                </a:solidFill>
                <a:latin typeface="Courier New" pitchFamily="49" charset="0"/>
                <a:sym typeface="Courier New" pitchFamily="49" charset="0"/>
              </a:rPr>
            </a:br>
            <a:r>
              <a:rPr lang="en-US" altLang="en-US" sz="1200">
                <a:solidFill>
                  <a:schemeClr val="bg2"/>
                </a:solidFill>
                <a:latin typeface="Courier New" pitchFamily="49" charset="0"/>
                <a:sym typeface="Courier New" pitchFamily="49" charset="0"/>
              </a:rPr>
              <a:t>  private BirthDate birthDate;</a:t>
            </a:r>
            <a:br>
              <a:rPr lang="en-US" altLang="en-US" sz="1200">
                <a:solidFill>
                  <a:schemeClr val="bg2"/>
                </a:solidFill>
                <a:latin typeface="Courier New" pitchFamily="49" charset="0"/>
                <a:sym typeface="Courier New" pitchFamily="49" charset="0"/>
              </a:rPr>
            </a:br>
            <a:r>
              <a:rPr lang="en-US" altLang="en-US" sz="1200">
                <a:solidFill>
                  <a:schemeClr val="bg2"/>
                </a:solidFill>
                <a:latin typeface="Courier New" pitchFamily="49" charset="0"/>
                <a:sym typeface="Courier New" pitchFamily="49" charset="0"/>
              </a:rPr>
              <a:t/>
            </a:r>
            <a:br>
              <a:rPr lang="en-US" altLang="en-US" sz="1200">
                <a:solidFill>
                  <a:schemeClr val="bg2"/>
                </a:solidFill>
                <a:latin typeface="Courier New" pitchFamily="49" charset="0"/>
                <a:sym typeface="Courier New" pitchFamily="49" charset="0"/>
              </a:rPr>
            </a:br>
            <a:r>
              <a:rPr lang="en-US" altLang="en-US" sz="1200">
                <a:solidFill>
                  <a:schemeClr val="bg2"/>
                </a:solidFill>
                <a:latin typeface="Courier New" pitchFamily="49" charset="0"/>
                <a:sym typeface="Courier New" pitchFamily="49" charset="0"/>
              </a:rPr>
              <a:t>  public Student(int ssn, </a:t>
            </a:r>
            <a:br>
              <a:rPr lang="en-US" altLang="en-US" sz="1200">
                <a:solidFill>
                  <a:schemeClr val="bg2"/>
                </a:solidFill>
                <a:latin typeface="Courier New" pitchFamily="49" charset="0"/>
                <a:sym typeface="Courier New" pitchFamily="49" charset="0"/>
              </a:rPr>
            </a:br>
            <a:r>
              <a:rPr lang="en-US" altLang="en-US" sz="1200">
                <a:solidFill>
                  <a:schemeClr val="bg2"/>
                </a:solidFill>
                <a:latin typeface="Courier New" pitchFamily="49" charset="0"/>
                <a:sym typeface="Courier New" pitchFamily="49" charset="0"/>
              </a:rPr>
              <a:t>      int year, int month, int day) {</a:t>
            </a:r>
            <a:br>
              <a:rPr lang="en-US" altLang="en-US" sz="1200">
                <a:solidFill>
                  <a:schemeClr val="bg2"/>
                </a:solidFill>
                <a:latin typeface="Courier New" pitchFamily="49" charset="0"/>
                <a:sym typeface="Courier New" pitchFamily="49" charset="0"/>
              </a:rPr>
            </a:br>
            <a:r>
              <a:rPr lang="en-US" altLang="en-US" sz="1200">
                <a:solidFill>
                  <a:schemeClr val="bg2"/>
                </a:solidFill>
                <a:latin typeface="Courier New" pitchFamily="49" charset="0"/>
                <a:sym typeface="Courier New" pitchFamily="49" charset="0"/>
              </a:rPr>
              <a:t>    id = ssn;</a:t>
            </a:r>
            <a:br>
              <a:rPr lang="en-US" altLang="en-US" sz="1200">
                <a:solidFill>
                  <a:schemeClr val="bg2"/>
                </a:solidFill>
                <a:latin typeface="Courier New" pitchFamily="49" charset="0"/>
                <a:sym typeface="Courier New" pitchFamily="49" charset="0"/>
              </a:rPr>
            </a:br>
            <a:r>
              <a:rPr lang="en-US" altLang="en-US" sz="1200">
                <a:solidFill>
                  <a:schemeClr val="bg2"/>
                </a:solidFill>
                <a:latin typeface="Courier New" pitchFamily="49" charset="0"/>
                <a:sym typeface="Courier New" pitchFamily="49" charset="0"/>
              </a:rPr>
              <a:t>    birthDate = new BirthDate(year, month, day);</a:t>
            </a:r>
            <a:br>
              <a:rPr lang="en-US" altLang="en-US" sz="1200">
                <a:solidFill>
                  <a:schemeClr val="bg2"/>
                </a:solidFill>
                <a:latin typeface="Courier New" pitchFamily="49" charset="0"/>
                <a:sym typeface="Courier New" pitchFamily="49" charset="0"/>
              </a:rPr>
            </a:br>
            <a:r>
              <a:rPr lang="en-US" altLang="en-US" sz="1200">
                <a:solidFill>
                  <a:schemeClr val="bg2"/>
                </a:solidFill>
                <a:latin typeface="Courier New" pitchFamily="49" charset="0"/>
                <a:sym typeface="Courier New" pitchFamily="49" charset="0"/>
              </a:rPr>
              <a:t>  }</a:t>
            </a:r>
            <a:br>
              <a:rPr lang="en-US" altLang="en-US" sz="1200">
                <a:solidFill>
                  <a:schemeClr val="bg2"/>
                </a:solidFill>
                <a:latin typeface="Courier New" pitchFamily="49" charset="0"/>
                <a:sym typeface="Courier New" pitchFamily="49" charset="0"/>
              </a:rPr>
            </a:br>
            <a:r>
              <a:rPr lang="en-US" altLang="en-US" sz="1200">
                <a:solidFill>
                  <a:schemeClr val="bg2"/>
                </a:solidFill>
                <a:latin typeface="Courier New" pitchFamily="49" charset="0"/>
                <a:sym typeface="Courier New" pitchFamily="49" charset="0"/>
              </a:rPr>
              <a:t/>
            </a:r>
            <a:br>
              <a:rPr lang="en-US" altLang="en-US" sz="1200">
                <a:solidFill>
                  <a:schemeClr val="bg2"/>
                </a:solidFill>
                <a:latin typeface="Courier New" pitchFamily="49" charset="0"/>
                <a:sym typeface="Courier New" pitchFamily="49" charset="0"/>
              </a:rPr>
            </a:br>
            <a:r>
              <a:rPr lang="en-US" altLang="en-US" sz="1200">
                <a:solidFill>
                  <a:schemeClr val="bg2"/>
                </a:solidFill>
                <a:latin typeface="Courier New" pitchFamily="49" charset="0"/>
                <a:sym typeface="Courier New" pitchFamily="49" charset="0"/>
              </a:rPr>
              <a:t>  public int getId() {</a:t>
            </a:r>
            <a:br>
              <a:rPr lang="en-US" altLang="en-US" sz="1200">
                <a:solidFill>
                  <a:schemeClr val="bg2"/>
                </a:solidFill>
                <a:latin typeface="Courier New" pitchFamily="49" charset="0"/>
                <a:sym typeface="Courier New" pitchFamily="49" charset="0"/>
              </a:rPr>
            </a:br>
            <a:r>
              <a:rPr lang="en-US" altLang="en-US" sz="1200">
                <a:solidFill>
                  <a:schemeClr val="bg2"/>
                </a:solidFill>
                <a:latin typeface="Courier New" pitchFamily="49" charset="0"/>
                <a:sym typeface="Courier New" pitchFamily="49" charset="0"/>
              </a:rPr>
              <a:t>    return id;</a:t>
            </a:r>
            <a:br>
              <a:rPr lang="en-US" altLang="en-US" sz="1200">
                <a:solidFill>
                  <a:schemeClr val="bg2"/>
                </a:solidFill>
                <a:latin typeface="Courier New" pitchFamily="49" charset="0"/>
                <a:sym typeface="Courier New" pitchFamily="49" charset="0"/>
              </a:rPr>
            </a:br>
            <a:r>
              <a:rPr lang="en-US" altLang="en-US" sz="1200">
                <a:solidFill>
                  <a:schemeClr val="bg2"/>
                </a:solidFill>
                <a:latin typeface="Courier New" pitchFamily="49" charset="0"/>
                <a:sym typeface="Courier New" pitchFamily="49" charset="0"/>
              </a:rPr>
              <a:t>  }</a:t>
            </a:r>
            <a:br>
              <a:rPr lang="en-US" altLang="en-US" sz="1200">
                <a:solidFill>
                  <a:schemeClr val="bg2"/>
                </a:solidFill>
                <a:latin typeface="Courier New" pitchFamily="49" charset="0"/>
                <a:sym typeface="Courier New" pitchFamily="49" charset="0"/>
              </a:rPr>
            </a:br>
            <a:r>
              <a:rPr lang="en-US" altLang="en-US" sz="1200">
                <a:solidFill>
                  <a:schemeClr val="bg2"/>
                </a:solidFill>
                <a:latin typeface="Courier New" pitchFamily="49" charset="0"/>
                <a:sym typeface="Courier New" pitchFamily="49" charset="0"/>
              </a:rPr>
              <a:t/>
            </a:r>
            <a:br>
              <a:rPr lang="en-US" altLang="en-US" sz="1200">
                <a:solidFill>
                  <a:schemeClr val="bg2"/>
                </a:solidFill>
                <a:latin typeface="Courier New" pitchFamily="49" charset="0"/>
                <a:sym typeface="Courier New" pitchFamily="49" charset="0"/>
              </a:rPr>
            </a:br>
            <a:r>
              <a:rPr lang="en-US" altLang="en-US" sz="1200">
                <a:solidFill>
                  <a:schemeClr val="bg2"/>
                </a:solidFill>
                <a:latin typeface="Courier New" pitchFamily="49" charset="0"/>
                <a:sym typeface="Courier New" pitchFamily="49" charset="0"/>
              </a:rPr>
              <a:t>  public BirthDate getBirthDate() {</a:t>
            </a:r>
            <a:br>
              <a:rPr lang="en-US" altLang="en-US" sz="1200">
                <a:solidFill>
                  <a:schemeClr val="bg2"/>
                </a:solidFill>
                <a:latin typeface="Courier New" pitchFamily="49" charset="0"/>
                <a:sym typeface="Courier New" pitchFamily="49" charset="0"/>
              </a:rPr>
            </a:br>
            <a:r>
              <a:rPr lang="en-US" altLang="en-US" sz="1200">
                <a:solidFill>
                  <a:schemeClr val="bg2"/>
                </a:solidFill>
                <a:latin typeface="Courier New" pitchFamily="49" charset="0"/>
                <a:sym typeface="Courier New" pitchFamily="49" charset="0"/>
              </a:rPr>
              <a:t>    return birthDate;</a:t>
            </a:r>
            <a:br>
              <a:rPr lang="en-US" altLang="en-US" sz="1200">
                <a:solidFill>
                  <a:schemeClr val="bg2"/>
                </a:solidFill>
                <a:latin typeface="Courier New" pitchFamily="49" charset="0"/>
                <a:sym typeface="Courier New" pitchFamily="49" charset="0"/>
              </a:rPr>
            </a:br>
            <a:r>
              <a:rPr lang="en-US" altLang="en-US" sz="1200">
                <a:solidFill>
                  <a:schemeClr val="bg2"/>
                </a:solidFill>
                <a:latin typeface="Courier New" pitchFamily="49" charset="0"/>
                <a:sym typeface="Courier New" pitchFamily="49" charset="0"/>
              </a:rPr>
              <a:t>  }</a:t>
            </a:r>
            <a:br>
              <a:rPr lang="en-US" altLang="en-US" sz="1200">
                <a:solidFill>
                  <a:schemeClr val="bg2"/>
                </a:solidFill>
                <a:latin typeface="Courier New" pitchFamily="49" charset="0"/>
                <a:sym typeface="Courier New" pitchFamily="49" charset="0"/>
              </a:rPr>
            </a:br>
            <a:r>
              <a:rPr lang="en-US" altLang="en-US" sz="1200">
                <a:solidFill>
                  <a:schemeClr val="bg2"/>
                </a:solidFill>
                <a:latin typeface="Courier New" pitchFamily="49" charset="0"/>
                <a:sym typeface="Courier New" pitchFamily="49" charset="0"/>
              </a:rPr>
              <a:t>}</a:t>
            </a:r>
          </a:p>
        </p:txBody>
      </p:sp>
      <p:sp>
        <p:nvSpPr>
          <p:cNvPr id="21508" name="Rectangle 4"/>
          <p:cNvSpPr>
            <a:spLocks noChangeArrowheads="1"/>
          </p:cNvSpPr>
          <p:nvPr/>
        </p:nvSpPr>
        <p:spPr bwMode="auto">
          <a:xfrm>
            <a:off x="6170593" y="730250"/>
            <a:ext cx="5992839" cy="4114800"/>
          </a:xfrm>
          <a:prstGeom prst="rect">
            <a:avLst/>
          </a:prstGeom>
          <a:solidFill>
            <a:schemeClr val="tx1"/>
          </a:solidFill>
          <a:ln w="9525">
            <a:solidFill>
              <a:srgbClr val="FF0000"/>
            </a:solidFill>
            <a:miter lim="800000"/>
            <a:headEnd/>
            <a:tailEnd/>
          </a:ln>
          <a:effectLst/>
        </p:spPr>
        <p:txBody>
          <a:bodyPr lIns="92075" tIns="46038" rIns="92075" bIns="46038" anchor="ctr"/>
          <a:lstStyle/>
          <a:p>
            <a:pPr>
              <a:buFont typeface="Arial" pitchFamily="34" charset="0"/>
              <a:buNone/>
            </a:pPr>
            <a:r>
              <a:rPr lang="en-US" altLang="en-US" sz="1500">
                <a:solidFill>
                  <a:schemeClr val="bg2"/>
                </a:solidFill>
                <a:latin typeface="Courier New" pitchFamily="49" charset="0"/>
                <a:sym typeface="Courier New" pitchFamily="49" charset="0"/>
              </a:rPr>
              <a:t>public class BirthDate {</a:t>
            </a:r>
            <a:br>
              <a:rPr lang="en-US" altLang="en-US" sz="1500">
                <a:solidFill>
                  <a:schemeClr val="bg2"/>
                </a:solidFill>
                <a:latin typeface="Courier New" pitchFamily="49" charset="0"/>
                <a:sym typeface="Courier New" pitchFamily="49" charset="0"/>
              </a:rPr>
            </a:br>
            <a:r>
              <a:rPr lang="en-US" altLang="en-US" sz="1500">
                <a:solidFill>
                  <a:schemeClr val="bg2"/>
                </a:solidFill>
                <a:latin typeface="Courier New" pitchFamily="49" charset="0"/>
                <a:sym typeface="Courier New" pitchFamily="49" charset="0"/>
              </a:rPr>
              <a:t>  private int year;</a:t>
            </a:r>
            <a:br>
              <a:rPr lang="en-US" altLang="en-US" sz="1500">
                <a:solidFill>
                  <a:schemeClr val="bg2"/>
                </a:solidFill>
                <a:latin typeface="Courier New" pitchFamily="49" charset="0"/>
                <a:sym typeface="Courier New" pitchFamily="49" charset="0"/>
              </a:rPr>
            </a:br>
            <a:r>
              <a:rPr lang="en-US" altLang="en-US" sz="1500">
                <a:solidFill>
                  <a:schemeClr val="bg2"/>
                </a:solidFill>
                <a:latin typeface="Courier New" pitchFamily="49" charset="0"/>
                <a:sym typeface="Courier New" pitchFamily="49" charset="0"/>
              </a:rPr>
              <a:t>  private int month;</a:t>
            </a:r>
            <a:br>
              <a:rPr lang="en-US" altLang="en-US" sz="1500">
                <a:solidFill>
                  <a:schemeClr val="bg2"/>
                </a:solidFill>
                <a:latin typeface="Courier New" pitchFamily="49" charset="0"/>
                <a:sym typeface="Courier New" pitchFamily="49" charset="0"/>
              </a:rPr>
            </a:br>
            <a:r>
              <a:rPr lang="en-US" altLang="en-US" sz="1500">
                <a:solidFill>
                  <a:schemeClr val="bg2"/>
                </a:solidFill>
                <a:latin typeface="Courier New" pitchFamily="49" charset="0"/>
                <a:sym typeface="Courier New" pitchFamily="49" charset="0"/>
              </a:rPr>
              <a:t>  private int day;</a:t>
            </a:r>
            <a:br>
              <a:rPr lang="en-US" altLang="en-US" sz="1500">
                <a:solidFill>
                  <a:schemeClr val="bg2"/>
                </a:solidFill>
                <a:latin typeface="Courier New" pitchFamily="49" charset="0"/>
                <a:sym typeface="Courier New" pitchFamily="49" charset="0"/>
              </a:rPr>
            </a:br>
            <a:r>
              <a:rPr lang="en-US" altLang="en-US" sz="1500">
                <a:solidFill>
                  <a:schemeClr val="bg2"/>
                </a:solidFill>
                <a:latin typeface="Courier New" pitchFamily="49" charset="0"/>
                <a:sym typeface="Courier New" pitchFamily="49" charset="0"/>
              </a:rPr>
              <a:t>  </a:t>
            </a:r>
            <a:br>
              <a:rPr lang="en-US" altLang="en-US" sz="1500">
                <a:solidFill>
                  <a:schemeClr val="bg2"/>
                </a:solidFill>
                <a:latin typeface="Courier New" pitchFamily="49" charset="0"/>
                <a:sym typeface="Courier New" pitchFamily="49" charset="0"/>
              </a:rPr>
            </a:br>
            <a:r>
              <a:rPr lang="en-US" altLang="en-US" sz="1500">
                <a:solidFill>
                  <a:schemeClr val="bg2"/>
                </a:solidFill>
                <a:latin typeface="Courier New" pitchFamily="49" charset="0"/>
                <a:sym typeface="Courier New" pitchFamily="49" charset="0"/>
              </a:rPr>
              <a:t>  public BirthDate(int newYear, </a:t>
            </a:r>
            <a:br>
              <a:rPr lang="en-US" altLang="en-US" sz="1500">
                <a:solidFill>
                  <a:schemeClr val="bg2"/>
                </a:solidFill>
                <a:latin typeface="Courier New" pitchFamily="49" charset="0"/>
                <a:sym typeface="Courier New" pitchFamily="49" charset="0"/>
              </a:rPr>
            </a:br>
            <a:r>
              <a:rPr lang="en-US" altLang="en-US" sz="1500">
                <a:solidFill>
                  <a:schemeClr val="bg2"/>
                </a:solidFill>
                <a:latin typeface="Courier New" pitchFamily="49" charset="0"/>
                <a:sym typeface="Courier New" pitchFamily="49" charset="0"/>
              </a:rPr>
              <a:t>      int newMonth, int newDay) {</a:t>
            </a:r>
            <a:br>
              <a:rPr lang="en-US" altLang="en-US" sz="1500">
                <a:solidFill>
                  <a:schemeClr val="bg2"/>
                </a:solidFill>
                <a:latin typeface="Courier New" pitchFamily="49" charset="0"/>
                <a:sym typeface="Courier New" pitchFamily="49" charset="0"/>
              </a:rPr>
            </a:br>
            <a:r>
              <a:rPr lang="en-US" altLang="en-US" sz="1500">
                <a:solidFill>
                  <a:schemeClr val="bg2"/>
                </a:solidFill>
                <a:latin typeface="Courier New" pitchFamily="49" charset="0"/>
                <a:sym typeface="Courier New" pitchFamily="49" charset="0"/>
              </a:rPr>
              <a:t>    year = newYear;</a:t>
            </a:r>
            <a:br>
              <a:rPr lang="en-US" altLang="en-US" sz="1500">
                <a:solidFill>
                  <a:schemeClr val="bg2"/>
                </a:solidFill>
                <a:latin typeface="Courier New" pitchFamily="49" charset="0"/>
                <a:sym typeface="Courier New" pitchFamily="49" charset="0"/>
              </a:rPr>
            </a:br>
            <a:r>
              <a:rPr lang="en-US" altLang="en-US" sz="1500">
                <a:solidFill>
                  <a:schemeClr val="bg2"/>
                </a:solidFill>
                <a:latin typeface="Courier New" pitchFamily="49" charset="0"/>
                <a:sym typeface="Courier New" pitchFamily="49" charset="0"/>
              </a:rPr>
              <a:t>    month = newMonth;</a:t>
            </a:r>
            <a:br>
              <a:rPr lang="en-US" altLang="en-US" sz="1500">
                <a:solidFill>
                  <a:schemeClr val="bg2"/>
                </a:solidFill>
                <a:latin typeface="Courier New" pitchFamily="49" charset="0"/>
                <a:sym typeface="Courier New" pitchFamily="49" charset="0"/>
              </a:rPr>
            </a:br>
            <a:r>
              <a:rPr lang="en-US" altLang="en-US" sz="1500">
                <a:solidFill>
                  <a:schemeClr val="bg2"/>
                </a:solidFill>
                <a:latin typeface="Courier New" pitchFamily="49" charset="0"/>
                <a:sym typeface="Courier New" pitchFamily="49" charset="0"/>
              </a:rPr>
              <a:t>    day = newDay;</a:t>
            </a:r>
            <a:br>
              <a:rPr lang="en-US" altLang="en-US" sz="1500">
                <a:solidFill>
                  <a:schemeClr val="bg2"/>
                </a:solidFill>
                <a:latin typeface="Courier New" pitchFamily="49" charset="0"/>
                <a:sym typeface="Courier New" pitchFamily="49" charset="0"/>
              </a:rPr>
            </a:br>
            <a:r>
              <a:rPr lang="en-US" altLang="en-US" sz="1500">
                <a:solidFill>
                  <a:schemeClr val="bg2"/>
                </a:solidFill>
                <a:latin typeface="Courier New" pitchFamily="49" charset="0"/>
                <a:sym typeface="Courier New" pitchFamily="49" charset="0"/>
              </a:rPr>
              <a:t>  }</a:t>
            </a:r>
            <a:br>
              <a:rPr lang="en-US" altLang="en-US" sz="1500">
                <a:solidFill>
                  <a:schemeClr val="bg2"/>
                </a:solidFill>
                <a:latin typeface="Courier New" pitchFamily="49" charset="0"/>
                <a:sym typeface="Courier New" pitchFamily="49" charset="0"/>
              </a:rPr>
            </a:br>
            <a:r>
              <a:rPr lang="en-US" altLang="en-US" sz="1500">
                <a:solidFill>
                  <a:schemeClr val="bg2"/>
                </a:solidFill>
                <a:latin typeface="Courier New" pitchFamily="49" charset="0"/>
                <a:sym typeface="Courier New" pitchFamily="49" charset="0"/>
              </a:rPr>
              <a:t>  </a:t>
            </a:r>
            <a:br>
              <a:rPr lang="en-US" altLang="en-US" sz="1500">
                <a:solidFill>
                  <a:schemeClr val="bg2"/>
                </a:solidFill>
                <a:latin typeface="Courier New" pitchFamily="49" charset="0"/>
                <a:sym typeface="Courier New" pitchFamily="49" charset="0"/>
              </a:rPr>
            </a:br>
            <a:r>
              <a:rPr lang="en-US" altLang="en-US" sz="1500">
                <a:solidFill>
                  <a:schemeClr val="bg2"/>
                </a:solidFill>
                <a:latin typeface="Courier New" pitchFamily="49" charset="0"/>
                <a:sym typeface="Courier New" pitchFamily="49" charset="0"/>
              </a:rPr>
              <a:t>  public void setYear(int newYear) {</a:t>
            </a:r>
            <a:br>
              <a:rPr lang="en-US" altLang="en-US" sz="1500">
                <a:solidFill>
                  <a:schemeClr val="bg2"/>
                </a:solidFill>
                <a:latin typeface="Courier New" pitchFamily="49" charset="0"/>
                <a:sym typeface="Courier New" pitchFamily="49" charset="0"/>
              </a:rPr>
            </a:br>
            <a:r>
              <a:rPr lang="en-US" altLang="en-US" sz="1500">
                <a:solidFill>
                  <a:schemeClr val="bg2"/>
                </a:solidFill>
                <a:latin typeface="Courier New" pitchFamily="49" charset="0"/>
                <a:sym typeface="Courier New" pitchFamily="49" charset="0"/>
              </a:rPr>
              <a:t>    year = newYear;</a:t>
            </a:r>
            <a:br>
              <a:rPr lang="en-US" altLang="en-US" sz="1500">
                <a:solidFill>
                  <a:schemeClr val="bg2"/>
                </a:solidFill>
                <a:latin typeface="Courier New" pitchFamily="49" charset="0"/>
                <a:sym typeface="Courier New" pitchFamily="49" charset="0"/>
              </a:rPr>
            </a:br>
            <a:r>
              <a:rPr lang="en-US" altLang="en-US" sz="1500">
                <a:solidFill>
                  <a:schemeClr val="bg2"/>
                </a:solidFill>
                <a:latin typeface="Courier New" pitchFamily="49" charset="0"/>
                <a:sym typeface="Courier New" pitchFamily="49" charset="0"/>
              </a:rPr>
              <a:t>  }</a:t>
            </a:r>
            <a:br>
              <a:rPr lang="en-US" altLang="en-US" sz="1500">
                <a:solidFill>
                  <a:schemeClr val="bg2"/>
                </a:solidFill>
                <a:latin typeface="Courier New" pitchFamily="49" charset="0"/>
                <a:sym typeface="Courier New" pitchFamily="49" charset="0"/>
              </a:rPr>
            </a:br>
            <a:r>
              <a:rPr lang="en-US" altLang="en-US" sz="1500">
                <a:solidFill>
                  <a:schemeClr val="bg2"/>
                </a:solidFill>
                <a:latin typeface="Courier New" pitchFamily="49" charset="0"/>
                <a:sym typeface="Courier New" pitchFamily="49" charset="0"/>
              </a:rPr>
              <a:t>}</a:t>
            </a:r>
            <a:endParaRPr lang="en-US" altLang="en-US"/>
          </a:p>
        </p:txBody>
      </p:sp>
      <p:sp>
        <p:nvSpPr>
          <p:cNvPr id="21509" name="Rectangle 5"/>
          <p:cNvSpPr>
            <a:spLocks noChangeArrowheads="1"/>
          </p:cNvSpPr>
          <p:nvPr/>
        </p:nvSpPr>
        <p:spPr bwMode="auto">
          <a:xfrm>
            <a:off x="217961" y="4845050"/>
            <a:ext cx="11071516" cy="1905000"/>
          </a:xfrm>
          <a:prstGeom prst="rect">
            <a:avLst/>
          </a:prstGeom>
          <a:solidFill>
            <a:schemeClr val="tx1"/>
          </a:solidFill>
          <a:ln w="9525">
            <a:solidFill>
              <a:srgbClr val="FF0000"/>
            </a:solidFill>
            <a:miter lim="800000"/>
            <a:headEnd/>
            <a:tailEnd/>
          </a:ln>
          <a:effectLst/>
        </p:spPr>
        <p:txBody>
          <a:bodyPr lIns="92075" tIns="46038" rIns="92075" bIns="46038" anchor="ctr"/>
          <a:lstStyle/>
          <a:p>
            <a:pPr>
              <a:buFont typeface="Arial" pitchFamily="34" charset="0"/>
              <a:buNone/>
            </a:pPr>
            <a:r>
              <a:rPr lang="en-US" altLang="en-US" sz="1600">
                <a:solidFill>
                  <a:schemeClr val="bg2"/>
                </a:solidFill>
                <a:latin typeface="Courier New" pitchFamily="49" charset="0"/>
                <a:sym typeface="Courier New" pitchFamily="49" charset="0"/>
              </a:rPr>
              <a:t>public class Test {</a:t>
            </a:r>
            <a:br>
              <a:rPr lang="en-US" altLang="en-US" sz="1600">
                <a:solidFill>
                  <a:schemeClr val="bg2"/>
                </a:solidFill>
                <a:latin typeface="Courier New" pitchFamily="49" charset="0"/>
                <a:sym typeface="Courier New" pitchFamily="49" charset="0"/>
              </a:rPr>
            </a:br>
            <a:r>
              <a:rPr lang="en-US" altLang="en-US" sz="1600">
                <a:solidFill>
                  <a:schemeClr val="bg2"/>
                </a:solidFill>
                <a:latin typeface="Courier New" pitchFamily="49" charset="0"/>
                <a:sym typeface="Courier New" pitchFamily="49" charset="0"/>
              </a:rPr>
              <a:t>  public static void main(String[] args) {</a:t>
            </a:r>
            <a:br>
              <a:rPr lang="en-US" altLang="en-US" sz="1600">
                <a:solidFill>
                  <a:schemeClr val="bg2"/>
                </a:solidFill>
                <a:latin typeface="Courier New" pitchFamily="49" charset="0"/>
                <a:sym typeface="Courier New" pitchFamily="49" charset="0"/>
              </a:rPr>
            </a:br>
            <a:r>
              <a:rPr lang="en-US" altLang="en-US" sz="1600">
                <a:solidFill>
                  <a:schemeClr val="bg2"/>
                </a:solidFill>
                <a:latin typeface="Courier New" pitchFamily="49" charset="0"/>
                <a:sym typeface="Courier New" pitchFamily="49" charset="0"/>
              </a:rPr>
              <a:t>    Student student = new Student(111223333, 1970, 5, 3);</a:t>
            </a:r>
            <a:br>
              <a:rPr lang="en-US" altLang="en-US" sz="1600">
                <a:solidFill>
                  <a:schemeClr val="bg2"/>
                </a:solidFill>
                <a:latin typeface="Courier New" pitchFamily="49" charset="0"/>
                <a:sym typeface="Courier New" pitchFamily="49" charset="0"/>
              </a:rPr>
            </a:br>
            <a:r>
              <a:rPr lang="en-US" altLang="en-US" sz="1600">
                <a:solidFill>
                  <a:schemeClr val="bg2"/>
                </a:solidFill>
                <a:latin typeface="Courier New" pitchFamily="49" charset="0"/>
                <a:sym typeface="Courier New" pitchFamily="49" charset="0"/>
              </a:rPr>
              <a:t>    BirthDate date = student.getBirthDate();</a:t>
            </a:r>
            <a:br>
              <a:rPr lang="en-US" altLang="en-US" sz="1600">
                <a:solidFill>
                  <a:schemeClr val="bg2"/>
                </a:solidFill>
                <a:latin typeface="Courier New" pitchFamily="49" charset="0"/>
                <a:sym typeface="Courier New" pitchFamily="49" charset="0"/>
              </a:rPr>
            </a:br>
            <a:r>
              <a:rPr lang="en-US" altLang="en-US" sz="1600">
                <a:solidFill>
                  <a:schemeClr val="bg2"/>
                </a:solidFill>
                <a:latin typeface="Courier New" pitchFamily="49" charset="0"/>
                <a:sym typeface="Courier New" pitchFamily="49" charset="0"/>
              </a:rPr>
              <a:t>    date.setYear(2010); // Now the student birth year is changed!</a:t>
            </a:r>
            <a:br>
              <a:rPr lang="en-US" altLang="en-US" sz="1600">
                <a:solidFill>
                  <a:schemeClr val="bg2"/>
                </a:solidFill>
                <a:latin typeface="Courier New" pitchFamily="49" charset="0"/>
                <a:sym typeface="Courier New" pitchFamily="49" charset="0"/>
              </a:rPr>
            </a:br>
            <a:r>
              <a:rPr lang="en-US" altLang="en-US" sz="1600">
                <a:solidFill>
                  <a:schemeClr val="bg2"/>
                </a:solidFill>
                <a:latin typeface="Courier New" pitchFamily="49" charset="0"/>
                <a:sym typeface="Courier New" pitchFamily="49" charset="0"/>
              </a:rPr>
              <a:t>  }</a:t>
            </a:r>
            <a:br>
              <a:rPr lang="en-US" altLang="en-US" sz="1600">
                <a:solidFill>
                  <a:schemeClr val="bg2"/>
                </a:solidFill>
                <a:latin typeface="Courier New" pitchFamily="49" charset="0"/>
                <a:sym typeface="Courier New" pitchFamily="49" charset="0"/>
              </a:rPr>
            </a:br>
            <a:r>
              <a:rPr lang="en-US" altLang="en-US" sz="1600">
                <a:solidFill>
                  <a:schemeClr val="bg2"/>
                </a:solidFill>
                <a:latin typeface="Courier New" pitchFamily="49" charset="0"/>
                <a:sym typeface="Courier New" pitchFamily="49" charset="0"/>
              </a:rPr>
              <a:t>}</a:t>
            </a:r>
            <a:endParaRPr lang="en-US" altLang="en-US"/>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5"/>
          <p:cNvSpPr>
            <a:spLocks noGrp="1"/>
          </p:cNvSpPr>
          <p:nvPr>
            <p:ph type="sldNum" sz="quarter" idx="12"/>
          </p:nvPr>
        </p:nvSpPr>
        <p:spPr>
          <a:noFill/>
          <a:ln>
            <a:miter lim="800000"/>
            <a:headEnd/>
            <a:tailEnd/>
          </a:ln>
        </p:spPr>
        <p:txBody>
          <a:bodyPr/>
          <a:lstStyle/>
          <a:p>
            <a:pPr>
              <a:buFontTx/>
              <a:buNone/>
            </a:pPr>
            <a:fld id="{3A3AC001-9359-4478-8882-418D6FF6B955}" type="slidenum">
              <a:rPr lang="zh-CN" altLang="en-US"/>
              <a:pPr>
                <a:buFontTx/>
                <a:buNone/>
              </a:pPr>
              <a:t>21</a:t>
            </a:fld>
            <a:endParaRPr lang="zh-CN" altLang="en-US"/>
          </a:p>
        </p:txBody>
      </p:sp>
      <p:sp>
        <p:nvSpPr>
          <p:cNvPr id="34818" name="Rectangle 2"/>
          <p:cNvSpPr>
            <a:spLocks noGrp="1" noChangeArrowheads="1"/>
          </p:cNvSpPr>
          <p:nvPr>
            <p:ph type="title"/>
          </p:nvPr>
        </p:nvSpPr>
        <p:spPr>
          <a:xfrm>
            <a:off x="0" y="1"/>
            <a:ext cx="11657017" cy="876300"/>
          </a:xfrm>
        </p:spPr>
        <p:txBody>
          <a:bodyPr/>
          <a:lstStyle/>
          <a:p>
            <a:r>
              <a:rPr lang="en-US" altLang="en-US" dirty="0" smtClean="0"/>
              <a:t>The this keyword</a:t>
            </a:r>
          </a:p>
        </p:txBody>
      </p:sp>
      <p:sp>
        <p:nvSpPr>
          <p:cNvPr id="34819" name="Rectangle 3"/>
          <p:cNvSpPr>
            <a:spLocks noGrp="1" noChangeArrowheads="1"/>
          </p:cNvSpPr>
          <p:nvPr>
            <p:ph type="body" idx="1"/>
          </p:nvPr>
        </p:nvSpPr>
        <p:spPr>
          <a:xfrm>
            <a:off x="0" y="885825"/>
            <a:ext cx="11657679" cy="5057776"/>
          </a:xfrm>
        </p:spPr>
        <p:txBody>
          <a:bodyPr/>
          <a:lstStyle/>
          <a:p>
            <a:r>
              <a:rPr lang="en-US" altLang="en-US" dirty="0" smtClean="0"/>
              <a:t>The this keyword is the name of a reference that refers to an object itself. One common use of the this keyword is reference a class’s hidden data fields. </a:t>
            </a:r>
          </a:p>
          <a:p>
            <a:r>
              <a:rPr lang="en-US" altLang="en-US" dirty="0" smtClean="0"/>
              <a:t>Another common use of the this keyword to enable a constructor to invoke another constructor of the same class. </a:t>
            </a:r>
          </a:p>
        </p:txBody>
      </p:sp>
      <p:graphicFrame>
        <p:nvGraphicFramePr>
          <p:cNvPr id="34820" name="Object 7"/>
          <p:cNvGraphicFramePr>
            <a:graphicFrameLocks noChangeAspect="1"/>
          </p:cNvGraphicFramePr>
          <p:nvPr/>
        </p:nvGraphicFramePr>
        <p:xfrm>
          <a:off x="146017" y="2813050"/>
          <a:ext cx="11716932" cy="2820988"/>
        </p:xfrm>
        <a:graphic>
          <a:graphicData uri="http://schemas.openxmlformats.org/presentationml/2006/ole">
            <p:oleObj spid="_x0000_s197634" r:id="rId3" imgW="3683000" imgH="1168400" progId="Word.Picture.8">
              <p:embed/>
            </p:oleObj>
          </a:graphicData>
        </a:graphic>
      </p:graphicFrame>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5"/>
          <p:cNvSpPr>
            <a:spLocks noGrp="1"/>
          </p:cNvSpPr>
          <p:nvPr>
            <p:ph type="sldNum" sz="quarter" idx="12"/>
          </p:nvPr>
        </p:nvSpPr>
        <p:spPr>
          <a:noFill/>
          <a:ln>
            <a:miter lim="800000"/>
            <a:headEnd/>
            <a:tailEnd/>
          </a:ln>
        </p:spPr>
        <p:txBody>
          <a:bodyPr/>
          <a:lstStyle/>
          <a:p>
            <a:pPr>
              <a:buFontTx/>
              <a:buNone/>
            </a:pPr>
            <a:fld id="{BC05DBBF-76CF-4888-8B50-38934FBB83AB}" type="slidenum">
              <a:rPr lang="zh-CN" altLang="en-US"/>
              <a:pPr>
                <a:buFontTx/>
                <a:buNone/>
              </a:pPr>
              <a:t>22</a:t>
            </a:fld>
            <a:endParaRPr lang="zh-CN" altLang="en-US"/>
          </a:p>
        </p:txBody>
      </p:sp>
      <p:sp>
        <p:nvSpPr>
          <p:cNvPr id="35842" name="Rectangle 2"/>
          <p:cNvSpPr>
            <a:spLocks noGrp="1" noChangeArrowheads="1"/>
          </p:cNvSpPr>
          <p:nvPr>
            <p:ph type="title"/>
          </p:nvPr>
        </p:nvSpPr>
        <p:spPr>
          <a:xfrm>
            <a:off x="114300" y="1"/>
            <a:ext cx="11542717" cy="1009650"/>
          </a:xfrm>
        </p:spPr>
        <p:txBody>
          <a:bodyPr/>
          <a:lstStyle/>
          <a:p>
            <a:r>
              <a:rPr lang="en-US" altLang="zh-CN" dirty="0" smtClean="0"/>
              <a:t>Calling Overloaded Constructor</a:t>
            </a:r>
          </a:p>
        </p:txBody>
      </p:sp>
      <p:graphicFrame>
        <p:nvGraphicFramePr>
          <p:cNvPr id="35843" name="Object 7"/>
          <p:cNvGraphicFramePr>
            <a:graphicFrameLocks noChangeAspect="1"/>
          </p:cNvGraphicFramePr>
          <p:nvPr>
            <p:ph idx="1"/>
          </p:nvPr>
        </p:nvGraphicFramePr>
        <p:xfrm>
          <a:off x="723712" y="1074738"/>
          <a:ext cx="10565765" cy="4660900"/>
        </p:xfrm>
        <a:graphic>
          <a:graphicData uri="http://schemas.openxmlformats.org/presentationml/2006/ole">
            <p:oleObj spid="_x0000_s198658" name="Picture" r:id="rId3" imgW="2438400" imgH="1435100" progId="Word.Picture.8">
              <p:embed/>
            </p:oleObj>
          </a:graphicData>
        </a:graphic>
      </p:graphicFrame>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5"/>
          <p:cNvSpPr>
            <a:spLocks noGrp="1"/>
          </p:cNvSpPr>
          <p:nvPr>
            <p:ph type="sldNum" sz="quarter" idx="12"/>
          </p:nvPr>
        </p:nvSpPr>
        <p:spPr>
          <a:noFill/>
          <a:ln>
            <a:miter lim="800000"/>
            <a:headEnd/>
            <a:tailEnd/>
          </a:ln>
        </p:spPr>
        <p:txBody>
          <a:bodyPr/>
          <a:lstStyle/>
          <a:p>
            <a:pPr>
              <a:buFontTx/>
              <a:buNone/>
            </a:pPr>
            <a:fld id="{D5099237-5FD5-4772-9AED-EE0D8254EAC2}" type="slidenum">
              <a:rPr lang="zh-CN" altLang="en-US"/>
              <a:pPr>
                <a:buFontTx/>
                <a:buNone/>
              </a:pPr>
              <a:t>23</a:t>
            </a:fld>
            <a:endParaRPr lang="zh-CN" altLang="en-US"/>
          </a:p>
        </p:txBody>
      </p:sp>
      <p:sp>
        <p:nvSpPr>
          <p:cNvPr id="36866" name="Rectangle 2"/>
          <p:cNvSpPr>
            <a:spLocks noGrp="1" noChangeArrowheads="1"/>
          </p:cNvSpPr>
          <p:nvPr>
            <p:ph type="title"/>
          </p:nvPr>
        </p:nvSpPr>
        <p:spPr>
          <a:xfrm>
            <a:off x="276225" y="238125"/>
            <a:ext cx="11380793" cy="771525"/>
          </a:xfrm>
        </p:spPr>
        <p:txBody>
          <a:bodyPr/>
          <a:lstStyle/>
          <a:p>
            <a:r>
              <a:rPr lang="en-US" altLang="zh-CN" dirty="0" smtClean="0"/>
              <a:t>Wrapper Classes</a:t>
            </a:r>
          </a:p>
        </p:txBody>
      </p:sp>
      <p:sp>
        <p:nvSpPr>
          <p:cNvPr id="36867" name="Rectangle 3"/>
          <p:cNvSpPr>
            <a:spLocks noGrp="1" noChangeArrowheads="1"/>
          </p:cNvSpPr>
          <p:nvPr>
            <p:ph type="body" idx="1"/>
          </p:nvPr>
        </p:nvSpPr>
        <p:spPr>
          <a:xfrm>
            <a:off x="651764" y="1050926"/>
            <a:ext cx="11270431" cy="5127625"/>
          </a:xfrm>
        </p:spPr>
        <p:txBody>
          <a:bodyPr/>
          <a:lstStyle/>
          <a:p>
            <a:pPr>
              <a:lnSpc>
                <a:spcPct val="80000"/>
              </a:lnSpc>
            </a:pPr>
            <a:r>
              <a:rPr lang="en-US" altLang="zh-CN" smtClean="0"/>
              <a:t>Boolean  -  boolean</a:t>
            </a:r>
          </a:p>
          <a:p>
            <a:pPr>
              <a:lnSpc>
                <a:spcPct val="80000"/>
              </a:lnSpc>
            </a:pPr>
            <a:r>
              <a:rPr lang="en-US" altLang="zh-CN" smtClean="0"/>
              <a:t>Character  -  char</a:t>
            </a:r>
          </a:p>
          <a:p>
            <a:pPr>
              <a:lnSpc>
                <a:spcPct val="80000"/>
              </a:lnSpc>
            </a:pPr>
            <a:r>
              <a:rPr lang="en-US" altLang="zh-CN" smtClean="0"/>
              <a:t>Short  -  short</a:t>
            </a:r>
          </a:p>
          <a:p>
            <a:pPr>
              <a:lnSpc>
                <a:spcPct val="80000"/>
              </a:lnSpc>
            </a:pPr>
            <a:r>
              <a:rPr lang="en-US" altLang="zh-CN" smtClean="0"/>
              <a:t>Byte  -  byte</a:t>
            </a:r>
          </a:p>
          <a:p>
            <a:pPr>
              <a:lnSpc>
                <a:spcPct val="80000"/>
              </a:lnSpc>
            </a:pPr>
            <a:r>
              <a:rPr lang="en-US" altLang="zh-CN" smtClean="0"/>
              <a:t>Integer  -  int</a:t>
            </a:r>
          </a:p>
          <a:p>
            <a:pPr>
              <a:lnSpc>
                <a:spcPct val="80000"/>
              </a:lnSpc>
            </a:pPr>
            <a:r>
              <a:rPr lang="en-US" altLang="zh-CN" smtClean="0"/>
              <a:t>Long  -  long</a:t>
            </a:r>
          </a:p>
          <a:p>
            <a:pPr>
              <a:lnSpc>
                <a:spcPct val="80000"/>
              </a:lnSpc>
            </a:pPr>
            <a:r>
              <a:rPr lang="en-US" altLang="zh-CN" smtClean="0"/>
              <a:t>Float  -  float</a:t>
            </a:r>
          </a:p>
          <a:p>
            <a:pPr>
              <a:lnSpc>
                <a:spcPct val="80000"/>
              </a:lnSpc>
            </a:pPr>
            <a:r>
              <a:rPr lang="en-US" altLang="zh-CN" smtClean="0"/>
              <a:t>Double  -  double</a:t>
            </a:r>
          </a:p>
          <a:p>
            <a:pPr>
              <a:lnSpc>
                <a:spcPct val="80000"/>
              </a:lnSpc>
            </a:pPr>
            <a:r>
              <a:rPr lang="en-US" altLang="zh-CN" smtClean="0"/>
              <a:t>Autoboxing is the automatic conversion that the Java compiler makes between the primitive types and their corresponding object wrapper classes. For example, converting an int to an Integer, a double to a Double, and so on. If the conversion goes the other way, this is called unboxing.</a:t>
            </a:r>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5"/>
          <p:cNvSpPr>
            <a:spLocks noGrp="1"/>
          </p:cNvSpPr>
          <p:nvPr>
            <p:ph type="sldNum" sz="quarter" idx="12"/>
          </p:nvPr>
        </p:nvSpPr>
        <p:spPr>
          <a:noFill/>
          <a:ln>
            <a:miter lim="800000"/>
            <a:headEnd/>
            <a:tailEnd/>
          </a:ln>
        </p:spPr>
        <p:txBody>
          <a:bodyPr/>
          <a:lstStyle/>
          <a:p>
            <a:pPr>
              <a:buFontTx/>
              <a:buNone/>
            </a:pPr>
            <a:fld id="{332A48EA-FF46-4644-842F-AED9FA549F4A}" type="slidenum">
              <a:rPr lang="zh-CN" altLang="en-US"/>
              <a:pPr>
                <a:buFontTx/>
                <a:buNone/>
              </a:pPr>
              <a:t>24</a:t>
            </a:fld>
            <a:endParaRPr lang="zh-CN" altLang="en-US"/>
          </a:p>
        </p:txBody>
      </p:sp>
      <p:sp>
        <p:nvSpPr>
          <p:cNvPr id="37890" name="Rectangle 2"/>
          <p:cNvSpPr>
            <a:spLocks noGrp="1" noChangeArrowheads="1"/>
          </p:cNvSpPr>
          <p:nvPr>
            <p:ph type="title"/>
          </p:nvPr>
        </p:nvSpPr>
        <p:spPr/>
        <p:txBody>
          <a:bodyPr/>
          <a:lstStyle/>
          <a:p>
            <a:r>
              <a:rPr lang="en-US" altLang="zh-CN" smtClean="0"/>
              <a:t>StringBuilder and StringBuffer</a:t>
            </a:r>
          </a:p>
        </p:txBody>
      </p:sp>
      <p:sp>
        <p:nvSpPr>
          <p:cNvPr id="37891" name="Rectangle 3"/>
          <p:cNvSpPr>
            <a:spLocks noGrp="1" noChangeArrowheads="1"/>
          </p:cNvSpPr>
          <p:nvPr>
            <p:ph type="body" idx="1"/>
          </p:nvPr>
        </p:nvSpPr>
        <p:spPr/>
        <p:txBody>
          <a:bodyPr/>
          <a:lstStyle/>
          <a:p>
            <a:r>
              <a:rPr lang="en-US" altLang="en-US" smtClean="0"/>
              <a:t>They are mutable classes provided by Java API.</a:t>
            </a:r>
          </a:p>
          <a:p>
            <a:r>
              <a:rPr lang="en-US" altLang="en-US" smtClean="0"/>
              <a:t>Better performance.</a:t>
            </a:r>
          </a:p>
          <a:p>
            <a:r>
              <a:rPr lang="en-US" altLang="en-US" smtClean="0"/>
              <a:t>StringBuilder is not synchronized. Not thread safe. Faster.</a:t>
            </a:r>
          </a:p>
          <a:p>
            <a:r>
              <a:rPr lang="en-US" altLang="en-US" smtClean="0"/>
              <a:t>            StringBuffer sb = new StringBuffer();</a:t>
            </a:r>
          </a:p>
          <a:p>
            <a:r>
              <a:rPr lang="en-US" altLang="en-US" smtClean="0"/>
              <a:t>            for (int i = 100; i --&gt; 0 ;) {</a:t>
            </a:r>
          </a:p>
          <a:p>
            <a:r>
              <a:rPr lang="en-US" altLang="en-US" smtClean="0"/>
              <a:t>                sb.append("some thing");</a:t>
            </a:r>
          </a:p>
          <a:p>
            <a:r>
              <a:rPr lang="en-US" altLang="en-US" smtClean="0"/>
              <a:t>            }</a:t>
            </a:r>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5"/>
          <p:cNvSpPr>
            <a:spLocks noGrp="1"/>
          </p:cNvSpPr>
          <p:nvPr>
            <p:ph type="sldNum" sz="quarter" idx="12"/>
          </p:nvPr>
        </p:nvSpPr>
        <p:spPr>
          <a:noFill/>
          <a:ln>
            <a:miter lim="800000"/>
            <a:headEnd/>
            <a:tailEnd/>
          </a:ln>
        </p:spPr>
        <p:txBody>
          <a:bodyPr/>
          <a:lstStyle/>
          <a:p>
            <a:pPr>
              <a:buFontTx/>
              <a:buNone/>
            </a:pPr>
            <a:fld id="{8E4A5318-D3CA-4407-9CAB-67E03C94D3C6}" type="slidenum">
              <a:rPr lang="zh-CN" altLang="en-US"/>
              <a:pPr>
                <a:buFontTx/>
                <a:buNone/>
              </a:pPr>
              <a:t>25</a:t>
            </a:fld>
            <a:endParaRPr lang="zh-CN" altLang="en-US"/>
          </a:p>
        </p:txBody>
      </p:sp>
      <p:sp>
        <p:nvSpPr>
          <p:cNvPr id="38914" name="Rectangle 2"/>
          <p:cNvSpPr>
            <a:spLocks noGrp="1" noChangeArrowheads="1"/>
          </p:cNvSpPr>
          <p:nvPr>
            <p:ph type="title"/>
          </p:nvPr>
        </p:nvSpPr>
        <p:spPr/>
        <p:txBody>
          <a:bodyPr/>
          <a:lstStyle/>
          <a:p>
            <a:r>
              <a:rPr lang="en-US" altLang="en-US" smtClean="0"/>
              <a:t>Object class</a:t>
            </a:r>
          </a:p>
        </p:txBody>
      </p:sp>
      <p:sp>
        <p:nvSpPr>
          <p:cNvPr id="38915" name="Rectangle 3"/>
          <p:cNvSpPr>
            <a:spLocks noGrp="1" noChangeArrowheads="1"/>
          </p:cNvSpPr>
          <p:nvPr>
            <p:ph type="body" idx="1"/>
          </p:nvPr>
        </p:nvSpPr>
        <p:spPr/>
        <p:txBody>
          <a:bodyPr/>
          <a:lstStyle/>
          <a:p>
            <a:r>
              <a:rPr lang="en-US" altLang="en-US" smtClean="0"/>
              <a:t>Every class has Object as a superclass. </a:t>
            </a:r>
          </a:p>
          <a:p>
            <a:r>
              <a:rPr lang="en-US" altLang="en-US" smtClean="0"/>
              <a:t>All objects implement the methods of this class.</a:t>
            </a:r>
          </a:p>
          <a:p>
            <a:r>
              <a:rPr lang="en-US" altLang="en-US" smtClean="0"/>
              <a:t>toString() : Returns a string representation of the object.</a:t>
            </a:r>
          </a:p>
          <a:p>
            <a:r>
              <a:rPr lang="en-US" altLang="en-US" smtClean="0"/>
              <a:t>equals(Object obj): Indicates whether some other object is "equal to" this one.</a:t>
            </a:r>
          </a:p>
          <a:p>
            <a:r>
              <a:rPr lang="en-US" altLang="en-US" smtClean="0"/>
              <a:t>hashCode(): Returns a hash code value for the object.</a:t>
            </a:r>
          </a:p>
          <a:p>
            <a:r>
              <a:rPr lang="en-US" altLang="en-US" smtClean="0"/>
              <a:t>clone():  Creates and returns a copy of this object.</a:t>
            </a:r>
          </a:p>
          <a:p>
            <a:r>
              <a:rPr lang="en-US" altLang="en-US" smtClean="0"/>
              <a:t>finalize():Called by the garbage collector on an object when garbage collection determines that there are no more references to the object.</a:t>
            </a:r>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5"/>
          <p:cNvSpPr>
            <a:spLocks noGrp="1"/>
          </p:cNvSpPr>
          <p:nvPr>
            <p:ph type="sldNum" sz="quarter" idx="12"/>
          </p:nvPr>
        </p:nvSpPr>
        <p:spPr>
          <a:noFill/>
          <a:ln>
            <a:miter lim="800000"/>
            <a:headEnd/>
            <a:tailEnd/>
          </a:ln>
        </p:spPr>
        <p:txBody>
          <a:bodyPr/>
          <a:lstStyle/>
          <a:p>
            <a:pPr>
              <a:buFontTx/>
              <a:buNone/>
            </a:pPr>
            <a:fld id="{BF3BBA84-C293-4349-B170-AD878F267626}" type="slidenum">
              <a:rPr lang="zh-CN" altLang="en-US"/>
              <a:pPr>
                <a:buFontTx/>
                <a:buNone/>
              </a:pPr>
              <a:t>26</a:t>
            </a:fld>
            <a:endParaRPr lang="zh-CN" altLang="en-US"/>
          </a:p>
        </p:txBody>
      </p:sp>
      <p:sp>
        <p:nvSpPr>
          <p:cNvPr id="39938" name="Rectangle 2"/>
          <p:cNvSpPr>
            <a:spLocks noGrp="1" noChangeArrowheads="1"/>
          </p:cNvSpPr>
          <p:nvPr>
            <p:ph type="title"/>
          </p:nvPr>
        </p:nvSpPr>
        <p:spPr>
          <a:xfrm>
            <a:off x="0" y="1"/>
            <a:ext cx="11657017" cy="819150"/>
          </a:xfrm>
        </p:spPr>
        <p:txBody>
          <a:bodyPr/>
          <a:lstStyle/>
          <a:p>
            <a:r>
              <a:rPr lang="en-US" altLang="zh-CN" dirty="0" err="1" smtClean="0"/>
              <a:t>BigInteger</a:t>
            </a:r>
            <a:r>
              <a:rPr lang="en-US" altLang="zh-CN" dirty="0" smtClean="0"/>
              <a:t> and </a:t>
            </a:r>
            <a:r>
              <a:rPr lang="en-US" altLang="zh-CN" dirty="0" err="1" smtClean="0"/>
              <a:t>BigDecimal</a:t>
            </a:r>
            <a:endParaRPr lang="en-US" altLang="zh-CN" dirty="0" smtClean="0"/>
          </a:p>
        </p:txBody>
      </p:sp>
      <p:sp>
        <p:nvSpPr>
          <p:cNvPr id="39939" name="Rectangle 3"/>
          <p:cNvSpPr>
            <a:spLocks noGrp="1" noChangeArrowheads="1"/>
          </p:cNvSpPr>
          <p:nvPr>
            <p:ph type="body" idx="1"/>
          </p:nvPr>
        </p:nvSpPr>
        <p:spPr>
          <a:xfrm>
            <a:off x="0" y="819150"/>
            <a:ext cx="11657679" cy="5124451"/>
          </a:xfrm>
        </p:spPr>
        <p:txBody>
          <a:bodyPr/>
          <a:lstStyle/>
          <a:p>
            <a:r>
              <a:rPr lang="en-US" altLang="zh-CN" dirty="0" smtClean="0"/>
              <a:t>If you need to compute with very large integers or high precision floating-point values, you can use the </a:t>
            </a:r>
            <a:r>
              <a:rPr lang="en-US" altLang="zh-CN" u="sng" dirty="0" err="1" smtClean="0"/>
              <a:t>BigInteger</a:t>
            </a:r>
            <a:r>
              <a:rPr lang="en-US" altLang="zh-CN" dirty="0" smtClean="0"/>
              <a:t> and </a:t>
            </a:r>
            <a:r>
              <a:rPr lang="en-US" altLang="zh-CN" u="sng" dirty="0" err="1" smtClean="0"/>
              <a:t>BigDecimal</a:t>
            </a:r>
            <a:r>
              <a:rPr lang="en-US" altLang="zh-CN" dirty="0" smtClean="0"/>
              <a:t> classes in the </a:t>
            </a:r>
            <a:r>
              <a:rPr lang="en-US" altLang="zh-CN" u="sng" dirty="0" err="1" smtClean="0"/>
              <a:t>java.math</a:t>
            </a:r>
            <a:r>
              <a:rPr lang="en-US" altLang="zh-CN" dirty="0" smtClean="0"/>
              <a:t> package. Both are </a:t>
            </a:r>
            <a:r>
              <a:rPr lang="en-US" altLang="zh-CN" i="1" dirty="0" smtClean="0"/>
              <a:t>immutable</a:t>
            </a:r>
            <a:r>
              <a:rPr lang="en-US" altLang="zh-CN" dirty="0" smtClean="0"/>
              <a:t>. Both extend the </a:t>
            </a:r>
            <a:r>
              <a:rPr lang="en-US" altLang="zh-CN" u="sng" dirty="0" smtClean="0"/>
              <a:t>Number</a:t>
            </a:r>
            <a:r>
              <a:rPr lang="en-US" altLang="zh-CN" dirty="0" smtClean="0"/>
              <a:t> class and implement the </a:t>
            </a:r>
            <a:r>
              <a:rPr lang="en-US" altLang="zh-CN" u="sng" dirty="0" smtClean="0"/>
              <a:t>Comparable</a:t>
            </a:r>
            <a:r>
              <a:rPr lang="en-US" altLang="zh-CN" dirty="0" smtClean="0"/>
              <a:t> interface. </a:t>
            </a:r>
          </a:p>
        </p:txBody>
      </p:sp>
      <p:sp>
        <p:nvSpPr>
          <p:cNvPr id="27652" name="Rectangle 3"/>
          <p:cNvSpPr>
            <a:spLocks noGrp="1" noChangeArrowheads="1"/>
          </p:cNvSpPr>
          <p:nvPr/>
        </p:nvSpPr>
        <p:spPr bwMode="auto">
          <a:xfrm>
            <a:off x="304721" y="2535238"/>
            <a:ext cx="11579384" cy="2036762"/>
          </a:xfrm>
          <a:prstGeom prst="rect">
            <a:avLst/>
          </a:prstGeom>
          <a:solidFill>
            <a:schemeClr val="tx1"/>
          </a:solidFill>
          <a:ln w="9525">
            <a:noFill/>
            <a:bevel/>
            <a:headEnd/>
            <a:tailEnd/>
          </a:ln>
          <a:effectLst/>
        </p:spPr>
        <p:txBody>
          <a:bodyPr/>
          <a:lstStyle/>
          <a:p>
            <a:pPr algn="just">
              <a:lnSpc>
                <a:spcPct val="110000"/>
              </a:lnSpc>
              <a:spcBef>
                <a:spcPts val="1800"/>
              </a:spcBef>
              <a:buSzPct val="90000"/>
              <a:buFont typeface="Monotype Sorts" pitchFamily="2" charset="2"/>
              <a:buNone/>
            </a:pPr>
            <a:r>
              <a:rPr lang="en-US" altLang="zh-CN" sz="1600">
                <a:solidFill>
                  <a:schemeClr val="bg2"/>
                </a:solidFill>
                <a:latin typeface="Arial" pitchFamily="34" charset="0"/>
                <a:ea typeface="Microsoft YaHei" pitchFamily="34" charset="-122"/>
              </a:rPr>
              <a:t>BigInteger a = </a:t>
            </a:r>
            <a:r>
              <a:rPr lang="en-US" altLang="zh-CN" sz="1600" b="1">
                <a:solidFill>
                  <a:schemeClr val="bg2"/>
                </a:solidFill>
                <a:latin typeface="Arial" pitchFamily="34" charset="0"/>
                <a:ea typeface="Microsoft YaHei" pitchFamily="34" charset="-122"/>
              </a:rPr>
              <a:t>new</a:t>
            </a:r>
            <a:r>
              <a:rPr lang="en-US" altLang="zh-CN" sz="1600">
                <a:solidFill>
                  <a:schemeClr val="bg2"/>
                </a:solidFill>
                <a:latin typeface="Arial" pitchFamily="34" charset="0"/>
                <a:ea typeface="Microsoft YaHei" pitchFamily="34" charset="-122"/>
              </a:rPr>
              <a:t> BigInteger("9223372036854775807");</a:t>
            </a:r>
            <a:endParaRPr lang="en-US" altLang="zh-CN" sz="1400">
              <a:solidFill>
                <a:schemeClr val="bg2"/>
              </a:solidFill>
              <a:latin typeface="Arial" pitchFamily="34" charset="0"/>
              <a:ea typeface="Microsoft YaHei" pitchFamily="34" charset="-122"/>
            </a:endParaRPr>
          </a:p>
          <a:p>
            <a:pPr algn="just">
              <a:lnSpc>
                <a:spcPct val="110000"/>
              </a:lnSpc>
              <a:spcBef>
                <a:spcPts val="1800"/>
              </a:spcBef>
              <a:buSzPct val="90000"/>
              <a:buFont typeface="Monotype Sorts" pitchFamily="2" charset="2"/>
              <a:buNone/>
            </a:pPr>
            <a:r>
              <a:rPr lang="en-US" altLang="zh-CN" sz="1600">
                <a:solidFill>
                  <a:schemeClr val="bg2"/>
                </a:solidFill>
                <a:latin typeface="Arial" pitchFamily="34" charset="0"/>
                <a:ea typeface="Microsoft YaHei" pitchFamily="34" charset="-122"/>
              </a:rPr>
              <a:t>BigInteger b = </a:t>
            </a:r>
            <a:r>
              <a:rPr lang="en-US" altLang="zh-CN" sz="1600" b="1">
                <a:solidFill>
                  <a:schemeClr val="bg2"/>
                </a:solidFill>
                <a:latin typeface="Arial" pitchFamily="34" charset="0"/>
                <a:ea typeface="Microsoft YaHei" pitchFamily="34" charset="-122"/>
              </a:rPr>
              <a:t>new</a:t>
            </a:r>
            <a:r>
              <a:rPr lang="en-US" altLang="zh-CN" sz="1600">
                <a:solidFill>
                  <a:schemeClr val="bg2"/>
                </a:solidFill>
                <a:latin typeface="Arial" pitchFamily="34" charset="0"/>
                <a:ea typeface="Microsoft YaHei" pitchFamily="34" charset="-122"/>
              </a:rPr>
              <a:t> BigInteger("2");</a:t>
            </a:r>
            <a:endParaRPr lang="en-US" altLang="zh-CN" sz="1400">
              <a:solidFill>
                <a:schemeClr val="bg2"/>
              </a:solidFill>
              <a:latin typeface="Arial" pitchFamily="34" charset="0"/>
              <a:ea typeface="Microsoft YaHei" pitchFamily="34" charset="-122"/>
            </a:endParaRPr>
          </a:p>
          <a:p>
            <a:pPr algn="just">
              <a:lnSpc>
                <a:spcPct val="110000"/>
              </a:lnSpc>
              <a:spcBef>
                <a:spcPts val="1800"/>
              </a:spcBef>
              <a:buSzPct val="90000"/>
              <a:buFont typeface="Monotype Sorts" pitchFamily="2" charset="2"/>
              <a:buNone/>
            </a:pPr>
            <a:r>
              <a:rPr lang="en-US" altLang="zh-CN" sz="1600">
                <a:solidFill>
                  <a:schemeClr val="bg2"/>
                </a:solidFill>
                <a:latin typeface="Arial" pitchFamily="34" charset="0"/>
                <a:ea typeface="Microsoft YaHei" pitchFamily="34" charset="-122"/>
              </a:rPr>
              <a:t>BigInteger c = a.multiply(b); // 9223372036854775807 * 2</a:t>
            </a:r>
            <a:endParaRPr lang="en-US" altLang="zh-CN" sz="1400">
              <a:solidFill>
                <a:schemeClr val="bg2"/>
              </a:solidFill>
              <a:latin typeface="Arial" pitchFamily="34" charset="0"/>
              <a:ea typeface="Microsoft YaHei" pitchFamily="34" charset="-122"/>
            </a:endParaRPr>
          </a:p>
          <a:p>
            <a:pPr algn="just">
              <a:lnSpc>
                <a:spcPct val="110000"/>
              </a:lnSpc>
              <a:spcBef>
                <a:spcPts val="1800"/>
              </a:spcBef>
              <a:buSzPct val="90000"/>
              <a:buFont typeface="Monotype Sorts" pitchFamily="2" charset="2"/>
              <a:buNone/>
            </a:pPr>
            <a:r>
              <a:rPr lang="en-US" altLang="zh-CN" sz="1600">
                <a:solidFill>
                  <a:schemeClr val="bg2"/>
                </a:solidFill>
                <a:latin typeface="Arial" pitchFamily="34" charset="0"/>
                <a:ea typeface="Microsoft YaHei" pitchFamily="34" charset="-122"/>
              </a:rPr>
              <a:t>System.out.println(c); </a:t>
            </a:r>
          </a:p>
        </p:txBody>
      </p:sp>
      <p:sp>
        <p:nvSpPr>
          <p:cNvPr id="27653" name="Rectangle 4"/>
          <p:cNvSpPr>
            <a:spLocks noChangeArrowheads="1"/>
          </p:cNvSpPr>
          <p:nvPr/>
        </p:nvSpPr>
        <p:spPr bwMode="auto">
          <a:xfrm>
            <a:off x="304721" y="4572001"/>
            <a:ext cx="11579384" cy="1857375"/>
          </a:xfrm>
          <a:prstGeom prst="rect">
            <a:avLst/>
          </a:prstGeom>
          <a:solidFill>
            <a:schemeClr val="tx1"/>
          </a:solidFill>
          <a:ln w="9525">
            <a:noFill/>
            <a:bevel/>
            <a:headEnd/>
            <a:tailEnd/>
          </a:ln>
          <a:effectLst/>
        </p:spPr>
        <p:txBody>
          <a:bodyPr lIns="92075" tIns="46038" rIns="92075" bIns="46038"/>
          <a:lstStyle/>
          <a:p>
            <a:pPr>
              <a:spcBef>
                <a:spcPct val="20000"/>
              </a:spcBef>
              <a:buClr>
                <a:schemeClr val="tx2"/>
              </a:buClr>
              <a:buSzPct val="75000"/>
              <a:buFont typeface="Monotype Sorts" pitchFamily="2" charset="2"/>
              <a:buNone/>
            </a:pPr>
            <a:r>
              <a:rPr lang="en-US" altLang="en-US" sz="2000">
                <a:solidFill>
                  <a:schemeClr val="bg2"/>
                </a:solidFill>
                <a:sym typeface="Calibri" pitchFamily="34" charset="0"/>
              </a:rPr>
              <a:t>BigDecimal a = </a:t>
            </a:r>
            <a:r>
              <a:rPr lang="en-US" altLang="en-US" sz="2000" b="1">
                <a:solidFill>
                  <a:schemeClr val="bg2"/>
                </a:solidFill>
                <a:sym typeface="Calibri" pitchFamily="34" charset="0"/>
              </a:rPr>
              <a:t>new</a:t>
            </a:r>
            <a:r>
              <a:rPr lang="en-US" altLang="en-US" sz="2000">
                <a:solidFill>
                  <a:schemeClr val="bg2"/>
                </a:solidFill>
                <a:sym typeface="Calibri" pitchFamily="34" charset="0"/>
              </a:rPr>
              <a:t> BigDecimal(1.0);</a:t>
            </a:r>
            <a:endParaRPr lang="en-US" altLang="en-US">
              <a:solidFill>
                <a:schemeClr val="bg2"/>
              </a:solidFill>
              <a:sym typeface="Calibri" pitchFamily="34" charset="0"/>
            </a:endParaRPr>
          </a:p>
          <a:p>
            <a:pPr>
              <a:spcBef>
                <a:spcPct val="20000"/>
              </a:spcBef>
              <a:buClr>
                <a:schemeClr val="tx2"/>
              </a:buClr>
              <a:buSzPct val="75000"/>
              <a:buFont typeface="Monotype Sorts" pitchFamily="2" charset="2"/>
              <a:buNone/>
            </a:pPr>
            <a:r>
              <a:rPr lang="en-US" altLang="en-US" sz="2000">
                <a:solidFill>
                  <a:schemeClr val="bg2"/>
                </a:solidFill>
                <a:sym typeface="Calibri" pitchFamily="34" charset="0"/>
              </a:rPr>
              <a:t>BigDecimal b = </a:t>
            </a:r>
            <a:r>
              <a:rPr lang="en-US" altLang="en-US" sz="2000" b="1">
                <a:solidFill>
                  <a:schemeClr val="bg2"/>
                </a:solidFill>
                <a:sym typeface="Calibri" pitchFamily="34" charset="0"/>
              </a:rPr>
              <a:t>new</a:t>
            </a:r>
            <a:r>
              <a:rPr lang="en-US" altLang="en-US" sz="2000">
                <a:solidFill>
                  <a:schemeClr val="bg2"/>
                </a:solidFill>
                <a:sym typeface="Calibri" pitchFamily="34" charset="0"/>
              </a:rPr>
              <a:t> BigDecimal(3);</a:t>
            </a:r>
            <a:endParaRPr lang="en-US" altLang="en-US">
              <a:solidFill>
                <a:schemeClr val="bg2"/>
              </a:solidFill>
              <a:sym typeface="Calibri" pitchFamily="34" charset="0"/>
            </a:endParaRPr>
          </a:p>
          <a:p>
            <a:pPr>
              <a:spcBef>
                <a:spcPct val="20000"/>
              </a:spcBef>
              <a:buClr>
                <a:schemeClr val="tx2"/>
              </a:buClr>
              <a:buSzPct val="75000"/>
              <a:buFont typeface="Monotype Sorts" pitchFamily="2" charset="2"/>
              <a:buNone/>
            </a:pPr>
            <a:r>
              <a:rPr lang="en-US" altLang="en-US" sz="2000">
                <a:solidFill>
                  <a:schemeClr val="bg2"/>
                </a:solidFill>
                <a:sym typeface="Calibri" pitchFamily="34" charset="0"/>
              </a:rPr>
              <a:t>BigDecimal c = a.divide(b, 20, BigDecimal.ROUND_UP);</a:t>
            </a:r>
            <a:endParaRPr lang="en-US" altLang="en-US">
              <a:solidFill>
                <a:schemeClr val="bg2"/>
              </a:solidFill>
              <a:sym typeface="Calibri" pitchFamily="34" charset="0"/>
            </a:endParaRPr>
          </a:p>
          <a:p>
            <a:pPr>
              <a:spcBef>
                <a:spcPct val="20000"/>
              </a:spcBef>
              <a:buClr>
                <a:schemeClr val="tx2"/>
              </a:buClr>
              <a:buSzPct val="75000"/>
              <a:buFont typeface="Monotype Sorts" pitchFamily="2" charset="2"/>
              <a:buNone/>
            </a:pPr>
            <a:r>
              <a:rPr lang="en-US" altLang="en-US" sz="2000">
                <a:solidFill>
                  <a:schemeClr val="bg2"/>
                </a:solidFill>
                <a:sym typeface="Calibri" pitchFamily="34" charset="0"/>
              </a:rPr>
              <a:t>System.out.println(c);</a:t>
            </a:r>
          </a:p>
        </p:txBody>
      </p:sp>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6"/>
          <p:cNvSpPr>
            <a:spLocks noGrp="1"/>
          </p:cNvSpPr>
          <p:nvPr>
            <p:ph type="sldNum" sz="quarter" idx="12"/>
          </p:nvPr>
        </p:nvSpPr>
        <p:spPr>
          <a:noFill/>
          <a:ln>
            <a:miter lim="800000"/>
            <a:headEnd/>
            <a:tailEnd/>
          </a:ln>
        </p:spPr>
        <p:txBody>
          <a:bodyPr/>
          <a:lstStyle/>
          <a:p>
            <a:pPr>
              <a:buFontTx/>
              <a:buNone/>
            </a:pPr>
            <a:fld id="{DB69C0C1-2AC5-40E3-BF85-13635BF246DC}" type="slidenum">
              <a:rPr lang="zh-CN" altLang="en-US"/>
              <a:pPr>
                <a:buFontTx/>
                <a:buNone/>
              </a:pPr>
              <a:t>27</a:t>
            </a:fld>
            <a:endParaRPr lang="zh-CN" altLang="en-US"/>
          </a:p>
        </p:txBody>
      </p:sp>
      <p:sp>
        <p:nvSpPr>
          <p:cNvPr id="40962" name="Rectangle 2"/>
          <p:cNvSpPr>
            <a:spLocks noGrp="1" noChangeArrowheads="1"/>
          </p:cNvSpPr>
          <p:nvPr>
            <p:ph type="title"/>
          </p:nvPr>
        </p:nvSpPr>
        <p:spPr/>
        <p:txBody>
          <a:bodyPr/>
          <a:lstStyle/>
          <a:p>
            <a:r>
              <a:rPr lang="en-US" altLang="zh-CN" smtClean="0"/>
              <a:t>Inheritance</a:t>
            </a:r>
          </a:p>
        </p:txBody>
      </p:sp>
      <p:sp>
        <p:nvSpPr>
          <p:cNvPr id="40963" name="Rectangle 3"/>
          <p:cNvSpPr>
            <a:spLocks noGrp="1" noChangeArrowheads="1"/>
          </p:cNvSpPr>
          <p:nvPr>
            <p:ph type="body" sz="half" idx="1"/>
          </p:nvPr>
        </p:nvSpPr>
        <p:spPr/>
        <p:txBody>
          <a:bodyPr/>
          <a:lstStyle/>
          <a:p>
            <a:r>
              <a:rPr lang="en-US" altLang="en-US" sz="1800" smtClean="0"/>
              <a:t>A class that is derived from another class is called a subclass (also a derived class, extended class, or child class). The class from which the subclass is derived is called a superclass (also a base class or a parent class).</a:t>
            </a:r>
          </a:p>
          <a:p>
            <a:r>
              <a:rPr lang="en-US" altLang="en-US" sz="1800" smtClean="0"/>
              <a:t>Is a relationship.</a:t>
            </a:r>
          </a:p>
          <a:p>
            <a:r>
              <a:rPr lang="en-US" altLang="en-US" sz="1800" smtClean="0"/>
              <a:t>Use extends keyword</a:t>
            </a:r>
          </a:p>
          <a:p>
            <a:endParaRPr lang="en-US" altLang="en-US" sz="1800" smtClean="0"/>
          </a:p>
        </p:txBody>
      </p:sp>
      <p:graphicFrame>
        <p:nvGraphicFramePr>
          <p:cNvPr id="40964" name="Object 13"/>
          <p:cNvGraphicFramePr>
            <a:graphicFrameLocks noChangeAspect="1"/>
          </p:cNvGraphicFramePr>
          <p:nvPr>
            <p:ph sz="half" idx="2"/>
          </p:nvPr>
        </p:nvGraphicFramePr>
        <p:xfrm>
          <a:off x="6022465" y="730251"/>
          <a:ext cx="6041510" cy="4614863"/>
        </p:xfrm>
        <a:graphic>
          <a:graphicData uri="http://schemas.openxmlformats.org/presentationml/2006/ole">
            <p:oleObj spid="_x0000_s199682" name="Picture" r:id="rId3" imgW="28289250" imgH="28803600" progId="Word.Picture.8">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5"/>
          <p:cNvSpPr>
            <a:spLocks noGrp="1"/>
          </p:cNvSpPr>
          <p:nvPr>
            <p:ph type="sldNum" sz="quarter" idx="12"/>
          </p:nvPr>
        </p:nvSpPr>
        <p:spPr>
          <a:noFill/>
          <a:ln>
            <a:miter lim="800000"/>
            <a:headEnd/>
            <a:tailEnd/>
          </a:ln>
        </p:spPr>
        <p:txBody>
          <a:bodyPr/>
          <a:lstStyle/>
          <a:p>
            <a:pPr>
              <a:buFontTx/>
              <a:buNone/>
            </a:pPr>
            <a:fld id="{8D6260FC-D1BB-45FF-9C7B-FD0AF133BCA0}" type="slidenum">
              <a:rPr lang="zh-CN" altLang="en-US"/>
              <a:pPr>
                <a:buFontTx/>
                <a:buNone/>
              </a:pPr>
              <a:t>28</a:t>
            </a:fld>
            <a:endParaRPr lang="zh-CN" altLang="en-US"/>
          </a:p>
        </p:txBody>
      </p:sp>
      <p:sp>
        <p:nvSpPr>
          <p:cNvPr id="41986" name="Rectangle 2"/>
          <p:cNvSpPr>
            <a:spLocks noGrp="1" noChangeArrowheads="1"/>
          </p:cNvSpPr>
          <p:nvPr>
            <p:ph type="title"/>
          </p:nvPr>
        </p:nvSpPr>
        <p:spPr/>
        <p:txBody>
          <a:bodyPr/>
          <a:lstStyle/>
          <a:p>
            <a:r>
              <a:rPr lang="en-US" altLang="en-US" smtClean="0"/>
              <a:t>What can be inherited</a:t>
            </a:r>
          </a:p>
        </p:txBody>
      </p:sp>
      <p:sp>
        <p:nvSpPr>
          <p:cNvPr id="41987" name="Rectangle 3"/>
          <p:cNvSpPr>
            <a:spLocks noGrp="1" noChangeArrowheads="1"/>
          </p:cNvSpPr>
          <p:nvPr>
            <p:ph type="body" idx="1"/>
          </p:nvPr>
        </p:nvSpPr>
        <p:spPr/>
        <p:txBody>
          <a:bodyPr/>
          <a:lstStyle/>
          <a:p>
            <a:pPr>
              <a:lnSpc>
                <a:spcPct val="100000"/>
              </a:lnSpc>
            </a:pPr>
            <a:r>
              <a:rPr lang="en-US" altLang="en-US" smtClean="0"/>
              <a:t>Public, Protected, default? fields and method.   </a:t>
            </a:r>
          </a:p>
          <a:p>
            <a:pPr>
              <a:lnSpc>
                <a:spcPct val="100000"/>
              </a:lnSpc>
            </a:pPr>
            <a:r>
              <a:rPr lang="en-US" altLang="en-US" smtClean="0"/>
              <a:t>final keyword prevents inheritence. </a:t>
            </a:r>
          </a:p>
          <a:p>
            <a:pPr>
              <a:lnSpc>
                <a:spcPct val="100000"/>
              </a:lnSpc>
            </a:pPr>
            <a:r>
              <a:rPr lang="en-US" altLang="en-US" smtClean="0"/>
              <a:t>Are superclass’s Constructor Inherited?</a:t>
            </a:r>
          </a:p>
          <a:p>
            <a:pPr>
              <a:lnSpc>
                <a:spcPct val="100000"/>
              </a:lnSpc>
              <a:buFont typeface="Wingdings" pitchFamily="2" charset="2"/>
              <a:buChar char="v"/>
            </a:pPr>
            <a:r>
              <a:rPr lang="en-US" altLang="en-US" smtClean="0"/>
              <a:t>No. They are not inherited.</a:t>
            </a:r>
          </a:p>
          <a:p>
            <a:pPr>
              <a:lnSpc>
                <a:spcPct val="100000"/>
              </a:lnSpc>
              <a:buFont typeface="Wingdings" pitchFamily="2" charset="2"/>
              <a:buChar char="v"/>
            </a:pPr>
            <a:r>
              <a:rPr lang="en-US" altLang="en-US" smtClean="0"/>
              <a:t>They are invoked explicitly or implicitly. </a:t>
            </a:r>
          </a:p>
          <a:p>
            <a:pPr>
              <a:lnSpc>
                <a:spcPct val="100000"/>
              </a:lnSpc>
              <a:buFont typeface="Wingdings" pitchFamily="2" charset="2"/>
              <a:buChar char="v"/>
            </a:pPr>
            <a:r>
              <a:rPr lang="en-US" altLang="en-US" smtClean="0"/>
              <a:t>Explicitly using the super keyword.</a:t>
            </a:r>
          </a:p>
          <a:p>
            <a:pPr>
              <a:lnSpc>
                <a:spcPct val="100000"/>
              </a:lnSpc>
              <a:buFont typeface="Wingdings" pitchFamily="2" charset="2"/>
              <a:buChar char="Ø"/>
            </a:pPr>
            <a:r>
              <a:rPr lang="en-US" altLang="en-US" smtClean="0"/>
              <a:t>A constructor is used to construct an instance of a class. Unlike properties and methods, a superclass's constructors are not inherited in the subclass. They can only be invoked from the subclasses' constructors, using the keyword super. If the keyword super is not explicitly used, the superclass's no-arg constructor is automatically invoked.</a:t>
            </a:r>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5"/>
          <p:cNvSpPr>
            <a:spLocks noGrp="1"/>
          </p:cNvSpPr>
          <p:nvPr>
            <p:ph type="sldNum" sz="quarter" idx="12"/>
          </p:nvPr>
        </p:nvSpPr>
        <p:spPr>
          <a:noFill/>
          <a:ln>
            <a:miter lim="800000"/>
            <a:headEnd/>
            <a:tailEnd/>
          </a:ln>
        </p:spPr>
        <p:txBody>
          <a:bodyPr/>
          <a:lstStyle/>
          <a:p>
            <a:pPr>
              <a:buFontTx/>
              <a:buNone/>
            </a:pPr>
            <a:fld id="{7968B459-A1A7-4456-A84D-A56455173182}" type="slidenum">
              <a:rPr lang="zh-CN" altLang="en-US"/>
              <a:pPr>
                <a:buFontTx/>
                <a:buNone/>
              </a:pPr>
              <a:t>29</a:t>
            </a:fld>
            <a:endParaRPr lang="zh-CN" altLang="en-US"/>
          </a:p>
        </p:txBody>
      </p:sp>
      <p:sp>
        <p:nvSpPr>
          <p:cNvPr id="43010" name="Rectangle 2"/>
          <p:cNvSpPr>
            <a:spLocks noGrp="1" noChangeArrowheads="1"/>
          </p:cNvSpPr>
          <p:nvPr>
            <p:ph type="title"/>
          </p:nvPr>
        </p:nvSpPr>
        <p:spPr>
          <a:xfrm>
            <a:off x="0" y="0"/>
            <a:ext cx="11657017" cy="904875"/>
          </a:xfrm>
        </p:spPr>
        <p:txBody>
          <a:bodyPr/>
          <a:lstStyle/>
          <a:p>
            <a:r>
              <a:rPr lang="en-US" altLang="zh-CN" dirty="0" smtClean="0"/>
              <a:t>Using the Keyword super</a:t>
            </a:r>
          </a:p>
        </p:txBody>
      </p:sp>
      <p:sp>
        <p:nvSpPr>
          <p:cNvPr id="43011" name="Rectangle 3"/>
          <p:cNvSpPr>
            <a:spLocks noGrp="1" noChangeArrowheads="1"/>
          </p:cNvSpPr>
          <p:nvPr>
            <p:ph type="body" idx="1"/>
          </p:nvPr>
        </p:nvSpPr>
        <p:spPr>
          <a:xfrm>
            <a:off x="0" y="933450"/>
            <a:ext cx="11657679" cy="5010151"/>
          </a:xfrm>
        </p:spPr>
        <p:txBody>
          <a:bodyPr/>
          <a:lstStyle/>
          <a:p>
            <a:r>
              <a:rPr lang="en-US" altLang="zh-CN" dirty="0" smtClean="0"/>
              <a:t>The keyword super refers to the </a:t>
            </a:r>
            <a:r>
              <a:rPr lang="en-US" altLang="zh-CN" dirty="0" err="1" smtClean="0"/>
              <a:t>superclass</a:t>
            </a:r>
            <a:r>
              <a:rPr lang="en-US" altLang="zh-CN" dirty="0" smtClean="0"/>
              <a:t> of the class in which super appears. This keyword can be used in two ways:</a:t>
            </a:r>
          </a:p>
          <a:p>
            <a:pPr>
              <a:buFont typeface="Wingdings" pitchFamily="2" charset="2"/>
              <a:buChar char="v"/>
            </a:pPr>
            <a:r>
              <a:rPr lang="en-US" altLang="zh-CN" dirty="0" smtClean="0"/>
              <a:t>To call a </a:t>
            </a:r>
            <a:r>
              <a:rPr lang="en-US" altLang="zh-CN" dirty="0" err="1" smtClean="0"/>
              <a:t>superclass</a:t>
            </a:r>
            <a:r>
              <a:rPr lang="en-US" altLang="zh-CN" dirty="0" smtClean="0"/>
              <a:t> constructor</a:t>
            </a:r>
          </a:p>
          <a:p>
            <a:pPr>
              <a:buFont typeface="Wingdings" pitchFamily="2" charset="2"/>
              <a:buChar char="v"/>
            </a:pPr>
            <a:r>
              <a:rPr lang="en-US" altLang="zh-CN" dirty="0" smtClean="0"/>
              <a:t>To call a </a:t>
            </a:r>
            <a:r>
              <a:rPr lang="en-US" altLang="zh-CN" dirty="0" err="1" smtClean="0"/>
              <a:t>superclass</a:t>
            </a:r>
            <a:r>
              <a:rPr lang="en-US" altLang="zh-CN" dirty="0" smtClean="0"/>
              <a:t> method</a:t>
            </a:r>
          </a:p>
        </p:txBody>
      </p:sp>
      <p:graphicFrame>
        <p:nvGraphicFramePr>
          <p:cNvPr id="43012" name="Object 6"/>
          <p:cNvGraphicFramePr>
            <a:graphicFrameLocks noChangeAspect="1"/>
          </p:cNvGraphicFramePr>
          <p:nvPr/>
        </p:nvGraphicFramePr>
        <p:xfrm>
          <a:off x="433805" y="4764089"/>
          <a:ext cx="10762563" cy="1476375"/>
        </p:xfrm>
        <a:graphic>
          <a:graphicData uri="http://schemas.openxmlformats.org/presentationml/2006/ole">
            <p:oleObj spid="_x0000_s200706" name="Picture" r:id="rId3" imgW="25765125" imgH="4714875" progId="Word.Picture.8">
              <p:embed/>
            </p:oleObj>
          </a:graphicData>
        </a:graphic>
      </p:graphicFrame>
      <p:graphicFrame>
        <p:nvGraphicFramePr>
          <p:cNvPr id="43013" name="Object 8"/>
          <p:cNvGraphicFramePr>
            <a:graphicFrameLocks noChangeAspect="1"/>
          </p:cNvGraphicFramePr>
          <p:nvPr/>
        </p:nvGraphicFramePr>
        <p:xfrm>
          <a:off x="336464" y="3087688"/>
          <a:ext cx="11261966" cy="1235075"/>
        </p:xfrm>
        <a:graphic>
          <a:graphicData uri="http://schemas.openxmlformats.org/presentationml/2006/ole">
            <p:oleObj spid="_x0000_s200707" name="Picture" r:id="rId4" imgW="25765125" imgH="3771900" progId="Word.Picture.8">
              <p:embed/>
            </p:oleObj>
          </a:graphicData>
        </a:graphic>
      </p:graphicFrame>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5"/>
          <p:cNvSpPr>
            <a:spLocks noGrp="1"/>
          </p:cNvSpPr>
          <p:nvPr>
            <p:ph type="sldNum" sz="quarter" idx="12"/>
          </p:nvPr>
        </p:nvSpPr>
        <p:spPr>
          <a:noFill/>
          <a:ln>
            <a:miter lim="800000"/>
            <a:headEnd/>
            <a:tailEnd/>
          </a:ln>
        </p:spPr>
        <p:txBody>
          <a:bodyPr/>
          <a:lstStyle/>
          <a:p>
            <a:pPr>
              <a:buFontTx/>
              <a:buNone/>
            </a:pPr>
            <a:fld id="{C10FF0C6-BBF3-4B17-A6B0-2DAB0F4ECCC9}" type="slidenum">
              <a:rPr lang="zh-CN" altLang="en-US"/>
              <a:pPr>
                <a:buFontTx/>
                <a:buNone/>
              </a:pPr>
              <a:t>3</a:t>
            </a:fld>
            <a:endParaRPr lang="zh-CN" altLang="en-US"/>
          </a:p>
        </p:txBody>
      </p:sp>
      <p:sp>
        <p:nvSpPr>
          <p:cNvPr id="16386" name="Rectangle 2"/>
          <p:cNvSpPr>
            <a:spLocks noGrp="1" noChangeArrowheads="1"/>
          </p:cNvSpPr>
          <p:nvPr>
            <p:ph type="title"/>
          </p:nvPr>
        </p:nvSpPr>
        <p:spPr/>
        <p:txBody>
          <a:bodyPr/>
          <a:lstStyle/>
          <a:p>
            <a:r>
              <a:rPr lang="en-US" altLang="en-US" smtClean="0"/>
              <a:t>Day 2 training schedule</a:t>
            </a:r>
          </a:p>
        </p:txBody>
      </p:sp>
      <p:sp>
        <p:nvSpPr>
          <p:cNvPr id="16387" name="Rectangle 3"/>
          <p:cNvSpPr>
            <a:spLocks noGrp="1" noChangeArrowheads="1"/>
          </p:cNvSpPr>
          <p:nvPr>
            <p:ph type="body" idx="1"/>
          </p:nvPr>
        </p:nvSpPr>
        <p:spPr/>
        <p:txBody>
          <a:bodyPr/>
          <a:lstStyle/>
          <a:p>
            <a:pPr>
              <a:buFontTx/>
              <a:buNone/>
            </a:pPr>
            <a:endParaRPr lang="en-US" altLang="en-US" smtClean="0"/>
          </a:p>
          <a:p>
            <a:r>
              <a:rPr lang="en-US" altLang="en-US" smtClean="0"/>
              <a:t>Command-line arg.</a:t>
            </a:r>
          </a:p>
          <a:p>
            <a:r>
              <a:rPr lang="en-US" altLang="en-US" smtClean="0"/>
              <a:t>Classes and Objects</a:t>
            </a:r>
          </a:p>
          <a:p>
            <a:r>
              <a:rPr lang="en-US" altLang="en-US" smtClean="0"/>
              <a:t>String</a:t>
            </a:r>
          </a:p>
          <a:p>
            <a:r>
              <a:rPr lang="en-US" altLang="en-US" smtClean="0"/>
              <a:t>Inheritence</a:t>
            </a:r>
          </a:p>
          <a:p>
            <a:r>
              <a:rPr lang="en-US" altLang="en-US" smtClean="0"/>
              <a:t>Overriding vs Overloading</a:t>
            </a: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5"/>
          <p:cNvSpPr>
            <a:spLocks noGrp="1"/>
          </p:cNvSpPr>
          <p:nvPr>
            <p:ph type="sldNum" sz="quarter" idx="12"/>
          </p:nvPr>
        </p:nvSpPr>
        <p:spPr>
          <a:noFill/>
          <a:ln>
            <a:miter lim="800000"/>
            <a:headEnd/>
            <a:tailEnd/>
          </a:ln>
        </p:spPr>
        <p:txBody>
          <a:bodyPr/>
          <a:lstStyle/>
          <a:p>
            <a:pPr>
              <a:buFontTx/>
              <a:buNone/>
            </a:pPr>
            <a:fld id="{A6379DA1-E853-4969-A067-362D8B85E138}" type="slidenum">
              <a:rPr lang="zh-CN" altLang="en-US"/>
              <a:pPr>
                <a:buFontTx/>
                <a:buNone/>
              </a:pPr>
              <a:t>30</a:t>
            </a:fld>
            <a:endParaRPr lang="zh-CN" altLang="en-US"/>
          </a:p>
        </p:txBody>
      </p:sp>
      <p:sp>
        <p:nvSpPr>
          <p:cNvPr id="44034" name="Rectangle 2"/>
          <p:cNvSpPr>
            <a:spLocks noGrp="1" noChangeArrowheads="1"/>
          </p:cNvSpPr>
          <p:nvPr>
            <p:ph type="title"/>
          </p:nvPr>
        </p:nvSpPr>
        <p:spPr/>
        <p:txBody>
          <a:bodyPr/>
          <a:lstStyle/>
          <a:p>
            <a:r>
              <a:rPr lang="en-US" altLang="zh-CN" smtClean="0"/>
              <a:t>CAUTION</a:t>
            </a:r>
          </a:p>
        </p:txBody>
      </p:sp>
      <p:sp>
        <p:nvSpPr>
          <p:cNvPr id="44035" name="Rectangle 3"/>
          <p:cNvSpPr>
            <a:spLocks noGrp="1" noChangeArrowheads="1"/>
          </p:cNvSpPr>
          <p:nvPr>
            <p:ph type="body" idx="1"/>
          </p:nvPr>
        </p:nvSpPr>
        <p:spPr/>
        <p:txBody>
          <a:bodyPr/>
          <a:lstStyle/>
          <a:p>
            <a:r>
              <a:rPr lang="en-US" altLang="en-US" smtClean="0">
                <a:sym typeface="Arial" pitchFamily="34" charset="0"/>
              </a:rPr>
              <a:t>You must use the keyword super to call the superclass constructor. Invoking a superclass constructor’s name in a subclass causes a syntax error. Java requires that the statement that uses the keyword super appear first in the constructor.</a:t>
            </a:r>
          </a:p>
        </p:txBody>
      </p:sp>
      <p:sp>
        <p:nvSpPr>
          <p:cNvPr id="31748" name="Rectangle 4"/>
          <p:cNvSpPr>
            <a:spLocks noGrp="1" noChangeArrowheads="1"/>
          </p:cNvSpPr>
          <p:nvPr/>
        </p:nvSpPr>
        <p:spPr bwMode="auto">
          <a:xfrm>
            <a:off x="649649" y="2903538"/>
            <a:ext cx="10948781" cy="1098550"/>
          </a:xfrm>
          <a:prstGeom prst="rect">
            <a:avLst/>
          </a:prstGeom>
          <a:noFill/>
          <a:ln w="9525">
            <a:noFill/>
            <a:bevel/>
            <a:headEnd/>
            <a:tailEnd/>
          </a:ln>
          <a:effectLst/>
        </p:spPr>
        <p:txBody>
          <a:bodyPr/>
          <a:lstStyle>
            <a:lvl1pPr marL="357188" indent="-357188" algn="just">
              <a:lnSpc>
                <a:spcPct val="110000"/>
              </a:lnSpc>
              <a:spcBef>
                <a:spcPts val="1800"/>
              </a:spcBef>
              <a:buSzPct val="90000"/>
              <a:buBlip>
                <a:blip r:embed="rId2"/>
              </a:buBlip>
              <a:defRPr sz="2000">
                <a:solidFill>
                  <a:srgbClr val="62870A"/>
                </a:solidFill>
                <a:latin typeface="Arial" charset="0"/>
                <a:ea typeface="Microsoft YaHei" charset="0"/>
              </a:defRPr>
            </a:lvl1pPr>
            <a:lvl2pPr marL="357188" indent="-357188" algn="just" defTabSz="0">
              <a:lnSpc>
                <a:spcPct val="130000"/>
              </a:lnSpc>
              <a:spcAft>
                <a:spcPts val="600"/>
              </a:spcAft>
              <a:buFont typeface="幼圆" charset="0"/>
              <a:buChar char=" "/>
              <a:tabLst>
                <a:tab pos="357188" algn="l"/>
              </a:tabLst>
              <a:defRPr sz="1600">
                <a:solidFill>
                  <a:srgbClr val="7D7D7D"/>
                </a:solidFill>
                <a:latin typeface="幼圆" charset="0"/>
                <a:ea typeface="幼圆" charset="0"/>
              </a:defRPr>
            </a:lvl2pPr>
            <a:lvl3pPr marL="1143000" indent="-228600" defTabSz="0">
              <a:lnSpc>
                <a:spcPct val="90000"/>
              </a:lnSpc>
              <a:spcBef>
                <a:spcPts val="500"/>
              </a:spcBef>
              <a:buFont typeface="幼圆" charset="0"/>
              <a:buChar char="•"/>
              <a:tabLst>
                <a:tab pos="357188" algn="l"/>
              </a:tabLst>
              <a:defRPr sz="2000">
                <a:solidFill>
                  <a:schemeClr val="tx1"/>
                </a:solidFill>
                <a:latin typeface="Calibri" charset="0"/>
                <a:ea typeface="幼圆" charset="0"/>
              </a:defRPr>
            </a:lvl3pPr>
            <a:lvl4pPr marL="1600200" indent="-228600" defTabSz="0">
              <a:lnSpc>
                <a:spcPct val="90000"/>
              </a:lnSpc>
              <a:spcBef>
                <a:spcPts val="500"/>
              </a:spcBef>
              <a:buFont typeface="幼圆" charset="0"/>
              <a:buChar char="•"/>
              <a:tabLst>
                <a:tab pos="357188" algn="l"/>
              </a:tabLst>
              <a:defRPr>
                <a:solidFill>
                  <a:schemeClr val="tx1"/>
                </a:solidFill>
                <a:latin typeface="Calibri" charset="0"/>
                <a:ea typeface="幼圆" charset="0"/>
              </a:defRPr>
            </a:lvl4pPr>
            <a:lvl5pPr marL="2057400" indent="-228600" defTabSz="0">
              <a:lnSpc>
                <a:spcPct val="90000"/>
              </a:lnSpc>
              <a:spcBef>
                <a:spcPts val="500"/>
              </a:spcBef>
              <a:buFont typeface="幼圆" charset="0"/>
              <a:buChar char="•"/>
              <a:tabLst>
                <a:tab pos="357188" algn="l"/>
              </a:tabLst>
              <a:defRPr>
                <a:solidFill>
                  <a:schemeClr val="tx1"/>
                </a:solidFill>
                <a:latin typeface="Calibri" charset="0"/>
                <a:ea typeface="幼圆" charset="0"/>
              </a:defRPr>
            </a:lvl5pPr>
            <a:lvl6pPr marL="2514600" indent="-228600" defTabSz="0" eaLnBrk="0" fontAlgn="base" hangingPunct="0">
              <a:lnSpc>
                <a:spcPct val="90000"/>
              </a:lnSpc>
              <a:spcBef>
                <a:spcPts val="500"/>
              </a:spcBef>
              <a:spcAft>
                <a:spcPct val="0"/>
              </a:spcAft>
              <a:buFont typeface="幼圆" charset="0"/>
              <a:buChar char="•"/>
              <a:tabLst>
                <a:tab pos="357188" algn="l"/>
              </a:tabLst>
              <a:defRPr>
                <a:solidFill>
                  <a:schemeClr val="tx1"/>
                </a:solidFill>
                <a:latin typeface="Calibri" charset="0"/>
                <a:ea typeface="幼圆" charset="0"/>
              </a:defRPr>
            </a:lvl6pPr>
            <a:lvl7pPr marL="2971800" indent="-228600" defTabSz="0" eaLnBrk="0" fontAlgn="base" hangingPunct="0">
              <a:lnSpc>
                <a:spcPct val="90000"/>
              </a:lnSpc>
              <a:spcBef>
                <a:spcPts val="500"/>
              </a:spcBef>
              <a:spcAft>
                <a:spcPct val="0"/>
              </a:spcAft>
              <a:buFont typeface="幼圆" charset="0"/>
              <a:buChar char="•"/>
              <a:tabLst>
                <a:tab pos="357188" algn="l"/>
              </a:tabLst>
              <a:defRPr>
                <a:solidFill>
                  <a:schemeClr val="tx1"/>
                </a:solidFill>
                <a:latin typeface="Calibri" charset="0"/>
                <a:ea typeface="幼圆" charset="0"/>
              </a:defRPr>
            </a:lvl7pPr>
            <a:lvl8pPr marL="3429000" indent="-228600" defTabSz="0" eaLnBrk="0" fontAlgn="base" hangingPunct="0">
              <a:lnSpc>
                <a:spcPct val="90000"/>
              </a:lnSpc>
              <a:spcBef>
                <a:spcPts val="500"/>
              </a:spcBef>
              <a:spcAft>
                <a:spcPct val="0"/>
              </a:spcAft>
              <a:buFont typeface="幼圆" charset="0"/>
              <a:buChar char="•"/>
              <a:tabLst>
                <a:tab pos="357188" algn="l"/>
              </a:tabLst>
              <a:defRPr>
                <a:solidFill>
                  <a:schemeClr val="tx1"/>
                </a:solidFill>
                <a:latin typeface="Calibri" charset="0"/>
                <a:ea typeface="幼圆" charset="0"/>
              </a:defRPr>
            </a:lvl8pPr>
            <a:lvl9pPr marL="3886200" indent="-228600" defTabSz="0" eaLnBrk="0" fontAlgn="base" hangingPunct="0">
              <a:lnSpc>
                <a:spcPct val="90000"/>
              </a:lnSpc>
              <a:spcBef>
                <a:spcPts val="500"/>
              </a:spcBef>
              <a:spcAft>
                <a:spcPct val="0"/>
              </a:spcAft>
              <a:buFont typeface="幼圆" charset="0"/>
              <a:buChar char="•"/>
              <a:tabLst>
                <a:tab pos="357188" algn="l"/>
              </a:tabLst>
              <a:defRPr>
                <a:solidFill>
                  <a:schemeClr val="tx1"/>
                </a:solidFill>
                <a:latin typeface="Calibri" charset="0"/>
                <a:ea typeface="幼圆" charset="0"/>
              </a:defRPr>
            </a:lvl9pPr>
          </a:lstStyle>
          <a:p>
            <a:pPr>
              <a:defRPr/>
            </a:pPr>
            <a:r>
              <a:rPr lang="en-US" altLang="zh-CN" smtClean="0"/>
              <a:t>Constructing an instance of a class invokes all the superclasses’ constructors along the inheritance chain. This is called constructor chaining.</a:t>
            </a:r>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5"/>
          <p:cNvSpPr>
            <a:spLocks noGrp="1"/>
          </p:cNvSpPr>
          <p:nvPr>
            <p:ph type="sldNum" sz="quarter" idx="12"/>
          </p:nvPr>
        </p:nvSpPr>
        <p:spPr>
          <a:noFill/>
          <a:ln>
            <a:miter lim="800000"/>
            <a:headEnd/>
            <a:tailEnd/>
          </a:ln>
        </p:spPr>
        <p:txBody>
          <a:bodyPr/>
          <a:lstStyle/>
          <a:p>
            <a:pPr>
              <a:buFontTx/>
              <a:buNone/>
            </a:pPr>
            <a:fld id="{259BEA27-07EF-47E6-9ED0-2CC78F483099}" type="slidenum">
              <a:rPr lang="zh-CN" altLang="en-US"/>
              <a:pPr>
                <a:buFontTx/>
                <a:buNone/>
              </a:pPr>
              <a:t>31</a:t>
            </a:fld>
            <a:endParaRPr lang="zh-CN" altLang="en-US"/>
          </a:p>
        </p:txBody>
      </p:sp>
      <p:sp>
        <p:nvSpPr>
          <p:cNvPr id="45058" name="Rectangle 2"/>
          <p:cNvSpPr>
            <a:spLocks noGrp="1" noChangeArrowheads="1"/>
          </p:cNvSpPr>
          <p:nvPr>
            <p:ph type="title"/>
          </p:nvPr>
        </p:nvSpPr>
        <p:spPr>
          <a:xfrm>
            <a:off x="180976" y="0"/>
            <a:ext cx="11476042" cy="771525"/>
          </a:xfrm>
        </p:spPr>
        <p:txBody>
          <a:bodyPr/>
          <a:lstStyle/>
          <a:p>
            <a:r>
              <a:rPr lang="en-US" altLang="zh-CN" dirty="0" smtClean="0"/>
              <a:t>Constructor Chaining</a:t>
            </a:r>
          </a:p>
        </p:txBody>
      </p:sp>
      <p:sp>
        <p:nvSpPr>
          <p:cNvPr id="32771" name="Text Box 3"/>
          <p:cNvSpPr>
            <a:spLocks/>
          </p:cNvSpPr>
          <p:nvPr/>
        </p:nvSpPr>
        <p:spPr bwMode="auto">
          <a:xfrm>
            <a:off x="123825" y="866776"/>
            <a:ext cx="11849155" cy="5586145"/>
          </a:xfrm>
          <a:prstGeom prst="rect">
            <a:avLst/>
          </a:prstGeom>
          <a:solidFill>
            <a:schemeClr val="tx1"/>
          </a:solidFill>
          <a:ln w="12700">
            <a:noFill/>
            <a:bevel/>
            <a:headEnd/>
            <a:tailEnd/>
          </a:ln>
          <a:effectLst/>
        </p:spPr>
        <p:txBody>
          <a:bodyPr wrap="square">
            <a:spAutoFit/>
          </a:bodyPr>
          <a:lstStyle/>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public class Faculty extends Employee {</a:t>
            </a: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  public static void main(String[] </a:t>
            </a:r>
            <a:r>
              <a:rPr lang="en-US" altLang="en-US" sz="1400" dirty="0" err="1">
                <a:solidFill>
                  <a:schemeClr val="bg2"/>
                </a:solidFill>
                <a:latin typeface="Courier New" pitchFamily="49" charset="0"/>
                <a:sym typeface="Times New Roman" pitchFamily="18" charset="0"/>
              </a:rPr>
              <a:t>args</a:t>
            </a:r>
            <a:r>
              <a:rPr lang="en-US" altLang="en-US" sz="1400" dirty="0">
                <a:solidFill>
                  <a:schemeClr val="bg2"/>
                </a:solidFill>
                <a:latin typeface="Courier New" pitchFamily="49" charset="0"/>
                <a:sym typeface="Times New Roman" pitchFamily="18" charset="0"/>
              </a:rPr>
              <a:t>) {</a:t>
            </a: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    new Faculty();</a:t>
            </a: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  }</a:t>
            </a: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  </a:t>
            </a: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  public Faculty() {</a:t>
            </a: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    </a:t>
            </a:r>
            <a:r>
              <a:rPr lang="en-US" altLang="en-US" sz="1400" dirty="0" err="1">
                <a:solidFill>
                  <a:schemeClr val="bg2"/>
                </a:solidFill>
                <a:latin typeface="Courier New" pitchFamily="49" charset="0"/>
                <a:sym typeface="Times New Roman" pitchFamily="18" charset="0"/>
              </a:rPr>
              <a:t>System.out.println</a:t>
            </a:r>
            <a:r>
              <a:rPr lang="en-US" altLang="en-US" sz="1400" dirty="0">
                <a:solidFill>
                  <a:schemeClr val="bg2"/>
                </a:solidFill>
                <a:latin typeface="Courier New" pitchFamily="49" charset="0"/>
                <a:sym typeface="Times New Roman" pitchFamily="18" charset="0"/>
              </a:rPr>
              <a:t>("(4) Faculty's no-</a:t>
            </a:r>
            <a:r>
              <a:rPr lang="en-US" altLang="en-US" sz="1400" dirty="0" err="1">
                <a:solidFill>
                  <a:schemeClr val="bg2"/>
                </a:solidFill>
                <a:latin typeface="Courier New" pitchFamily="49" charset="0"/>
                <a:sym typeface="Times New Roman" pitchFamily="18" charset="0"/>
              </a:rPr>
              <a:t>arg</a:t>
            </a:r>
            <a:r>
              <a:rPr lang="en-US" altLang="en-US" sz="1400" dirty="0">
                <a:solidFill>
                  <a:schemeClr val="bg2"/>
                </a:solidFill>
                <a:latin typeface="Courier New" pitchFamily="49" charset="0"/>
                <a:sym typeface="Times New Roman" pitchFamily="18" charset="0"/>
              </a:rPr>
              <a:t> constructor is invoked");</a:t>
            </a: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  }</a:t>
            </a: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a:t>
            </a:r>
          </a:p>
          <a:p>
            <a:pPr>
              <a:lnSpc>
                <a:spcPct val="50000"/>
              </a:lnSpc>
              <a:spcBef>
                <a:spcPct val="50000"/>
              </a:spcBef>
              <a:buFont typeface="Arial" pitchFamily="34" charset="0"/>
              <a:buNone/>
            </a:pPr>
            <a:r>
              <a:rPr lang="en-US" altLang="en-US" sz="1400" dirty="0">
                <a:solidFill>
                  <a:schemeClr val="bg2"/>
                </a:solidFill>
                <a:sym typeface="Times New Roman" pitchFamily="18" charset="0"/>
              </a:rPr>
              <a:t> </a:t>
            </a:r>
            <a:endParaRPr lang="en-US" altLang="en-US" sz="1400" dirty="0">
              <a:solidFill>
                <a:schemeClr val="bg2"/>
              </a:solidFill>
              <a:latin typeface="Courier New" pitchFamily="49" charset="0"/>
              <a:sym typeface="Times New Roman" pitchFamily="18" charset="0"/>
            </a:endParaRP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class Employee extends Person {</a:t>
            </a: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  public Employee() {</a:t>
            </a: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    this("(2) Invoke Employee</a:t>
            </a:r>
            <a:r>
              <a:rPr lang="en-US" altLang="en-US" sz="1400" dirty="0">
                <a:solidFill>
                  <a:schemeClr val="bg2"/>
                </a:solidFill>
                <a:sym typeface="Times New Roman" pitchFamily="18" charset="0"/>
              </a:rPr>
              <a:t>’</a:t>
            </a:r>
            <a:r>
              <a:rPr lang="en-US" altLang="en-US" sz="1400" dirty="0">
                <a:solidFill>
                  <a:schemeClr val="bg2"/>
                </a:solidFill>
                <a:latin typeface="Courier New" pitchFamily="49" charset="0"/>
                <a:sym typeface="Times New Roman" pitchFamily="18" charset="0"/>
              </a:rPr>
              <a:t>s overloaded constructor");</a:t>
            </a: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    </a:t>
            </a:r>
            <a:r>
              <a:rPr lang="en-US" altLang="en-US" sz="1400" dirty="0" err="1">
                <a:solidFill>
                  <a:schemeClr val="bg2"/>
                </a:solidFill>
                <a:latin typeface="Courier New" pitchFamily="49" charset="0"/>
                <a:sym typeface="Times New Roman" pitchFamily="18" charset="0"/>
              </a:rPr>
              <a:t>System.out.println</a:t>
            </a:r>
            <a:r>
              <a:rPr lang="en-US" altLang="en-US" sz="1400" dirty="0">
                <a:solidFill>
                  <a:schemeClr val="bg2"/>
                </a:solidFill>
                <a:latin typeface="Courier New" pitchFamily="49" charset="0"/>
                <a:sym typeface="Times New Roman" pitchFamily="18" charset="0"/>
              </a:rPr>
              <a:t>("(3) Employee's no-</a:t>
            </a:r>
            <a:r>
              <a:rPr lang="en-US" altLang="en-US" sz="1400" dirty="0" err="1">
                <a:solidFill>
                  <a:schemeClr val="bg2"/>
                </a:solidFill>
                <a:latin typeface="Courier New" pitchFamily="49" charset="0"/>
                <a:sym typeface="Times New Roman" pitchFamily="18" charset="0"/>
              </a:rPr>
              <a:t>arg</a:t>
            </a:r>
            <a:r>
              <a:rPr lang="en-US" altLang="en-US" sz="1400" dirty="0">
                <a:solidFill>
                  <a:schemeClr val="bg2"/>
                </a:solidFill>
                <a:latin typeface="Courier New" pitchFamily="49" charset="0"/>
                <a:sym typeface="Times New Roman" pitchFamily="18" charset="0"/>
              </a:rPr>
              <a:t> constructor is invoked");</a:t>
            </a: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  }</a:t>
            </a:r>
          </a:p>
          <a:p>
            <a:pPr>
              <a:lnSpc>
                <a:spcPct val="50000"/>
              </a:lnSpc>
              <a:spcBef>
                <a:spcPct val="50000"/>
              </a:spcBef>
              <a:buFont typeface="Arial" pitchFamily="34" charset="0"/>
              <a:buNone/>
            </a:pPr>
            <a:r>
              <a:rPr lang="en-US" altLang="en-US" sz="1400" dirty="0">
                <a:solidFill>
                  <a:schemeClr val="bg2"/>
                </a:solidFill>
                <a:sym typeface="Times New Roman" pitchFamily="18" charset="0"/>
              </a:rPr>
              <a:t> </a:t>
            </a:r>
            <a:endParaRPr lang="en-US" altLang="en-US" sz="1400" dirty="0">
              <a:solidFill>
                <a:schemeClr val="bg2"/>
              </a:solidFill>
              <a:latin typeface="Courier New" pitchFamily="49" charset="0"/>
              <a:sym typeface="Times New Roman" pitchFamily="18" charset="0"/>
            </a:endParaRP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  public Employee(String s) {</a:t>
            </a: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    </a:t>
            </a:r>
            <a:r>
              <a:rPr lang="en-US" altLang="en-US" sz="1400" dirty="0" err="1">
                <a:solidFill>
                  <a:schemeClr val="bg2"/>
                </a:solidFill>
                <a:latin typeface="Courier New" pitchFamily="49" charset="0"/>
                <a:sym typeface="Times New Roman" pitchFamily="18" charset="0"/>
              </a:rPr>
              <a:t>System.out.println</a:t>
            </a:r>
            <a:r>
              <a:rPr lang="en-US" altLang="en-US" sz="1400" dirty="0">
                <a:solidFill>
                  <a:schemeClr val="bg2"/>
                </a:solidFill>
                <a:latin typeface="Courier New" pitchFamily="49" charset="0"/>
                <a:sym typeface="Times New Roman" pitchFamily="18" charset="0"/>
              </a:rPr>
              <a:t>(s);</a:t>
            </a: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  }</a:t>
            </a: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a:t>
            </a:r>
          </a:p>
          <a:p>
            <a:pPr>
              <a:lnSpc>
                <a:spcPct val="50000"/>
              </a:lnSpc>
              <a:spcBef>
                <a:spcPct val="50000"/>
              </a:spcBef>
              <a:buFont typeface="Arial" pitchFamily="34" charset="0"/>
              <a:buNone/>
            </a:pPr>
            <a:r>
              <a:rPr lang="en-US" altLang="en-US" sz="1400" dirty="0">
                <a:solidFill>
                  <a:schemeClr val="bg2"/>
                </a:solidFill>
                <a:sym typeface="Times New Roman" pitchFamily="18" charset="0"/>
              </a:rPr>
              <a:t> </a:t>
            </a:r>
            <a:endParaRPr lang="en-US" altLang="en-US" sz="1400" dirty="0">
              <a:solidFill>
                <a:schemeClr val="bg2"/>
              </a:solidFill>
              <a:latin typeface="Courier New" pitchFamily="49" charset="0"/>
              <a:sym typeface="Times New Roman" pitchFamily="18" charset="0"/>
            </a:endParaRP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class Person {</a:t>
            </a: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  public Person() {</a:t>
            </a: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    </a:t>
            </a:r>
            <a:r>
              <a:rPr lang="en-US" altLang="en-US" sz="1400" dirty="0" err="1">
                <a:solidFill>
                  <a:schemeClr val="bg2"/>
                </a:solidFill>
                <a:latin typeface="Courier New" pitchFamily="49" charset="0"/>
                <a:sym typeface="Times New Roman" pitchFamily="18" charset="0"/>
              </a:rPr>
              <a:t>System.out.println</a:t>
            </a:r>
            <a:r>
              <a:rPr lang="en-US" altLang="en-US" sz="1400" dirty="0">
                <a:solidFill>
                  <a:schemeClr val="bg2"/>
                </a:solidFill>
                <a:latin typeface="Courier New" pitchFamily="49" charset="0"/>
                <a:sym typeface="Times New Roman" pitchFamily="18" charset="0"/>
              </a:rPr>
              <a:t>("(1) Person's no-</a:t>
            </a:r>
            <a:r>
              <a:rPr lang="en-US" altLang="en-US" sz="1400" dirty="0" err="1">
                <a:solidFill>
                  <a:schemeClr val="bg2"/>
                </a:solidFill>
                <a:latin typeface="Courier New" pitchFamily="49" charset="0"/>
                <a:sym typeface="Times New Roman" pitchFamily="18" charset="0"/>
              </a:rPr>
              <a:t>arg</a:t>
            </a:r>
            <a:r>
              <a:rPr lang="en-US" altLang="en-US" sz="1400" dirty="0">
                <a:solidFill>
                  <a:schemeClr val="bg2"/>
                </a:solidFill>
                <a:latin typeface="Courier New" pitchFamily="49" charset="0"/>
                <a:sym typeface="Times New Roman" pitchFamily="18" charset="0"/>
              </a:rPr>
              <a:t> constructor is invoked");</a:t>
            </a: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  }</a:t>
            </a: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a:t>
            </a:r>
            <a:endParaRPr lang="en-US" altLang="en-US" dirty="0"/>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5"/>
          <p:cNvSpPr>
            <a:spLocks noGrp="1"/>
          </p:cNvSpPr>
          <p:nvPr>
            <p:ph type="sldNum" sz="quarter" idx="12"/>
          </p:nvPr>
        </p:nvSpPr>
        <p:spPr>
          <a:noFill/>
          <a:ln>
            <a:miter lim="800000"/>
            <a:headEnd/>
            <a:tailEnd/>
          </a:ln>
        </p:spPr>
        <p:txBody>
          <a:bodyPr/>
          <a:lstStyle/>
          <a:p>
            <a:pPr>
              <a:buFontTx/>
              <a:buNone/>
            </a:pPr>
            <a:fld id="{0C12899A-46DA-408B-9867-5DAB36BEBBC6}" type="slidenum">
              <a:rPr lang="zh-CN" altLang="en-US"/>
              <a:pPr>
                <a:buFontTx/>
                <a:buNone/>
              </a:pPr>
              <a:t>32</a:t>
            </a:fld>
            <a:endParaRPr lang="zh-CN" altLang="en-US"/>
          </a:p>
        </p:txBody>
      </p:sp>
      <p:sp>
        <p:nvSpPr>
          <p:cNvPr id="46082" name="Rectangle 2"/>
          <p:cNvSpPr>
            <a:spLocks noGrp="1" noChangeArrowheads="1"/>
          </p:cNvSpPr>
          <p:nvPr>
            <p:ph type="title"/>
          </p:nvPr>
        </p:nvSpPr>
        <p:spPr/>
        <p:txBody>
          <a:bodyPr/>
          <a:lstStyle/>
          <a:p>
            <a:r>
              <a:rPr lang="en-US" altLang="en-US" smtClean="0"/>
              <a:t>ERROR </a:t>
            </a:r>
          </a:p>
        </p:txBody>
      </p:sp>
      <p:sp>
        <p:nvSpPr>
          <p:cNvPr id="46083" name="Rectangle 3"/>
          <p:cNvSpPr>
            <a:spLocks noGrp="1" noChangeArrowheads="1"/>
          </p:cNvSpPr>
          <p:nvPr>
            <p:ph type="body" idx="1"/>
          </p:nvPr>
        </p:nvSpPr>
        <p:spPr/>
        <p:txBody>
          <a:bodyPr/>
          <a:lstStyle/>
          <a:p>
            <a:r>
              <a:rPr lang="en-US" altLang="zh-CN" smtClean="0"/>
              <a:t>Example on the Impact of a Superclass without no-arg Constructor</a:t>
            </a:r>
          </a:p>
        </p:txBody>
      </p:sp>
      <p:sp>
        <p:nvSpPr>
          <p:cNvPr id="33796" name="Text Box 3"/>
          <p:cNvSpPr>
            <a:spLocks/>
          </p:cNvSpPr>
          <p:nvPr/>
        </p:nvSpPr>
        <p:spPr bwMode="auto">
          <a:xfrm>
            <a:off x="370321" y="2090738"/>
            <a:ext cx="11477810" cy="2285241"/>
          </a:xfrm>
          <a:prstGeom prst="rect">
            <a:avLst/>
          </a:prstGeom>
          <a:solidFill>
            <a:schemeClr val="tx1"/>
          </a:solidFill>
          <a:ln w="12700">
            <a:noFill/>
            <a:bevel/>
            <a:headEnd/>
            <a:tailEnd/>
          </a:ln>
          <a:effectLst/>
        </p:spPr>
        <p:txBody>
          <a:bodyPr>
            <a:spAutoFit/>
          </a:bodyPr>
          <a:lstStyle/>
          <a:p>
            <a:pPr>
              <a:lnSpc>
                <a:spcPct val="50000"/>
              </a:lnSpc>
              <a:spcBef>
                <a:spcPct val="50000"/>
              </a:spcBef>
              <a:buFont typeface="Arial" pitchFamily="34" charset="0"/>
              <a:buNone/>
            </a:pPr>
            <a:r>
              <a:rPr lang="en-US" altLang="en-US">
                <a:solidFill>
                  <a:schemeClr val="bg2"/>
                </a:solidFill>
                <a:latin typeface="Courier New" pitchFamily="49" charset="0"/>
                <a:sym typeface="Times New Roman" pitchFamily="18" charset="0"/>
              </a:rPr>
              <a:t>public class Apple extends Fruit {</a:t>
            </a:r>
          </a:p>
          <a:p>
            <a:pPr>
              <a:lnSpc>
                <a:spcPct val="50000"/>
              </a:lnSpc>
              <a:spcBef>
                <a:spcPct val="50000"/>
              </a:spcBef>
              <a:buFont typeface="Arial" pitchFamily="34" charset="0"/>
              <a:buNone/>
            </a:pPr>
            <a:r>
              <a:rPr lang="en-US" altLang="en-US">
                <a:solidFill>
                  <a:schemeClr val="bg2"/>
                </a:solidFill>
                <a:latin typeface="Courier New" pitchFamily="49" charset="0"/>
                <a:sym typeface="Times New Roman" pitchFamily="18" charset="0"/>
              </a:rPr>
              <a:t>}</a:t>
            </a:r>
          </a:p>
          <a:p>
            <a:pPr>
              <a:lnSpc>
                <a:spcPct val="50000"/>
              </a:lnSpc>
              <a:spcBef>
                <a:spcPct val="50000"/>
              </a:spcBef>
              <a:buFont typeface="Arial" pitchFamily="34" charset="0"/>
              <a:buNone/>
            </a:pPr>
            <a:r>
              <a:rPr lang="en-US" altLang="en-US">
                <a:solidFill>
                  <a:schemeClr val="bg2"/>
                </a:solidFill>
                <a:sym typeface="Times New Roman" pitchFamily="18" charset="0"/>
              </a:rPr>
              <a:t> </a:t>
            </a:r>
            <a:endParaRPr lang="en-US" altLang="en-US">
              <a:solidFill>
                <a:schemeClr val="bg2"/>
              </a:solidFill>
              <a:latin typeface="Courier New" pitchFamily="49" charset="0"/>
              <a:sym typeface="Times New Roman" pitchFamily="18" charset="0"/>
            </a:endParaRPr>
          </a:p>
          <a:p>
            <a:pPr>
              <a:lnSpc>
                <a:spcPct val="50000"/>
              </a:lnSpc>
              <a:spcBef>
                <a:spcPct val="50000"/>
              </a:spcBef>
              <a:buFont typeface="Arial" pitchFamily="34" charset="0"/>
              <a:buNone/>
            </a:pPr>
            <a:r>
              <a:rPr lang="en-US" altLang="en-US">
                <a:solidFill>
                  <a:schemeClr val="bg2"/>
                </a:solidFill>
                <a:latin typeface="Courier New" pitchFamily="49" charset="0"/>
                <a:sym typeface="Times New Roman" pitchFamily="18" charset="0"/>
              </a:rPr>
              <a:t>class Fruit {</a:t>
            </a:r>
          </a:p>
          <a:p>
            <a:pPr>
              <a:lnSpc>
                <a:spcPct val="50000"/>
              </a:lnSpc>
              <a:spcBef>
                <a:spcPct val="50000"/>
              </a:spcBef>
              <a:buFont typeface="Arial" pitchFamily="34" charset="0"/>
              <a:buNone/>
            </a:pPr>
            <a:r>
              <a:rPr lang="en-US" altLang="en-US">
                <a:solidFill>
                  <a:schemeClr val="bg2"/>
                </a:solidFill>
                <a:latin typeface="Courier New" pitchFamily="49" charset="0"/>
                <a:sym typeface="Times New Roman" pitchFamily="18" charset="0"/>
              </a:rPr>
              <a:t>  public Fruit(String name) {</a:t>
            </a:r>
          </a:p>
          <a:p>
            <a:pPr>
              <a:lnSpc>
                <a:spcPct val="50000"/>
              </a:lnSpc>
              <a:spcBef>
                <a:spcPct val="50000"/>
              </a:spcBef>
              <a:buFont typeface="Arial" pitchFamily="34" charset="0"/>
              <a:buNone/>
            </a:pPr>
            <a:r>
              <a:rPr lang="en-US" altLang="en-US">
                <a:solidFill>
                  <a:schemeClr val="bg2"/>
                </a:solidFill>
                <a:latin typeface="Courier New" pitchFamily="49" charset="0"/>
                <a:sym typeface="Times New Roman" pitchFamily="18" charset="0"/>
              </a:rPr>
              <a:t>    System.out.println("Fruit's constructor is invoked");</a:t>
            </a:r>
          </a:p>
          <a:p>
            <a:pPr>
              <a:lnSpc>
                <a:spcPct val="50000"/>
              </a:lnSpc>
              <a:spcBef>
                <a:spcPct val="50000"/>
              </a:spcBef>
              <a:buFont typeface="Arial" pitchFamily="34" charset="0"/>
              <a:buNone/>
            </a:pPr>
            <a:r>
              <a:rPr lang="en-US" altLang="en-US">
                <a:solidFill>
                  <a:schemeClr val="bg2"/>
                </a:solidFill>
                <a:latin typeface="Courier New" pitchFamily="49" charset="0"/>
                <a:sym typeface="Times New Roman" pitchFamily="18" charset="0"/>
              </a:rPr>
              <a:t>  }</a:t>
            </a:r>
          </a:p>
          <a:p>
            <a:pPr>
              <a:lnSpc>
                <a:spcPct val="50000"/>
              </a:lnSpc>
              <a:spcBef>
                <a:spcPct val="50000"/>
              </a:spcBef>
              <a:buFont typeface="Arial" pitchFamily="34" charset="0"/>
              <a:buNone/>
            </a:pPr>
            <a:r>
              <a:rPr lang="en-US" altLang="en-US">
                <a:solidFill>
                  <a:schemeClr val="bg2"/>
                </a:solidFill>
                <a:latin typeface="Courier New" pitchFamily="49" charset="0"/>
                <a:sym typeface="Times New Roman" pitchFamily="18" charset="0"/>
              </a:rPr>
              <a:t>}</a:t>
            </a:r>
            <a:endParaRPr lang="en-US" altLang="en-US"/>
          </a:p>
        </p:txBody>
      </p:sp>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5"/>
          <p:cNvSpPr>
            <a:spLocks noGrp="1"/>
          </p:cNvSpPr>
          <p:nvPr>
            <p:ph type="sldNum" sz="quarter" idx="12"/>
          </p:nvPr>
        </p:nvSpPr>
        <p:spPr>
          <a:noFill/>
          <a:ln>
            <a:miter lim="800000"/>
            <a:headEnd/>
            <a:tailEnd/>
          </a:ln>
        </p:spPr>
        <p:txBody>
          <a:bodyPr/>
          <a:lstStyle/>
          <a:p>
            <a:pPr>
              <a:buFontTx/>
              <a:buNone/>
            </a:pPr>
            <a:fld id="{C45146A4-0637-4CC7-9281-E43B1C1EBA1E}" type="slidenum">
              <a:rPr lang="zh-CN" altLang="en-US"/>
              <a:pPr>
                <a:buFontTx/>
                <a:buNone/>
              </a:pPr>
              <a:t>33</a:t>
            </a:fld>
            <a:endParaRPr lang="zh-CN" altLang="en-US"/>
          </a:p>
        </p:txBody>
      </p:sp>
      <p:sp>
        <p:nvSpPr>
          <p:cNvPr id="47106" name="Rectangle 2"/>
          <p:cNvSpPr>
            <a:spLocks noGrp="1" noChangeArrowheads="1"/>
          </p:cNvSpPr>
          <p:nvPr>
            <p:ph type="title"/>
          </p:nvPr>
        </p:nvSpPr>
        <p:spPr/>
        <p:txBody>
          <a:bodyPr/>
          <a:lstStyle/>
          <a:p>
            <a:r>
              <a:rPr lang="en-US" altLang="zh-CN" smtClean="0"/>
              <a:t>Defining a Subclass</a:t>
            </a:r>
          </a:p>
        </p:txBody>
      </p:sp>
      <p:sp>
        <p:nvSpPr>
          <p:cNvPr id="47107" name="Rectangle 3"/>
          <p:cNvSpPr>
            <a:spLocks noGrp="1" noChangeArrowheads="1"/>
          </p:cNvSpPr>
          <p:nvPr>
            <p:ph type="body" idx="1"/>
          </p:nvPr>
        </p:nvSpPr>
        <p:spPr/>
        <p:txBody>
          <a:bodyPr/>
          <a:lstStyle/>
          <a:p>
            <a:r>
              <a:rPr lang="en-US" altLang="zh-CN" smtClean="0"/>
              <a:t>A subclass inherits from a superclass. You can also:</a:t>
            </a:r>
          </a:p>
          <a:p>
            <a:pPr>
              <a:buFont typeface="Wingdings" pitchFamily="2" charset="2"/>
              <a:buChar char="v"/>
            </a:pPr>
            <a:r>
              <a:rPr lang="en-US" altLang="zh-CN" smtClean="0"/>
              <a:t>Add new properties</a:t>
            </a:r>
          </a:p>
          <a:p>
            <a:pPr>
              <a:buFont typeface="Wingdings" pitchFamily="2" charset="2"/>
              <a:buChar char="v"/>
            </a:pPr>
            <a:r>
              <a:rPr lang="en-US" altLang="zh-CN" smtClean="0"/>
              <a:t>Add new methods</a:t>
            </a:r>
          </a:p>
          <a:p>
            <a:pPr>
              <a:buFont typeface="Wingdings" pitchFamily="2" charset="2"/>
              <a:buChar char="v"/>
            </a:pPr>
            <a:r>
              <a:rPr lang="en-US" altLang="zh-CN" smtClean="0"/>
              <a:t>Override the methods of the superclass</a:t>
            </a:r>
          </a:p>
        </p:txBody>
      </p:sp>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5"/>
          <p:cNvSpPr>
            <a:spLocks noGrp="1"/>
          </p:cNvSpPr>
          <p:nvPr>
            <p:ph type="sldNum" sz="quarter" idx="12"/>
          </p:nvPr>
        </p:nvSpPr>
        <p:spPr>
          <a:noFill/>
          <a:ln>
            <a:miter lim="800000"/>
            <a:headEnd/>
            <a:tailEnd/>
          </a:ln>
        </p:spPr>
        <p:txBody>
          <a:bodyPr/>
          <a:lstStyle/>
          <a:p>
            <a:pPr>
              <a:buFontTx/>
              <a:buNone/>
            </a:pPr>
            <a:fld id="{A0E201C5-ACB1-4257-891E-B8D5361D010D}" type="slidenum">
              <a:rPr lang="zh-CN" altLang="en-US"/>
              <a:pPr>
                <a:buFontTx/>
                <a:buNone/>
              </a:pPr>
              <a:t>34</a:t>
            </a:fld>
            <a:endParaRPr lang="zh-CN" altLang="en-US"/>
          </a:p>
        </p:txBody>
      </p:sp>
      <p:sp>
        <p:nvSpPr>
          <p:cNvPr id="48130" name="Rectangle 2"/>
          <p:cNvSpPr>
            <a:spLocks noGrp="1" noChangeArrowheads="1"/>
          </p:cNvSpPr>
          <p:nvPr>
            <p:ph type="title"/>
          </p:nvPr>
        </p:nvSpPr>
        <p:spPr/>
        <p:txBody>
          <a:bodyPr/>
          <a:lstStyle/>
          <a:p>
            <a:r>
              <a:rPr lang="en-US" altLang="zh-CN" sz="2400" smtClean="0"/>
              <a:t>Overriding Methods in the Superclass</a:t>
            </a:r>
          </a:p>
        </p:txBody>
      </p:sp>
      <p:sp>
        <p:nvSpPr>
          <p:cNvPr id="48131" name="Rectangle 3"/>
          <p:cNvSpPr>
            <a:spLocks noGrp="1" noChangeArrowheads="1"/>
          </p:cNvSpPr>
          <p:nvPr>
            <p:ph type="body" idx="1"/>
          </p:nvPr>
        </p:nvSpPr>
        <p:spPr/>
        <p:txBody>
          <a:bodyPr/>
          <a:lstStyle/>
          <a:p>
            <a:r>
              <a:rPr lang="en-US" altLang="zh-CN" smtClean="0"/>
              <a:t>A subclass inherits methods from a superclass. Sometimes it is necessary for the subclass to modify the implementation of a method defined in the superclass. This is referred to as method overriding. </a:t>
            </a:r>
          </a:p>
        </p:txBody>
      </p:sp>
      <p:sp>
        <p:nvSpPr>
          <p:cNvPr id="35844" name="Text Box 4"/>
          <p:cNvSpPr>
            <a:spLocks/>
          </p:cNvSpPr>
          <p:nvPr/>
        </p:nvSpPr>
        <p:spPr bwMode="auto">
          <a:xfrm>
            <a:off x="304721" y="2800351"/>
            <a:ext cx="11579384" cy="2682875"/>
          </a:xfrm>
          <a:prstGeom prst="rect">
            <a:avLst/>
          </a:prstGeom>
          <a:solidFill>
            <a:schemeClr val="tx1"/>
          </a:solidFill>
          <a:ln w="12700">
            <a:noFill/>
            <a:bevel/>
            <a:headEnd/>
            <a:tailEnd/>
          </a:ln>
          <a:effectLst/>
        </p:spPr>
        <p:txBody>
          <a:bodyPr>
            <a:spAutoFit/>
          </a:bodyPr>
          <a:lstStyle/>
          <a:p>
            <a:pPr>
              <a:spcBef>
                <a:spcPct val="50000"/>
              </a:spcBef>
              <a:buFont typeface="Arial" pitchFamily="34" charset="0"/>
              <a:buNone/>
            </a:pPr>
            <a:r>
              <a:rPr lang="en-US" altLang="en-US" sz="1700">
                <a:solidFill>
                  <a:schemeClr val="bg2"/>
                </a:solidFill>
                <a:latin typeface="Courier New" pitchFamily="49" charset="0"/>
                <a:sym typeface="Courier New" pitchFamily="49" charset="0"/>
              </a:rPr>
              <a:t>public class Circle extends GeometricObject {</a:t>
            </a:r>
          </a:p>
          <a:p>
            <a:pPr>
              <a:spcBef>
                <a:spcPct val="50000"/>
              </a:spcBef>
              <a:buFont typeface="Arial" pitchFamily="34" charset="0"/>
              <a:buNone/>
            </a:pPr>
            <a:r>
              <a:rPr lang="en-US" altLang="en-US" sz="1700">
                <a:solidFill>
                  <a:schemeClr val="bg2"/>
                </a:solidFill>
                <a:latin typeface="Courier New" pitchFamily="49" charset="0"/>
                <a:sym typeface="Courier New" pitchFamily="49" charset="0"/>
              </a:rPr>
              <a:t>  // Other methods are omitted</a:t>
            </a:r>
          </a:p>
          <a:p>
            <a:pPr>
              <a:spcBef>
                <a:spcPct val="50000"/>
              </a:spcBef>
              <a:buFont typeface="Arial" pitchFamily="34" charset="0"/>
              <a:buNone/>
            </a:pPr>
            <a:endParaRPr lang="en-US" altLang="en-US" sz="1700">
              <a:solidFill>
                <a:schemeClr val="bg2"/>
              </a:solidFill>
              <a:latin typeface="Courier New" pitchFamily="49" charset="0"/>
              <a:sym typeface="Courier New" pitchFamily="49" charset="0"/>
            </a:endParaRPr>
          </a:p>
          <a:p>
            <a:pPr>
              <a:spcBef>
                <a:spcPct val="50000"/>
              </a:spcBef>
              <a:buFont typeface="Arial" pitchFamily="34" charset="0"/>
              <a:buNone/>
            </a:pPr>
            <a:r>
              <a:rPr lang="en-US" altLang="en-US" sz="1700">
                <a:solidFill>
                  <a:schemeClr val="bg2"/>
                </a:solidFill>
                <a:latin typeface="Courier New" pitchFamily="49" charset="0"/>
                <a:sym typeface="Courier New" pitchFamily="49" charset="0"/>
              </a:rPr>
              <a:t>  /** Override the toString method defined in GeometricObject */</a:t>
            </a:r>
          </a:p>
          <a:p>
            <a:pPr>
              <a:buFont typeface="Arial" pitchFamily="34" charset="0"/>
              <a:buNone/>
            </a:pPr>
            <a:r>
              <a:rPr lang="en-US" altLang="en-US" sz="1700">
                <a:solidFill>
                  <a:schemeClr val="bg2"/>
                </a:solidFill>
                <a:latin typeface="Courier New" pitchFamily="49" charset="0"/>
                <a:sym typeface="Courier New" pitchFamily="49" charset="0"/>
              </a:rPr>
              <a:t>  public String toString() {</a:t>
            </a:r>
          </a:p>
          <a:p>
            <a:pPr>
              <a:buFont typeface="Arial" pitchFamily="34" charset="0"/>
              <a:buNone/>
            </a:pPr>
            <a:r>
              <a:rPr lang="en-US" altLang="en-US" sz="1700">
                <a:solidFill>
                  <a:schemeClr val="bg2"/>
                </a:solidFill>
                <a:latin typeface="Courier New" pitchFamily="49" charset="0"/>
                <a:sym typeface="Courier New" pitchFamily="49" charset="0"/>
              </a:rPr>
              <a:t>    return super.toString() + "\nradius is " + radius;</a:t>
            </a:r>
          </a:p>
          <a:p>
            <a:pPr>
              <a:buFont typeface="Arial" pitchFamily="34" charset="0"/>
              <a:buNone/>
            </a:pPr>
            <a:r>
              <a:rPr lang="en-US" altLang="en-US" sz="1700">
                <a:solidFill>
                  <a:schemeClr val="bg2"/>
                </a:solidFill>
                <a:latin typeface="Courier New" pitchFamily="49" charset="0"/>
                <a:sym typeface="Courier New" pitchFamily="49" charset="0"/>
              </a:rPr>
              <a:t>  } </a:t>
            </a:r>
          </a:p>
          <a:p>
            <a:pPr>
              <a:spcBef>
                <a:spcPct val="50000"/>
              </a:spcBef>
              <a:buFont typeface="Arial" pitchFamily="34" charset="0"/>
              <a:buNone/>
            </a:pPr>
            <a:r>
              <a:rPr lang="en-US" altLang="en-US" sz="1700">
                <a:solidFill>
                  <a:schemeClr val="bg2"/>
                </a:solidFill>
                <a:latin typeface="Courier New" pitchFamily="49" charset="0"/>
                <a:sym typeface="Courier New" pitchFamily="49" charset="0"/>
              </a:rPr>
              <a:t>}</a:t>
            </a:r>
            <a:endParaRPr lang="en-US" altLang="en-US"/>
          </a:p>
        </p:txBody>
      </p:sp>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5"/>
          <p:cNvSpPr>
            <a:spLocks noGrp="1"/>
          </p:cNvSpPr>
          <p:nvPr>
            <p:ph type="sldNum" sz="quarter" idx="12"/>
          </p:nvPr>
        </p:nvSpPr>
        <p:spPr>
          <a:noFill/>
          <a:ln>
            <a:miter lim="800000"/>
            <a:headEnd/>
            <a:tailEnd/>
          </a:ln>
        </p:spPr>
        <p:txBody>
          <a:bodyPr/>
          <a:lstStyle/>
          <a:p>
            <a:pPr>
              <a:buFontTx/>
              <a:buNone/>
            </a:pPr>
            <a:fld id="{DA5C0E6E-11FD-44FA-B3CD-E628426EB02A}" type="slidenum">
              <a:rPr lang="zh-CN" altLang="en-US"/>
              <a:pPr>
                <a:buFontTx/>
                <a:buNone/>
              </a:pPr>
              <a:t>35</a:t>
            </a:fld>
            <a:endParaRPr lang="zh-CN" altLang="en-US"/>
          </a:p>
        </p:txBody>
      </p:sp>
      <p:sp>
        <p:nvSpPr>
          <p:cNvPr id="49154" name="Rectangle 2"/>
          <p:cNvSpPr>
            <a:spLocks noGrp="1" noChangeArrowheads="1"/>
          </p:cNvSpPr>
          <p:nvPr>
            <p:ph type="title"/>
          </p:nvPr>
        </p:nvSpPr>
        <p:spPr/>
        <p:txBody>
          <a:bodyPr/>
          <a:lstStyle/>
          <a:p>
            <a:r>
              <a:rPr lang="en-US" altLang="en-US" smtClean="0"/>
              <a:t>Note</a:t>
            </a:r>
          </a:p>
        </p:txBody>
      </p:sp>
      <p:sp>
        <p:nvSpPr>
          <p:cNvPr id="49155" name="Rectangle 3"/>
          <p:cNvSpPr>
            <a:spLocks noGrp="1" noChangeArrowheads="1"/>
          </p:cNvSpPr>
          <p:nvPr>
            <p:ph type="body" idx="1"/>
          </p:nvPr>
        </p:nvSpPr>
        <p:spPr/>
        <p:txBody>
          <a:bodyPr/>
          <a:lstStyle/>
          <a:p>
            <a:r>
              <a:rPr lang="en-US" altLang="zh-CN" smtClean="0"/>
              <a:t>An instance method can be overridden only if it is accessible. Thus a private method cannot be overridden, because it is not accessible outside its own class. If a method defined in a subclass is private in its superclass, the two methods are completely unrelated. </a:t>
            </a:r>
          </a:p>
          <a:p>
            <a:r>
              <a:rPr lang="en-US" altLang="zh-CN" smtClean="0"/>
              <a:t>Like an instance method, a static method can be inherited. However, a static method cannot be overridden. If a static method defined in the superclass is redefined in a subclass, the method defined in the superclass is hidden. </a:t>
            </a:r>
          </a:p>
          <a:p>
            <a:endParaRPr lang="en-US" altLang="zh-CN" smtClean="0"/>
          </a:p>
        </p:txBody>
      </p:sp>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5"/>
          <p:cNvSpPr>
            <a:spLocks noGrp="1"/>
          </p:cNvSpPr>
          <p:nvPr>
            <p:ph type="sldNum" sz="quarter" idx="12"/>
          </p:nvPr>
        </p:nvSpPr>
        <p:spPr>
          <a:noFill/>
          <a:ln>
            <a:miter lim="800000"/>
            <a:headEnd/>
            <a:tailEnd/>
          </a:ln>
        </p:spPr>
        <p:txBody>
          <a:bodyPr/>
          <a:lstStyle/>
          <a:p>
            <a:pPr>
              <a:buFontTx/>
              <a:buNone/>
            </a:pPr>
            <a:fld id="{E71CDE44-C465-4D77-BB8D-7FAF76873C7F}" type="slidenum">
              <a:rPr lang="zh-CN" altLang="en-US"/>
              <a:pPr>
                <a:buFontTx/>
                <a:buNone/>
              </a:pPr>
              <a:t>36</a:t>
            </a:fld>
            <a:endParaRPr lang="zh-CN" altLang="en-US"/>
          </a:p>
        </p:txBody>
      </p:sp>
      <p:sp>
        <p:nvSpPr>
          <p:cNvPr id="50178" name="Rectangle 2"/>
          <p:cNvSpPr>
            <a:spLocks noGrp="1" noChangeArrowheads="1"/>
          </p:cNvSpPr>
          <p:nvPr>
            <p:ph type="title"/>
          </p:nvPr>
        </p:nvSpPr>
        <p:spPr>
          <a:xfrm>
            <a:off x="190500" y="200025"/>
            <a:ext cx="11466518" cy="800100"/>
          </a:xfrm>
        </p:spPr>
        <p:txBody>
          <a:bodyPr/>
          <a:lstStyle/>
          <a:p>
            <a:r>
              <a:rPr lang="en-US" altLang="en-US" dirty="0" smtClean="0"/>
              <a:t>Overriding Vs. Overloading</a:t>
            </a:r>
          </a:p>
        </p:txBody>
      </p:sp>
      <p:graphicFrame>
        <p:nvGraphicFramePr>
          <p:cNvPr id="50179" name="Object 9"/>
          <p:cNvGraphicFramePr>
            <a:graphicFrameLocks noChangeAspect="1"/>
          </p:cNvGraphicFramePr>
          <p:nvPr>
            <p:ph idx="1"/>
          </p:nvPr>
        </p:nvGraphicFramePr>
        <p:xfrm>
          <a:off x="-135432" y="3119439"/>
          <a:ext cx="12461805" cy="3494087"/>
        </p:xfrm>
        <a:graphic>
          <a:graphicData uri="http://schemas.openxmlformats.org/presentationml/2006/ole">
            <p:oleObj spid="_x0000_s201730" name="Picture" r:id="rId3" imgW="8696325" imgH="3248025" progId="Word.Picture.8">
              <p:embed/>
            </p:oleObj>
          </a:graphicData>
        </a:graphic>
      </p:graphicFrame>
      <p:sp>
        <p:nvSpPr>
          <p:cNvPr id="37892" name="Rectangle 4"/>
          <p:cNvSpPr>
            <a:spLocks noGrp="1" noChangeArrowheads="1"/>
          </p:cNvSpPr>
          <p:nvPr/>
        </p:nvSpPr>
        <p:spPr bwMode="auto">
          <a:xfrm>
            <a:off x="649649" y="1049339"/>
            <a:ext cx="10948781" cy="5127625"/>
          </a:xfrm>
          <a:prstGeom prst="rect">
            <a:avLst/>
          </a:prstGeom>
          <a:noFill/>
          <a:ln w="9525">
            <a:noFill/>
            <a:bevel/>
            <a:headEnd/>
            <a:tailEnd/>
          </a:ln>
          <a:effectLst/>
        </p:spPr>
        <p:txBody>
          <a:bodyPr/>
          <a:lstStyle>
            <a:lvl1pPr marL="357188" indent="-357188" algn="just">
              <a:lnSpc>
                <a:spcPct val="110000"/>
              </a:lnSpc>
              <a:spcBef>
                <a:spcPts val="1800"/>
              </a:spcBef>
              <a:buSzPct val="90000"/>
              <a:buBlip>
                <a:blip r:embed="rId4"/>
              </a:buBlip>
              <a:defRPr sz="2000">
                <a:solidFill>
                  <a:srgbClr val="62870A"/>
                </a:solidFill>
                <a:latin typeface="Arial" charset="0"/>
                <a:ea typeface="Microsoft YaHei" charset="0"/>
              </a:defRPr>
            </a:lvl1pPr>
            <a:lvl2pPr marL="357188" indent="-357188" algn="just" defTabSz="0">
              <a:lnSpc>
                <a:spcPct val="130000"/>
              </a:lnSpc>
              <a:spcAft>
                <a:spcPts val="600"/>
              </a:spcAft>
              <a:buFont typeface="幼圆" charset="0"/>
              <a:buChar char=" "/>
              <a:tabLst>
                <a:tab pos="357188" algn="l"/>
              </a:tabLst>
              <a:defRPr sz="1600">
                <a:solidFill>
                  <a:srgbClr val="7D7D7D"/>
                </a:solidFill>
                <a:latin typeface="幼圆" charset="0"/>
                <a:ea typeface="幼圆" charset="0"/>
              </a:defRPr>
            </a:lvl2pPr>
            <a:lvl3pPr marL="1143000" indent="-228600" defTabSz="0">
              <a:lnSpc>
                <a:spcPct val="90000"/>
              </a:lnSpc>
              <a:spcBef>
                <a:spcPts val="500"/>
              </a:spcBef>
              <a:buFont typeface="幼圆" charset="0"/>
              <a:buChar char="•"/>
              <a:tabLst>
                <a:tab pos="357188" algn="l"/>
              </a:tabLst>
              <a:defRPr sz="2000">
                <a:solidFill>
                  <a:schemeClr val="tx1"/>
                </a:solidFill>
                <a:latin typeface="Calibri" charset="0"/>
                <a:ea typeface="幼圆" charset="0"/>
              </a:defRPr>
            </a:lvl3pPr>
            <a:lvl4pPr marL="1600200" indent="-228600" defTabSz="0">
              <a:lnSpc>
                <a:spcPct val="90000"/>
              </a:lnSpc>
              <a:spcBef>
                <a:spcPts val="500"/>
              </a:spcBef>
              <a:buFont typeface="幼圆" charset="0"/>
              <a:buChar char="•"/>
              <a:tabLst>
                <a:tab pos="357188" algn="l"/>
              </a:tabLst>
              <a:defRPr>
                <a:solidFill>
                  <a:schemeClr val="tx1"/>
                </a:solidFill>
                <a:latin typeface="Calibri" charset="0"/>
                <a:ea typeface="幼圆" charset="0"/>
              </a:defRPr>
            </a:lvl4pPr>
            <a:lvl5pPr marL="2057400" indent="-228600" defTabSz="0">
              <a:lnSpc>
                <a:spcPct val="90000"/>
              </a:lnSpc>
              <a:spcBef>
                <a:spcPts val="500"/>
              </a:spcBef>
              <a:buFont typeface="幼圆" charset="0"/>
              <a:buChar char="•"/>
              <a:tabLst>
                <a:tab pos="357188" algn="l"/>
              </a:tabLst>
              <a:defRPr>
                <a:solidFill>
                  <a:schemeClr val="tx1"/>
                </a:solidFill>
                <a:latin typeface="Calibri" charset="0"/>
                <a:ea typeface="幼圆" charset="0"/>
              </a:defRPr>
            </a:lvl5pPr>
            <a:lvl6pPr marL="2514600" indent="-228600" defTabSz="0" eaLnBrk="0" fontAlgn="base" hangingPunct="0">
              <a:lnSpc>
                <a:spcPct val="90000"/>
              </a:lnSpc>
              <a:spcBef>
                <a:spcPts val="500"/>
              </a:spcBef>
              <a:spcAft>
                <a:spcPct val="0"/>
              </a:spcAft>
              <a:buFont typeface="幼圆" charset="0"/>
              <a:buChar char="•"/>
              <a:tabLst>
                <a:tab pos="357188" algn="l"/>
              </a:tabLst>
              <a:defRPr>
                <a:solidFill>
                  <a:schemeClr val="tx1"/>
                </a:solidFill>
                <a:latin typeface="Calibri" charset="0"/>
                <a:ea typeface="幼圆" charset="0"/>
              </a:defRPr>
            </a:lvl6pPr>
            <a:lvl7pPr marL="2971800" indent="-228600" defTabSz="0" eaLnBrk="0" fontAlgn="base" hangingPunct="0">
              <a:lnSpc>
                <a:spcPct val="90000"/>
              </a:lnSpc>
              <a:spcBef>
                <a:spcPts val="500"/>
              </a:spcBef>
              <a:spcAft>
                <a:spcPct val="0"/>
              </a:spcAft>
              <a:buFont typeface="幼圆" charset="0"/>
              <a:buChar char="•"/>
              <a:tabLst>
                <a:tab pos="357188" algn="l"/>
              </a:tabLst>
              <a:defRPr>
                <a:solidFill>
                  <a:schemeClr val="tx1"/>
                </a:solidFill>
                <a:latin typeface="Calibri" charset="0"/>
                <a:ea typeface="幼圆" charset="0"/>
              </a:defRPr>
            </a:lvl7pPr>
            <a:lvl8pPr marL="3429000" indent="-228600" defTabSz="0" eaLnBrk="0" fontAlgn="base" hangingPunct="0">
              <a:lnSpc>
                <a:spcPct val="90000"/>
              </a:lnSpc>
              <a:spcBef>
                <a:spcPts val="500"/>
              </a:spcBef>
              <a:spcAft>
                <a:spcPct val="0"/>
              </a:spcAft>
              <a:buFont typeface="幼圆" charset="0"/>
              <a:buChar char="•"/>
              <a:tabLst>
                <a:tab pos="357188" algn="l"/>
              </a:tabLst>
              <a:defRPr>
                <a:solidFill>
                  <a:schemeClr val="tx1"/>
                </a:solidFill>
                <a:latin typeface="Calibri" charset="0"/>
                <a:ea typeface="幼圆" charset="0"/>
              </a:defRPr>
            </a:lvl8pPr>
            <a:lvl9pPr marL="3886200" indent="-228600" defTabSz="0" eaLnBrk="0" fontAlgn="base" hangingPunct="0">
              <a:lnSpc>
                <a:spcPct val="90000"/>
              </a:lnSpc>
              <a:spcBef>
                <a:spcPts val="500"/>
              </a:spcBef>
              <a:spcAft>
                <a:spcPct val="0"/>
              </a:spcAft>
              <a:buFont typeface="幼圆" charset="0"/>
              <a:buChar char="•"/>
              <a:tabLst>
                <a:tab pos="357188" algn="l"/>
              </a:tabLst>
              <a:defRPr>
                <a:solidFill>
                  <a:schemeClr val="tx1"/>
                </a:solidFill>
                <a:latin typeface="Calibri" charset="0"/>
                <a:ea typeface="幼圆" charset="0"/>
              </a:defRPr>
            </a:lvl9pPr>
          </a:lstStyle>
          <a:p>
            <a:pPr>
              <a:defRPr/>
            </a:pPr>
            <a:r>
              <a:rPr lang="en-US" altLang="en-US" smtClean="0"/>
              <a:t>Overriding is all about subclass and superclass methods.</a:t>
            </a:r>
          </a:p>
          <a:p>
            <a:pPr>
              <a:defRPr/>
            </a:pPr>
            <a:r>
              <a:rPr lang="en-US" altLang="en-US" smtClean="0"/>
              <a:t>Overloading is about methods in the same class.</a:t>
            </a:r>
          </a:p>
        </p:txBody>
      </p:sp>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5"/>
          <p:cNvSpPr>
            <a:spLocks noGrp="1"/>
          </p:cNvSpPr>
          <p:nvPr>
            <p:ph type="sldNum" sz="quarter" idx="12"/>
          </p:nvPr>
        </p:nvSpPr>
        <p:spPr>
          <a:noFill/>
          <a:ln>
            <a:miter lim="800000"/>
            <a:headEnd/>
            <a:tailEnd/>
          </a:ln>
        </p:spPr>
        <p:txBody>
          <a:bodyPr/>
          <a:lstStyle/>
          <a:p>
            <a:pPr>
              <a:buFontTx/>
              <a:buNone/>
            </a:pPr>
            <a:fld id="{90ABDEA6-E9ED-4156-8396-619AB43C6937}" type="slidenum">
              <a:rPr lang="zh-CN" altLang="en-US"/>
              <a:pPr>
                <a:buFontTx/>
                <a:buNone/>
              </a:pPr>
              <a:t>37</a:t>
            </a:fld>
            <a:endParaRPr lang="zh-CN" altLang="en-US"/>
          </a:p>
        </p:txBody>
      </p:sp>
      <p:sp>
        <p:nvSpPr>
          <p:cNvPr id="51202" name="Rectangle 2"/>
          <p:cNvSpPr>
            <a:spLocks noGrp="1" noChangeArrowheads="1"/>
          </p:cNvSpPr>
          <p:nvPr>
            <p:ph type="title"/>
          </p:nvPr>
        </p:nvSpPr>
        <p:spPr/>
        <p:txBody>
          <a:bodyPr/>
          <a:lstStyle/>
          <a:p>
            <a:r>
              <a:rPr lang="en-US" altLang="zh-CN" smtClean="0"/>
              <a:t>Thanks!</a:t>
            </a:r>
          </a:p>
        </p:txBody>
      </p:sp>
      <p:sp>
        <p:nvSpPr>
          <p:cNvPr id="38915" name="Rectangle 3"/>
          <p:cNvSpPr>
            <a:spLocks noGrp="1" noChangeArrowheads="1"/>
          </p:cNvSpPr>
          <p:nvPr/>
        </p:nvSpPr>
        <p:spPr bwMode="auto">
          <a:xfrm>
            <a:off x="771525" y="1514475"/>
            <a:ext cx="10845949" cy="4595813"/>
          </a:xfrm>
          <a:prstGeom prst="rect">
            <a:avLst/>
          </a:prstGeom>
          <a:noFill/>
          <a:ln w="9525">
            <a:noFill/>
            <a:miter lim="800000"/>
            <a:headEnd/>
            <a:tailEnd/>
          </a:ln>
          <a:effectLst/>
        </p:spPr>
        <p:txBody>
          <a:bodyPr/>
          <a:lstStyle/>
          <a:p>
            <a:pPr marL="357188" indent="-357188" algn="just">
              <a:lnSpc>
                <a:spcPct val="110000"/>
              </a:lnSpc>
              <a:spcBef>
                <a:spcPts val="1800"/>
              </a:spcBef>
              <a:buSzPct val="90000"/>
              <a:buFontTx/>
              <a:buBlip>
                <a:blip r:embed="rId2"/>
              </a:buBlip>
            </a:pPr>
            <a:r>
              <a:rPr lang="en-US" altLang="en-US" sz="2000" dirty="0">
                <a:solidFill>
                  <a:srgbClr val="62870A"/>
                </a:solidFill>
                <a:latin typeface="Arial" pitchFamily="34" charset="0"/>
                <a:ea typeface="Microsoft YaHei" pitchFamily="34" charset="-122"/>
              </a:rPr>
              <a:t>What is static variable, method</a:t>
            </a:r>
          </a:p>
          <a:p>
            <a:pPr marL="357188" indent="-357188" algn="just">
              <a:lnSpc>
                <a:spcPct val="110000"/>
              </a:lnSpc>
              <a:spcBef>
                <a:spcPts val="1800"/>
              </a:spcBef>
              <a:buSzPct val="90000"/>
              <a:buFontTx/>
              <a:buBlip>
                <a:blip r:embed="rId2"/>
              </a:buBlip>
            </a:pPr>
            <a:r>
              <a:rPr lang="en-US" altLang="en-US" sz="2000" dirty="0">
                <a:solidFill>
                  <a:srgbClr val="62870A"/>
                </a:solidFill>
                <a:latin typeface="Arial" pitchFamily="34" charset="0"/>
                <a:ea typeface="Microsoft YaHei" pitchFamily="34" charset="-122"/>
              </a:rPr>
              <a:t>What is final, finally, finalize</a:t>
            </a:r>
          </a:p>
          <a:p>
            <a:pPr marL="357188" indent="-357188" algn="just">
              <a:lnSpc>
                <a:spcPct val="110000"/>
              </a:lnSpc>
              <a:spcBef>
                <a:spcPts val="1800"/>
              </a:spcBef>
              <a:buSzPct val="90000"/>
              <a:buFontTx/>
              <a:buBlip>
                <a:blip r:embed="rId2"/>
              </a:buBlip>
            </a:pPr>
            <a:r>
              <a:rPr lang="en-US" altLang="en-US" sz="2000" dirty="0">
                <a:solidFill>
                  <a:srgbClr val="62870A"/>
                </a:solidFill>
                <a:latin typeface="Arial" pitchFamily="34" charset="0"/>
                <a:ea typeface="Microsoft YaHei" pitchFamily="34" charset="-122"/>
              </a:rPr>
              <a:t>what is overriding and overloading</a:t>
            </a:r>
          </a:p>
          <a:p>
            <a:pPr marL="357188" indent="-357188" algn="just">
              <a:lnSpc>
                <a:spcPct val="110000"/>
              </a:lnSpc>
              <a:spcBef>
                <a:spcPts val="1800"/>
              </a:spcBef>
              <a:buSzPct val="90000"/>
              <a:buFontTx/>
              <a:buBlip>
                <a:blip r:embed="rId2"/>
              </a:buBlip>
            </a:pPr>
            <a:endParaRPr lang="en-US" altLang="en-US" sz="2000" dirty="0">
              <a:solidFill>
                <a:srgbClr val="62870A"/>
              </a:solidFill>
              <a:latin typeface="Arial" pitchFamily="34" charset="0"/>
              <a:ea typeface="Microsoft YaHei" pitchFamily="34" charset="-122"/>
            </a:endParaRP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5"/>
          <p:cNvSpPr>
            <a:spLocks noGrp="1"/>
          </p:cNvSpPr>
          <p:nvPr>
            <p:ph type="sldNum" sz="quarter" idx="12"/>
          </p:nvPr>
        </p:nvSpPr>
        <p:spPr>
          <a:noFill/>
          <a:ln>
            <a:miter lim="800000"/>
            <a:headEnd/>
            <a:tailEnd/>
          </a:ln>
        </p:spPr>
        <p:txBody>
          <a:bodyPr/>
          <a:lstStyle/>
          <a:p>
            <a:pPr>
              <a:buFontTx/>
              <a:buNone/>
            </a:pPr>
            <a:fld id="{2D68FFF0-FA18-41B3-92F2-9B733FE562C8}" type="slidenum">
              <a:rPr lang="zh-CN" altLang="en-US"/>
              <a:pPr>
                <a:buFontTx/>
                <a:buNone/>
              </a:pPr>
              <a:t>4</a:t>
            </a:fld>
            <a:endParaRPr lang="zh-CN" altLang="en-US"/>
          </a:p>
        </p:txBody>
      </p:sp>
      <p:sp>
        <p:nvSpPr>
          <p:cNvPr id="17410" name="Rectangle 2"/>
          <p:cNvSpPr>
            <a:spLocks noGrp="1" noChangeArrowheads="1"/>
          </p:cNvSpPr>
          <p:nvPr>
            <p:ph type="title"/>
          </p:nvPr>
        </p:nvSpPr>
        <p:spPr/>
        <p:txBody>
          <a:bodyPr/>
          <a:lstStyle/>
          <a:p>
            <a:r>
              <a:rPr lang="en-US" altLang="en-US" smtClean="0"/>
              <a:t>Command line arguments</a:t>
            </a:r>
          </a:p>
        </p:txBody>
      </p:sp>
      <p:sp>
        <p:nvSpPr>
          <p:cNvPr id="17411" name="Rectangle 3"/>
          <p:cNvSpPr>
            <a:spLocks noGrp="1" noChangeArrowheads="1"/>
          </p:cNvSpPr>
          <p:nvPr>
            <p:ph type="body" idx="1"/>
          </p:nvPr>
        </p:nvSpPr>
        <p:spPr/>
        <p:txBody>
          <a:bodyPr/>
          <a:lstStyle/>
          <a:p>
            <a:r>
              <a:rPr lang="en-US" altLang="zh-CN" smtClean="0"/>
              <a:t>The arguments which are passing from command prompt are called command line arguments. The main objective of command line arguments are we can customize the behavior of the main() method.</a:t>
            </a:r>
          </a:p>
          <a:p>
            <a:endParaRPr lang="en-US" altLang="zh-CN" smtClean="0"/>
          </a:p>
          <a:p>
            <a:endParaRPr lang="en-US" altLang="zh-CN" smtClean="0"/>
          </a:p>
        </p:txBody>
      </p:sp>
      <p:sp>
        <p:nvSpPr>
          <p:cNvPr id="5124" name="Text Box 4"/>
          <p:cNvSpPr txBox="1">
            <a:spLocks noChangeArrowheads="1"/>
          </p:cNvSpPr>
          <p:nvPr/>
        </p:nvSpPr>
        <p:spPr bwMode="auto">
          <a:xfrm>
            <a:off x="1168096" y="2573338"/>
            <a:ext cx="7554532" cy="2139047"/>
          </a:xfrm>
          <a:prstGeom prst="rect">
            <a:avLst/>
          </a:prstGeom>
          <a:noFill/>
          <a:ln w="9525">
            <a:noFill/>
            <a:miter lim="800000"/>
            <a:headEnd/>
            <a:tailEnd/>
          </a:ln>
          <a:effectLst/>
        </p:spPr>
        <p:txBody>
          <a:bodyPr>
            <a:spAutoFit/>
          </a:bodyPr>
          <a:lstStyle/>
          <a:p>
            <a:pPr>
              <a:buFont typeface="Arial" charset="0"/>
              <a:buNone/>
              <a:defRPr/>
            </a:pPr>
            <a:r>
              <a:rPr lang="en-US" altLang="zh-CN">
                <a:latin typeface="Calibri" charset="0"/>
                <a:ea typeface="幼圆" charset="0"/>
              </a:rPr>
              <a:t>class Test{</a:t>
            </a:r>
          </a:p>
          <a:p>
            <a:pPr>
              <a:buFont typeface="Arial" charset="0"/>
              <a:buNone/>
              <a:defRPr/>
            </a:pPr>
            <a:r>
              <a:rPr lang="en-US" altLang="zh-CN">
                <a:latin typeface="Calibri" charset="0"/>
                <a:ea typeface="幼圆" charset="0"/>
              </a:rPr>
              <a:t>	public static void main(String[] args){</a:t>
            </a:r>
          </a:p>
          <a:p>
            <a:pPr>
              <a:buFont typeface="Arial" charset="0"/>
              <a:buNone/>
              <a:defRPr/>
            </a:pPr>
            <a:r>
              <a:rPr lang="en-US" altLang="zh-CN">
                <a:latin typeface="Calibri" charset="0"/>
                <a:ea typeface="幼圆" charset="0"/>
              </a:rPr>
              <a:t>		for(int i=0;i&lt;=args.length;i++){</a:t>
            </a:r>
          </a:p>
          <a:p>
            <a:pPr>
              <a:buFont typeface="Arial" charset="0"/>
              <a:buNone/>
              <a:defRPr/>
            </a:pPr>
            <a:r>
              <a:rPr lang="en-US" altLang="zh-CN">
                <a:latin typeface="Calibri" charset="0"/>
                <a:ea typeface="幼圆" charset="0"/>
              </a:rPr>
              <a:t>			System.out.println(args[i]);</a:t>
            </a:r>
          </a:p>
          <a:p>
            <a:pPr>
              <a:buFont typeface="Arial" charset="0"/>
              <a:buNone/>
              <a:defRPr/>
            </a:pPr>
            <a:r>
              <a:rPr lang="en-US" altLang="zh-CN">
                <a:latin typeface="Calibri" charset="0"/>
                <a:ea typeface="幼圆" charset="0"/>
              </a:rPr>
              <a:t>		}</a:t>
            </a:r>
          </a:p>
          <a:p>
            <a:pPr>
              <a:buFont typeface="Arial" charset="0"/>
              <a:buNone/>
              <a:defRPr/>
            </a:pPr>
            <a:r>
              <a:rPr lang="en-US" altLang="zh-CN">
                <a:latin typeface="Calibri" charset="0"/>
                <a:ea typeface="幼圆" charset="0"/>
              </a:rPr>
              <a:t>	}</a:t>
            </a:r>
          </a:p>
          <a:p>
            <a:pPr>
              <a:buFont typeface="Arial" charset="0"/>
              <a:buNone/>
              <a:defRPr/>
            </a:pPr>
            <a:r>
              <a:rPr lang="en-US" altLang="zh-CN">
                <a:latin typeface="Calibri" charset="0"/>
                <a:ea typeface="幼圆" charset="0"/>
              </a:rPr>
              <a:t>}</a:t>
            </a:r>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5"/>
          <p:cNvSpPr>
            <a:spLocks noGrp="1"/>
          </p:cNvSpPr>
          <p:nvPr>
            <p:ph type="sldNum" sz="quarter" idx="12"/>
          </p:nvPr>
        </p:nvSpPr>
        <p:spPr>
          <a:noFill/>
          <a:ln>
            <a:miter lim="800000"/>
            <a:headEnd/>
            <a:tailEnd/>
          </a:ln>
        </p:spPr>
        <p:txBody>
          <a:bodyPr/>
          <a:lstStyle/>
          <a:p>
            <a:pPr>
              <a:buFontTx/>
              <a:buNone/>
            </a:pPr>
            <a:fld id="{8F89CACE-CB2B-4E67-A3C2-00902E0AD090}" type="slidenum">
              <a:rPr lang="zh-CN" altLang="en-US"/>
              <a:pPr>
                <a:buFontTx/>
                <a:buNone/>
              </a:pPr>
              <a:t>5</a:t>
            </a:fld>
            <a:endParaRPr lang="zh-CN" altLang="en-US"/>
          </a:p>
        </p:txBody>
      </p:sp>
      <p:sp>
        <p:nvSpPr>
          <p:cNvPr id="18434" name="Rectangle 2"/>
          <p:cNvSpPr>
            <a:spLocks noGrp="1" noChangeArrowheads="1"/>
          </p:cNvSpPr>
          <p:nvPr>
            <p:ph type="title"/>
          </p:nvPr>
        </p:nvSpPr>
        <p:spPr/>
        <p:txBody>
          <a:bodyPr/>
          <a:lstStyle/>
          <a:p>
            <a:r>
              <a:rPr lang="en-US" altLang="zh-CN" smtClean="0"/>
              <a:t>Class path and packages</a:t>
            </a:r>
          </a:p>
        </p:txBody>
      </p:sp>
      <p:sp>
        <p:nvSpPr>
          <p:cNvPr id="18435" name="Rectangle 3"/>
          <p:cNvSpPr>
            <a:spLocks noGrp="1" noChangeArrowheads="1"/>
          </p:cNvSpPr>
          <p:nvPr>
            <p:ph type="body" idx="1"/>
          </p:nvPr>
        </p:nvSpPr>
        <p:spPr/>
        <p:txBody>
          <a:bodyPr/>
          <a:lstStyle/>
          <a:p>
            <a:pPr>
              <a:lnSpc>
                <a:spcPct val="90000"/>
              </a:lnSpc>
            </a:pPr>
            <a:r>
              <a:rPr lang="en-US" altLang="en-US" smtClean="0"/>
              <a:t>Class path describes the location where the required “.class files” are available. We can set the class path in the following 3 ways.</a:t>
            </a:r>
          </a:p>
          <a:p>
            <a:pPr>
              <a:lnSpc>
                <a:spcPct val="90000"/>
              </a:lnSpc>
            </a:pPr>
            <a:r>
              <a:rPr lang="en-US" altLang="en-US" smtClean="0"/>
              <a:t>Permanently by using environment variable “classpath”. This class path will be preserved after system restart also. </a:t>
            </a:r>
          </a:p>
          <a:p>
            <a:pPr>
              <a:lnSpc>
                <a:spcPct val="90000"/>
              </a:lnSpc>
            </a:pPr>
            <a:r>
              <a:rPr lang="en-US" altLang="en-US" smtClean="0"/>
              <a:t>Packages:</a:t>
            </a:r>
          </a:p>
          <a:p>
            <a:pPr>
              <a:lnSpc>
                <a:spcPct val="60000"/>
              </a:lnSpc>
              <a:buFont typeface="Wingdings" pitchFamily="2" charset="2"/>
              <a:buChar char="v"/>
            </a:pPr>
            <a:r>
              <a:rPr lang="en-US" altLang="en-US" smtClean="0"/>
              <a:t>To resolve name conflects.</a:t>
            </a:r>
          </a:p>
          <a:p>
            <a:pPr>
              <a:lnSpc>
                <a:spcPct val="60000"/>
              </a:lnSpc>
              <a:buFont typeface="Wingdings" pitchFamily="2" charset="2"/>
              <a:buChar char="v"/>
            </a:pPr>
            <a:r>
              <a:rPr lang="en-US" altLang="en-US" smtClean="0"/>
              <a:t>To improve modularity of the application.</a:t>
            </a:r>
          </a:p>
          <a:p>
            <a:pPr>
              <a:lnSpc>
                <a:spcPct val="60000"/>
              </a:lnSpc>
              <a:buFont typeface="Wingdings" pitchFamily="2" charset="2"/>
              <a:buChar char="v"/>
            </a:pPr>
            <a:r>
              <a:rPr lang="en-US" altLang="en-US" smtClean="0"/>
              <a:t>To provide security.</a:t>
            </a:r>
          </a:p>
          <a:p>
            <a:pPr>
              <a:lnSpc>
                <a:spcPct val="60000"/>
              </a:lnSpc>
              <a:buFont typeface="Wingdings" pitchFamily="2" charset="2"/>
              <a:buChar char="v"/>
            </a:pPr>
            <a:r>
              <a:rPr lang="en-US" altLang="en-US" smtClean="0"/>
              <a:t>There is one universally accepted naming conversion for packages that is to use internet domain name in reverse.</a:t>
            </a:r>
          </a:p>
          <a:p>
            <a:pPr>
              <a:lnSpc>
                <a:spcPct val="60000"/>
              </a:lnSpc>
              <a:buFont typeface="Wingdings" pitchFamily="2" charset="2"/>
              <a:buChar char="v"/>
            </a:pPr>
            <a:r>
              <a:rPr lang="en-US" altLang="en-US" smtClean="0"/>
              <a:t>Example:How to compile package program:Example:</a:t>
            </a:r>
          </a:p>
          <a:p>
            <a:pPr>
              <a:lnSpc>
                <a:spcPct val="60000"/>
              </a:lnSpc>
              <a:buFont typeface="Wingdings" pitchFamily="2" charset="2"/>
              <a:buChar char="v"/>
            </a:pPr>
            <a:r>
              <a:rPr lang="en-US" altLang="en-US" smtClean="0"/>
              <a:t>package com.durgajobs.itjobs;</a:t>
            </a:r>
          </a:p>
          <a:p>
            <a:pPr>
              <a:lnSpc>
                <a:spcPct val="60000"/>
              </a:lnSpc>
              <a:buFont typeface="Wingdings" pitchFamily="2" charset="2"/>
              <a:buChar char="v"/>
            </a:pPr>
            <a:r>
              <a:rPr lang="en-US" altLang="en-US" smtClean="0"/>
              <a:t>default imported package is java.lang</a:t>
            </a: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5"/>
          <p:cNvSpPr>
            <a:spLocks noGrp="1"/>
          </p:cNvSpPr>
          <p:nvPr>
            <p:ph type="sldNum" sz="quarter" idx="12"/>
          </p:nvPr>
        </p:nvSpPr>
        <p:spPr>
          <a:noFill/>
          <a:ln>
            <a:miter lim="800000"/>
            <a:headEnd/>
            <a:tailEnd/>
          </a:ln>
        </p:spPr>
        <p:txBody>
          <a:bodyPr/>
          <a:lstStyle/>
          <a:p>
            <a:pPr>
              <a:buFontTx/>
              <a:buNone/>
            </a:pPr>
            <a:fld id="{F1D78DC8-0163-47E1-9696-4339A693BA6C}" type="slidenum">
              <a:rPr lang="zh-CN" altLang="en-US"/>
              <a:pPr>
                <a:buFontTx/>
                <a:buNone/>
              </a:pPr>
              <a:t>6</a:t>
            </a:fld>
            <a:endParaRPr lang="zh-CN" altLang="en-US"/>
          </a:p>
        </p:txBody>
      </p:sp>
      <p:sp>
        <p:nvSpPr>
          <p:cNvPr id="19458" name="Rectangle 2"/>
          <p:cNvSpPr>
            <a:spLocks noGrp="1" noChangeArrowheads="1"/>
          </p:cNvSpPr>
          <p:nvPr>
            <p:ph type="title"/>
          </p:nvPr>
        </p:nvSpPr>
        <p:spPr/>
        <p:txBody>
          <a:bodyPr/>
          <a:lstStyle/>
          <a:p>
            <a:r>
              <a:rPr lang="en-US" altLang="en-US" smtClean="0"/>
              <a:t>Classes and objects	</a:t>
            </a:r>
          </a:p>
        </p:txBody>
      </p:sp>
      <p:sp>
        <p:nvSpPr>
          <p:cNvPr id="19459" name="Rectangle 3"/>
          <p:cNvSpPr>
            <a:spLocks noGrp="1" noChangeArrowheads="1"/>
          </p:cNvSpPr>
          <p:nvPr>
            <p:ph type="body" idx="1"/>
          </p:nvPr>
        </p:nvSpPr>
        <p:spPr/>
        <p:txBody>
          <a:bodyPr/>
          <a:lstStyle/>
          <a:p>
            <a:pPr>
              <a:lnSpc>
                <a:spcPct val="70000"/>
              </a:lnSpc>
            </a:pPr>
            <a:r>
              <a:rPr lang="en-US" altLang="zh-CN" smtClean="0"/>
              <a:t>A class is a group of objects that has common properties. It is a template or blueprint from which objects are created. A class in java can contain:</a:t>
            </a:r>
          </a:p>
          <a:p>
            <a:pPr>
              <a:lnSpc>
                <a:spcPct val="70000"/>
              </a:lnSpc>
            </a:pPr>
            <a:r>
              <a:rPr lang="en-US" altLang="zh-CN" smtClean="0"/>
              <a:t>data member</a:t>
            </a:r>
          </a:p>
          <a:p>
            <a:pPr>
              <a:lnSpc>
                <a:spcPct val="70000"/>
              </a:lnSpc>
            </a:pPr>
            <a:r>
              <a:rPr lang="en-US" altLang="zh-CN" smtClean="0"/>
              <a:t>method</a:t>
            </a:r>
          </a:p>
          <a:p>
            <a:pPr>
              <a:lnSpc>
                <a:spcPct val="70000"/>
              </a:lnSpc>
            </a:pPr>
            <a:r>
              <a:rPr lang="en-US" altLang="zh-CN" smtClean="0"/>
              <a:t>constructor</a:t>
            </a:r>
          </a:p>
          <a:p>
            <a:pPr>
              <a:lnSpc>
                <a:spcPct val="70000"/>
              </a:lnSpc>
            </a:pPr>
            <a:r>
              <a:rPr lang="en-US" altLang="zh-CN" smtClean="0"/>
              <a:t>block</a:t>
            </a:r>
          </a:p>
          <a:p>
            <a:pPr>
              <a:lnSpc>
                <a:spcPct val="70000"/>
              </a:lnSpc>
            </a:pPr>
            <a:r>
              <a:rPr lang="en-US" altLang="zh-CN" smtClean="0"/>
              <a:t>class and interface</a:t>
            </a:r>
          </a:p>
          <a:p>
            <a:pPr algn="l">
              <a:lnSpc>
                <a:spcPct val="70000"/>
              </a:lnSpc>
            </a:pPr>
            <a:r>
              <a:rPr lang="en-US" altLang="zh-CN" smtClean="0"/>
              <a:t>Syntax to declare a class:</a:t>
            </a:r>
            <a:br>
              <a:rPr lang="en-US" altLang="zh-CN" smtClean="0"/>
            </a:br>
            <a:endParaRPr lang="en-US" altLang="zh-CN" smtClean="0"/>
          </a:p>
          <a:p>
            <a:pPr lvl="1">
              <a:lnSpc>
                <a:spcPct val="70000"/>
              </a:lnSpc>
            </a:pPr>
            <a:r>
              <a:rPr lang="en-US" altLang="zh-CN" smtClean="0">
                <a:latin typeface="幼圆" pitchFamily="1" charset="-122"/>
                <a:ea typeface="幼圆" pitchFamily="1" charset="-122"/>
              </a:rPr>
              <a:t>class &lt;class_name&gt;{  </a:t>
            </a:r>
          </a:p>
          <a:p>
            <a:pPr lvl="1">
              <a:lnSpc>
                <a:spcPct val="70000"/>
              </a:lnSpc>
            </a:pPr>
            <a:r>
              <a:rPr lang="en-US" altLang="zh-CN" smtClean="0">
                <a:latin typeface="幼圆" pitchFamily="1" charset="-122"/>
                <a:ea typeface="幼圆" pitchFamily="1" charset="-122"/>
              </a:rPr>
              <a:t>    data member;  </a:t>
            </a:r>
          </a:p>
          <a:p>
            <a:pPr lvl="1">
              <a:lnSpc>
                <a:spcPct val="70000"/>
              </a:lnSpc>
            </a:pPr>
            <a:r>
              <a:rPr lang="en-US" altLang="zh-CN" smtClean="0">
                <a:latin typeface="幼圆" pitchFamily="1" charset="-122"/>
                <a:ea typeface="幼圆" pitchFamily="1" charset="-122"/>
              </a:rPr>
              <a:t>    method;  </a:t>
            </a:r>
          </a:p>
          <a:p>
            <a:pPr lvl="1">
              <a:lnSpc>
                <a:spcPct val="70000"/>
              </a:lnSpc>
            </a:pPr>
            <a:r>
              <a:rPr lang="en-US" altLang="zh-CN" smtClean="0">
                <a:latin typeface="幼圆" pitchFamily="1" charset="-122"/>
                <a:ea typeface="幼圆" pitchFamily="1" charset="-122"/>
              </a:rPr>
              <a:t>}  </a:t>
            </a: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5"/>
          <p:cNvSpPr>
            <a:spLocks noGrp="1"/>
          </p:cNvSpPr>
          <p:nvPr>
            <p:ph type="sldNum" sz="quarter" idx="12"/>
          </p:nvPr>
        </p:nvSpPr>
        <p:spPr>
          <a:noFill/>
          <a:ln>
            <a:miter lim="800000"/>
            <a:headEnd/>
            <a:tailEnd/>
          </a:ln>
        </p:spPr>
        <p:txBody>
          <a:bodyPr/>
          <a:lstStyle/>
          <a:p>
            <a:pPr>
              <a:buFontTx/>
              <a:buNone/>
            </a:pPr>
            <a:fld id="{68B901F9-CD4D-44F9-8B8D-F16A263FE61A}" type="slidenum">
              <a:rPr lang="zh-CN" altLang="en-US"/>
              <a:pPr>
                <a:buFontTx/>
                <a:buNone/>
              </a:pPr>
              <a:t>7</a:t>
            </a:fld>
            <a:endParaRPr lang="zh-CN" altLang="en-US"/>
          </a:p>
        </p:txBody>
      </p:sp>
      <p:sp>
        <p:nvSpPr>
          <p:cNvPr id="20482" name="Rectangle 2"/>
          <p:cNvSpPr>
            <a:spLocks noGrp="1" noChangeArrowheads="1"/>
          </p:cNvSpPr>
          <p:nvPr>
            <p:ph type="title"/>
          </p:nvPr>
        </p:nvSpPr>
        <p:spPr/>
        <p:txBody>
          <a:bodyPr/>
          <a:lstStyle/>
          <a:p>
            <a:r>
              <a:rPr lang="en-US" altLang="en-US" smtClean="0"/>
              <a:t>Classes and objects	</a:t>
            </a:r>
          </a:p>
        </p:txBody>
      </p:sp>
      <p:sp>
        <p:nvSpPr>
          <p:cNvPr id="20483" name="Rectangle 3"/>
          <p:cNvSpPr>
            <a:spLocks noGrp="1" noChangeArrowheads="1"/>
          </p:cNvSpPr>
          <p:nvPr>
            <p:ph type="body" idx="1"/>
          </p:nvPr>
        </p:nvSpPr>
        <p:spPr/>
        <p:txBody>
          <a:bodyPr/>
          <a:lstStyle/>
          <a:p>
            <a:r>
              <a:rPr lang="en-US" altLang="en-US" smtClean="0"/>
              <a:t>Most of the Java programming is to deal with Classes and objects.</a:t>
            </a:r>
          </a:p>
          <a:p>
            <a:r>
              <a:rPr lang="en-US" altLang="en-US" smtClean="0"/>
              <a:t>Objects are instances of Classes.</a:t>
            </a:r>
          </a:p>
          <a:p>
            <a:r>
              <a:rPr lang="en-US" altLang="en-US" smtClean="0"/>
              <a:t>state: represents data (value) of an object.</a:t>
            </a:r>
          </a:p>
          <a:p>
            <a:r>
              <a:rPr lang="en-US" altLang="en-US" smtClean="0"/>
              <a:t>behavior: represents the behavior (functionality) of an object such as deposit, withdraw etc.</a:t>
            </a:r>
          </a:p>
          <a:p>
            <a:r>
              <a:rPr lang="en-US" altLang="en-US" smtClean="0"/>
              <a:t>identity: Object identity is typically implemented via a unique ID. The value of the ID is not visible to the external user. But,it is used internally by the JVM to identify each object uniquely.</a:t>
            </a: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5"/>
          <p:cNvSpPr>
            <a:spLocks noGrp="1"/>
          </p:cNvSpPr>
          <p:nvPr>
            <p:ph type="sldNum" sz="quarter" idx="12"/>
          </p:nvPr>
        </p:nvSpPr>
        <p:spPr>
          <a:noFill/>
          <a:ln>
            <a:miter lim="800000"/>
            <a:headEnd/>
            <a:tailEnd/>
          </a:ln>
        </p:spPr>
        <p:txBody>
          <a:bodyPr/>
          <a:lstStyle/>
          <a:p>
            <a:pPr>
              <a:buFontTx/>
              <a:buNone/>
            </a:pPr>
            <a:fld id="{5D5DE4B4-2850-4B8D-8FC0-9F8BF9276527}" type="slidenum">
              <a:rPr lang="zh-CN" altLang="en-US"/>
              <a:pPr>
                <a:buFontTx/>
                <a:buNone/>
              </a:pPr>
              <a:t>8</a:t>
            </a:fld>
            <a:endParaRPr lang="zh-CN" altLang="en-US"/>
          </a:p>
        </p:txBody>
      </p:sp>
      <p:sp>
        <p:nvSpPr>
          <p:cNvPr id="21506" name="Rectangle 2"/>
          <p:cNvSpPr>
            <a:spLocks noGrp="1" noChangeArrowheads="1"/>
          </p:cNvSpPr>
          <p:nvPr>
            <p:ph type="title"/>
          </p:nvPr>
        </p:nvSpPr>
        <p:spPr/>
        <p:txBody>
          <a:bodyPr/>
          <a:lstStyle/>
          <a:p>
            <a:r>
              <a:rPr lang="en-US" altLang="en-US" smtClean="0"/>
              <a:t>How to create object for class</a:t>
            </a:r>
          </a:p>
        </p:txBody>
      </p:sp>
      <p:sp>
        <p:nvSpPr>
          <p:cNvPr id="21507" name="Rectangle 3"/>
          <p:cNvSpPr>
            <a:spLocks noGrp="1" noChangeArrowheads="1"/>
          </p:cNvSpPr>
          <p:nvPr>
            <p:ph type="body" idx="1"/>
          </p:nvPr>
        </p:nvSpPr>
        <p:spPr/>
        <p:txBody>
          <a:bodyPr/>
          <a:lstStyle/>
          <a:p>
            <a:r>
              <a:rPr lang="en-US" altLang="en-US" smtClean="0"/>
              <a:t>Use new keyword.    String s = new String();</a:t>
            </a:r>
          </a:p>
          <a:p>
            <a:r>
              <a:rPr lang="en-US" altLang="en-US" smtClean="0"/>
              <a:t>Use Class.forName() </a:t>
            </a:r>
          </a:p>
          <a:p>
            <a:r>
              <a:rPr lang="en-US" altLang="en-US" smtClean="0"/>
              <a:t>Use clone()</a:t>
            </a:r>
          </a:p>
          <a:p>
            <a:r>
              <a:rPr lang="en-US" altLang="en-US" smtClean="0"/>
              <a:t>Use object deserilization</a:t>
            </a:r>
          </a:p>
          <a:p>
            <a:pPr>
              <a:buFont typeface="Wingdings" pitchFamily="2" charset="2"/>
              <a:buChar char="v"/>
            </a:pPr>
            <a:r>
              <a:rPr lang="en-US" altLang="en-US" sz="1600" smtClean="0"/>
              <a:t>MyObject object = (MyObject) Class.forName("subin.rnd.MyObject").newInstance();</a:t>
            </a:r>
          </a:p>
          <a:p>
            <a:pPr>
              <a:buFont typeface="Wingdings" pitchFamily="2" charset="2"/>
              <a:buChar char="v"/>
            </a:pPr>
            <a:r>
              <a:rPr lang="en-US" altLang="en-US" sz="1600" smtClean="0"/>
              <a:t>MyObject anotherObject = new MyObject(); MyObject object = anotherObject.clone();</a:t>
            </a:r>
          </a:p>
          <a:p>
            <a:pPr>
              <a:buFont typeface="Wingdings" pitchFamily="2" charset="2"/>
              <a:buChar char="v"/>
            </a:pPr>
            <a:r>
              <a:rPr lang="en-US" altLang="en-US" sz="1600" smtClean="0"/>
              <a:t>ObjectInputStream inStream = new ObjectInputStream(anInputStream ); MyObject object = (MyObject) inStream.readObject();	</a:t>
            </a: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5"/>
          <p:cNvSpPr>
            <a:spLocks noGrp="1"/>
          </p:cNvSpPr>
          <p:nvPr>
            <p:ph type="sldNum" sz="quarter" idx="12"/>
          </p:nvPr>
        </p:nvSpPr>
        <p:spPr>
          <a:noFill/>
          <a:ln>
            <a:miter lim="800000"/>
            <a:headEnd/>
            <a:tailEnd/>
          </a:ln>
        </p:spPr>
        <p:txBody>
          <a:bodyPr/>
          <a:lstStyle/>
          <a:p>
            <a:pPr>
              <a:buFontTx/>
              <a:buNone/>
            </a:pPr>
            <a:fld id="{0396D65B-9EED-4647-B923-14536C2EC9C7}" type="slidenum">
              <a:rPr lang="zh-CN" altLang="en-US"/>
              <a:pPr>
                <a:buFontTx/>
                <a:buNone/>
              </a:pPr>
              <a:t>9</a:t>
            </a:fld>
            <a:endParaRPr lang="zh-CN" altLang="en-US"/>
          </a:p>
        </p:txBody>
      </p:sp>
      <p:sp>
        <p:nvSpPr>
          <p:cNvPr id="22530" name="Rectangle 2"/>
          <p:cNvSpPr>
            <a:spLocks noGrp="1" noChangeArrowheads="1"/>
          </p:cNvSpPr>
          <p:nvPr>
            <p:ph type="title"/>
          </p:nvPr>
        </p:nvSpPr>
        <p:spPr/>
        <p:txBody>
          <a:bodyPr/>
          <a:lstStyle/>
          <a:p>
            <a:r>
              <a:rPr lang="en-US" altLang="zh-CN" smtClean="0"/>
              <a:t>Constructors</a:t>
            </a:r>
          </a:p>
        </p:txBody>
      </p:sp>
      <p:sp>
        <p:nvSpPr>
          <p:cNvPr id="22531" name="Rectangle 3"/>
          <p:cNvSpPr>
            <a:spLocks noGrp="1" noChangeArrowheads="1"/>
          </p:cNvSpPr>
          <p:nvPr>
            <p:ph type="body" idx="1"/>
          </p:nvPr>
        </p:nvSpPr>
        <p:spPr/>
        <p:txBody>
          <a:bodyPr/>
          <a:lstStyle/>
          <a:p>
            <a:r>
              <a:rPr lang="en-US" altLang="zh-CN" smtClean="0"/>
              <a:t>Constructors are a special kind of methods that are invoked to construct objects.</a:t>
            </a:r>
          </a:p>
          <a:p>
            <a:r>
              <a:rPr lang="en-US" altLang="zh-CN" smtClean="0"/>
              <a:t>A constructor with no parameters is referred to as a no-arg constructor. </a:t>
            </a:r>
          </a:p>
          <a:p>
            <a:r>
              <a:rPr lang="en-US" altLang="zh-CN" smtClean="0"/>
              <a:t>Constructors must have the same name as the class itself. </a:t>
            </a:r>
          </a:p>
          <a:p>
            <a:r>
              <a:rPr lang="en-US" altLang="zh-CN" smtClean="0"/>
              <a:t>Constructors do not have a return type—not even void. </a:t>
            </a:r>
          </a:p>
          <a:p>
            <a:r>
              <a:rPr lang="en-US" altLang="zh-CN" smtClean="0"/>
              <a:t>Constructors are invoked using the new operator when an object is created. Constructors play the role of initializing objects.</a:t>
            </a:r>
          </a:p>
        </p:txBody>
      </p:sp>
    </p:spTree>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_521">
  <a:themeElements>
    <a:clrScheme name="Antra Color Palette 2">
      <a:dk1>
        <a:sysClr val="windowText" lastClr="000000"/>
      </a:dk1>
      <a:lt1>
        <a:sysClr val="window" lastClr="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14628</TotalTime>
  <Words>1834</Words>
  <Application>Microsoft Office PowerPoint</Application>
  <PresentationFormat>Custom</PresentationFormat>
  <Paragraphs>304</Paragraphs>
  <Slides>37</Slides>
  <Notes>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37</vt:i4>
      </vt:variant>
    </vt:vector>
  </HeadingPairs>
  <TitlesOfParts>
    <vt:vector size="40" baseType="lpstr">
      <vt:lpstr>Oracle_16x9_2014_521</vt:lpstr>
      <vt:lpstr>Word.Picture.8</vt:lpstr>
      <vt:lpstr>Microsoft Word Picture</vt:lpstr>
      <vt:lpstr>Slide 1</vt:lpstr>
      <vt:lpstr>Antra SEP Program</vt:lpstr>
      <vt:lpstr>Day 2 training schedule</vt:lpstr>
      <vt:lpstr>Command line arguments</vt:lpstr>
      <vt:lpstr>Class path and packages</vt:lpstr>
      <vt:lpstr>Classes and objects </vt:lpstr>
      <vt:lpstr>Classes and objects </vt:lpstr>
      <vt:lpstr>How to create object for class</vt:lpstr>
      <vt:lpstr>Constructors</vt:lpstr>
      <vt:lpstr>Constructors</vt:lpstr>
      <vt:lpstr>Declaring/Creating Objectsin a Single Step</vt:lpstr>
      <vt:lpstr>Default Value for a Data Field</vt:lpstr>
      <vt:lpstr>Copy value of variables</vt:lpstr>
      <vt:lpstr>Garbage Collection</vt:lpstr>
      <vt:lpstr>Static Variables, Constants, and Methods</vt:lpstr>
      <vt:lpstr>Visibility Modifiers</vt:lpstr>
      <vt:lpstr>Why Data Fields Should Be private?</vt:lpstr>
      <vt:lpstr>Immutable Class</vt:lpstr>
      <vt:lpstr>String</vt:lpstr>
      <vt:lpstr>Example - Student</vt:lpstr>
      <vt:lpstr>The this keyword</vt:lpstr>
      <vt:lpstr>Calling Overloaded Constructor</vt:lpstr>
      <vt:lpstr>Wrapper Classes</vt:lpstr>
      <vt:lpstr>StringBuilder and StringBuffer</vt:lpstr>
      <vt:lpstr>Object class</vt:lpstr>
      <vt:lpstr>BigInteger and BigDecimal</vt:lpstr>
      <vt:lpstr>Inheritance</vt:lpstr>
      <vt:lpstr>What can be inherited</vt:lpstr>
      <vt:lpstr>Using the Keyword super</vt:lpstr>
      <vt:lpstr>CAUTION</vt:lpstr>
      <vt:lpstr>Constructor Chaining</vt:lpstr>
      <vt:lpstr>ERROR </vt:lpstr>
      <vt:lpstr>Defining a Subclass</vt:lpstr>
      <vt:lpstr>Overriding Methods in the Superclass</vt:lpstr>
      <vt:lpstr>Note</vt:lpstr>
      <vt:lpstr>Overriding Vs. Overloading</vt:lpstr>
      <vt:lpstr>Thanks!</vt:lpstr>
    </vt:vector>
  </TitlesOfParts>
  <Company>Antra, Inc.</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Antra, Inc. PowerPoint Template</dc:title>
  <dc:creator>Madhu Reddy</dc:creator>
  <cp:lastModifiedBy>Admin-5</cp:lastModifiedBy>
  <cp:revision>1123</cp:revision>
  <dcterms:created xsi:type="dcterms:W3CDTF">2014-05-22T00:02:59Z</dcterms:created>
  <dcterms:modified xsi:type="dcterms:W3CDTF">2015-12-14T21:52:58Z</dcterms:modified>
</cp:coreProperties>
</file>