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  <p:sldMasterId id="2147483718" r:id="rId3"/>
    <p:sldMasterId id="2147483722" r:id="rId4"/>
    <p:sldMasterId id="2147483781" r:id="rId5"/>
  </p:sldMasterIdLst>
  <p:notesMasterIdLst>
    <p:notesMasterId r:id="rId21"/>
  </p:notesMasterIdLst>
  <p:handoutMasterIdLst>
    <p:handoutMasterId r:id="rId22"/>
  </p:handoutMasterIdLst>
  <p:sldIdLst>
    <p:sldId id="374" r:id="rId6"/>
    <p:sldId id="378" r:id="rId7"/>
    <p:sldId id="387" r:id="rId8"/>
    <p:sldId id="379" r:id="rId9"/>
    <p:sldId id="354" r:id="rId10"/>
    <p:sldId id="386" r:id="rId11"/>
    <p:sldId id="384" r:id="rId12"/>
    <p:sldId id="383" r:id="rId13"/>
    <p:sldId id="388" r:id="rId14"/>
    <p:sldId id="382" r:id="rId15"/>
    <p:sldId id="381" r:id="rId16"/>
    <p:sldId id="390" r:id="rId17"/>
    <p:sldId id="375" r:id="rId18"/>
    <p:sldId id="389" r:id="rId19"/>
    <p:sldId id="373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37613-6C38-4683-A902-18CF912145E5}">
          <p14:sldIdLst>
            <p14:sldId id="374"/>
            <p14:sldId id="378"/>
            <p14:sldId id="387"/>
            <p14:sldId id="379"/>
            <p14:sldId id="354"/>
            <p14:sldId id="386"/>
            <p14:sldId id="384"/>
            <p14:sldId id="383"/>
            <p14:sldId id="388"/>
            <p14:sldId id="382"/>
            <p14:sldId id="381"/>
            <p14:sldId id="390"/>
            <p14:sldId id="375"/>
            <p14:sldId id="389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5770" autoAdjust="0"/>
  </p:normalViewPr>
  <p:slideViewPr>
    <p:cSldViewPr>
      <p:cViewPr varScale="1">
        <p:scale>
          <a:sx n="146" d="100"/>
          <a:sy n="146" d="100"/>
        </p:scale>
        <p:origin x="1200" y="176"/>
      </p:cViewPr>
      <p:guideLst>
        <p:guide orient="horz" pos="677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5/8/21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5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71534"/>
            <a:ext cx="5486400" cy="45397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685801"/>
            <a:ext cx="4511040" cy="390882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 userDrawn="1"/>
        </p:nvSpPr>
        <p:spPr bwMode="auto">
          <a:xfrm>
            <a:off x="5029190" y="628650"/>
            <a:ext cx="4114800" cy="40576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190" y="628650"/>
            <a:ext cx="4114800" cy="4057650"/>
          </a:xfrm>
        </p:spPr>
        <p:txBody>
          <a:bodyPr lIns="274320" tIns="274320" rIns="274320" bIns="27432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902538"/>
            <a:ext cx="5961888" cy="553998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1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81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3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82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  <a:prstGeom prst="rect">
            <a:avLst/>
          </a:prstGeo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42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A7F5-8901-2246-89F2-E4A348238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2CCAE-F593-EC48-A733-BE7F642E4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5938-61D9-6E48-BFBD-450E748F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85D-5E56-8044-938D-719EB6404FAA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925B4-BAF6-1848-93CA-9257222F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7462-5D1F-5644-8FBC-AD9B03FC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13C-77F4-D442-8911-9CCB9AFF416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5687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FA0E-9DDC-F14D-AB55-0FD5158B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883C-2D36-1D4A-BB72-4553A750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8154E-54C9-E544-81BB-0ECDAAD4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85D-5E56-8044-938D-719EB6404FAA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67E61-EE59-6347-962C-3DADED23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E52E-5D51-A344-BBA2-2CFD778B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13C-77F4-D442-8911-9CCB9AFF416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1651692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3158-EE39-3042-ABBF-A9A48F5C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91A0E-CBE5-E142-A0AC-CAF73D21B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80760-439C-6444-A62A-A15C7725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85D-5E56-8044-938D-719EB6404FAA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42BF-15D4-8849-8446-3A6B99BE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E4A48-7279-6A4B-B2E8-34624A71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13C-77F4-D442-8911-9CCB9AFF416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8418049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DA00-8F0F-3641-AE6E-994ACC7E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30D6-0A1B-FD46-8AE7-030CF48D8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27E20-191C-FB47-967F-58FD238FF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20BE4-7EAD-F64A-8B6C-D5E3A303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85D-5E56-8044-938D-719EB6404FAA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542C7-D375-0C4F-AD9E-72D0CC39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98690-1F17-7343-9A10-37CA7697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13C-77F4-D442-8911-9CCB9AFF416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2447467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0AF9-B4B3-F840-9CD4-4645D75C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4FA2E-9445-B846-A155-F745D1574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72767-40AF-DD49-A143-FBB0F7EC4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FEBD5-F268-D54D-9DE6-6ED5C2F0D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64492-3C1C-5A4D-BDBE-6FA0DD8CF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2E206-4AEA-654E-9CB0-8A6431DD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85D-5E56-8044-938D-719EB6404FAA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DEE1A-D19A-164E-90FF-9FBA7D83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FA506-221E-CC4B-8310-B6485AEC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13C-77F4-D442-8911-9CCB9AFF416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31341061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8B8A-35B3-5645-8550-3899ADBF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3D42-B536-5543-A078-88718397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85D-5E56-8044-938D-719EB6404FAA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55750-4896-B14B-A632-D777F890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4F4D6-36D5-5842-9247-EF26B3F2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13C-77F4-D442-8911-9CCB9AFF416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140495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298C6-0A8A-4447-AA8B-2116C52F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85D-5E56-8044-938D-719EB6404FAA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3D5EC-4339-9E49-A118-3499276B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3371C-1A8A-4542-AD1F-5E2C0A77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13C-77F4-D442-8911-9CCB9AFF416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93622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8206-17B3-6A42-A12E-F67B7D0D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5DB7-3796-924C-B37B-D3F5DBE2E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FFF98-5F0A-5640-9533-80F291CFE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CAEE5-22B3-1A49-81BC-2D163043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85D-5E56-8044-938D-719EB6404FAA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7F5A1-9FA8-8F41-96DB-AC6AE632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1A6E0-6302-D944-A122-FB3336E1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13C-77F4-D442-8911-9CCB9AFF416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321424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9D19-5B09-A342-B919-19116516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1D68A-DEB7-7149-935C-4B1C8F12F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6D864-0540-9E42-948A-797F36925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BAABE-BCF5-EE48-9BD2-22DA926C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85D-5E56-8044-938D-719EB6404FAA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DD97A-C719-DB4E-9EAC-753B9E94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634FE-4413-4945-A0BE-5852A5F9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13C-77F4-D442-8911-9CCB9AFF416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2754246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CE72-0A7B-344B-8859-CAB20C8B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C9558-09CE-5D4B-9CF6-F1FBCBEDC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D6CA2-6211-1846-9260-C446AC1A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85D-5E56-8044-938D-719EB6404FAA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9058-3A91-FF49-B7F5-5E125D7E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A3A23-7900-3C47-9268-D2EDDC4F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13C-77F4-D442-8911-9CCB9AFF416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6535450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41565-7903-2441-A3D0-354C2BE19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3B2D-30B1-2448-B267-E94E945E7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70A8E-1E2D-944A-9E7C-3E8C1E26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F85D-5E56-8044-938D-719EB6404FAA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FD0C3-A175-8C4D-A34F-A1483DCE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E4E5-B508-9F48-8ED8-72D3BFC6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13C-77F4-D442-8911-9CCB9AFF416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99071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033409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42478461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36576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7232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00150"/>
            <a:ext cx="8412480" cy="33718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99257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  <a:br>
              <a:rPr lang="en-US" dirty="0"/>
            </a:br>
            <a:r>
              <a:rPr lang="en-US" dirty="0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2303"/>
            <a:ext cx="6400800" cy="1107996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180376"/>
            <a:ext cx="6400800" cy="452432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18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32328"/>
            <a:ext cx="9143890" cy="7940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286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75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" y="4800601"/>
            <a:ext cx="9143999" cy="34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85801"/>
            <a:ext cx="8412480" cy="39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05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4900556"/>
            <a:ext cx="822960" cy="15896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0" y="4686300"/>
            <a:ext cx="9144000" cy="1143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4924425"/>
            <a:ext cx="2616200" cy="1015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25" b="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21" r:id="rId11"/>
  </p:sldLayoutIdLst>
  <p:hf sldNum="0" hdr="0" ftr="0" dt="0"/>
  <p:txStyles>
    <p:titleStyle>
      <a:lvl1pPr algn="l" defTabSz="685800" rtl="0" eaLnBrk="1" latinLnBrk="0" hangingPunct="1">
        <a:lnSpc>
          <a:spcPts val="2100"/>
        </a:lnSpc>
        <a:spcBef>
          <a:spcPct val="0"/>
        </a:spcBef>
        <a:buNone/>
        <a:defRPr sz="24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21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»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7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4CF6F-3C3D-4D4D-954E-C3579757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5438-4BD3-FB42-9340-593377716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54B2F-129D-4546-99E4-B96FE7D7B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F85D-5E56-8044-938D-719EB6404FAA}" type="datetimeFigureOut">
              <a:rPr lang="en-RU" smtClean="0"/>
              <a:t>08.05.2021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D95C7-7558-1746-B3F3-AB9085885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1F4C-9EC8-8D48-B747-5E8CF6207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313C-77F4-D442-8911-9CCB9AFF416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5487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44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NETWORKS BASICS</a:t>
            </a:r>
          </a:p>
        </p:txBody>
      </p:sp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1445461-941E-441B-831D-B9E06151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19150"/>
            <a:ext cx="4419600" cy="38100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Distributed database</a:t>
            </a:r>
          </a:p>
          <a:p>
            <a:endParaRPr lang="en-US" sz="1800" dirty="0"/>
          </a:p>
          <a:p>
            <a:r>
              <a:rPr lang="en-US" sz="1800" dirty="0"/>
              <a:t>A and AAAA</a:t>
            </a:r>
          </a:p>
          <a:p>
            <a:r>
              <a:rPr lang="en-US" sz="1800" dirty="0"/>
              <a:t>CNAME</a:t>
            </a:r>
          </a:p>
          <a:p>
            <a:r>
              <a:rPr lang="en-US" sz="1800" dirty="0"/>
              <a:t>MX</a:t>
            </a:r>
          </a:p>
          <a:p>
            <a:r>
              <a:rPr lang="en-US" sz="1800" dirty="0"/>
              <a:t>TXT</a:t>
            </a:r>
          </a:p>
          <a:p>
            <a:r>
              <a:rPr lang="en-US" sz="1800" dirty="0"/>
              <a:t>PTR</a:t>
            </a:r>
          </a:p>
          <a:p>
            <a:r>
              <a:rPr lang="en-US" sz="1800" dirty="0"/>
              <a:t>NS</a:t>
            </a:r>
          </a:p>
          <a:p>
            <a:r>
              <a:rPr lang="en-US" sz="1800" dirty="0"/>
              <a:t>SRV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23825-6DD2-49CE-8003-8BDCEC34E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8BF1254-CC19-4637-B710-23EBE726F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009650"/>
            <a:ext cx="408603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10FE8D-6E14-4DA6-B0F4-4CE98633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 Address Family: </a:t>
            </a:r>
            <a:r>
              <a:rPr lang="en-US" dirty="0" err="1"/>
              <a:t>inet</a:t>
            </a:r>
            <a:r>
              <a:rPr lang="en-US" dirty="0"/>
              <a:t> == ipv4, inet6 == ipv6, </a:t>
            </a:r>
            <a:r>
              <a:rPr lang="en-US" dirty="0" err="1"/>
              <a:t>unix</a:t>
            </a:r>
            <a:r>
              <a:rPr lang="en-US" dirty="0"/>
              <a:t> == </a:t>
            </a:r>
            <a:r>
              <a:rPr lang="en-US" dirty="0" err="1"/>
              <a:t>unix.sockets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Stream sockets == </a:t>
            </a:r>
            <a:r>
              <a:rPr lang="en-US" dirty="0" err="1"/>
              <a:t>tcp</a:t>
            </a:r>
            <a:r>
              <a:rPr lang="en-US" dirty="0"/>
              <a:t> socket</a:t>
            </a:r>
          </a:p>
          <a:p>
            <a:r>
              <a:rPr lang="en-US" dirty="0"/>
              <a:t>Datagram sockets == </a:t>
            </a:r>
            <a:r>
              <a:rPr lang="en-US" dirty="0" err="1"/>
              <a:t>udp</a:t>
            </a:r>
            <a:r>
              <a:rPr lang="en-US" dirty="0"/>
              <a:t> socket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1CCA-4E13-4B7A-9281-92D5018FC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UNIX</a:t>
            </a:r>
          </a:p>
        </p:txBody>
      </p:sp>
    </p:spTree>
    <p:extLst>
      <p:ext uri="{BB962C8B-B14F-4D97-AF65-F5344CB8AC3E}">
        <p14:creationId xmlns:p14="http://schemas.microsoft.com/office/powerpoint/2010/main" val="372021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10FE8D-6E14-4DA6-B0F4-4CE98633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079898"/>
            <a:ext cx="2078037" cy="339447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ipaddress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socket</a:t>
            </a:r>
          </a:p>
          <a:p>
            <a:r>
              <a:rPr lang="en-US" dirty="0" err="1"/>
              <a:t>socket.AF_INET</a:t>
            </a:r>
            <a:endParaRPr lang="en-US" dirty="0"/>
          </a:p>
          <a:p>
            <a:r>
              <a:rPr lang="en-US" dirty="0" err="1"/>
              <a:t>socket.AF_UNIX</a:t>
            </a:r>
            <a:endParaRPr lang="en-US" dirty="0"/>
          </a:p>
          <a:p>
            <a:r>
              <a:rPr lang="en-US" dirty="0"/>
              <a:t>socket.AF_INET6</a:t>
            </a:r>
          </a:p>
          <a:p>
            <a:r>
              <a:rPr lang="en-US" dirty="0" err="1"/>
              <a:t>socket.SOCK_STREAM</a:t>
            </a:r>
            <a:endParaRPr lang="en-US" dirty="0"/>
          </a:p>
          <a:p>
            <a:r>
              <a:rPr lang="en-US" dirty="0" err="1"/>
              <a:t>socket.SOCK_DGRAM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1CCA-4E13-4B7A-9281-92D5018FC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09E44-4C26-DB42-B758-9146D8D9A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1353"/>
            <a:ext cx="3733800" cy="4267199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A7DC298-1F99-AB44-B75D-1E07C7C73A50}"/>
              </a:ext>
            </a:extLst>
          </p:cNvPr>
          <p:cNvSpPr txBox="1">
            <a:spLocks/>
          </p:cNvSpPr>
          <p:nvPr/>
        </p:nvSpPr>
        <p:spPr>
          <a:xfrm>
            <a:off x="2895600" y="1078342"/>
            <a:ext cx="2590800" cy="36270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</a:t>
            </a:r>
            <a:r>
              <a:rPr lang="en-US" dirty="0" err="1"/>
              <a:t>socket.socket</a:t>
            </a:r>
            <a:r>
              <a:rPr lang="en-US" dirty="0"/>
              <a:t>()</a:t>
            </a:r>
          </a:p>
          <a:p>
            <a:r>
              <a:rPr lang="en-US" dirty="0" err="1"/>
              <a:t>s.bind</a:t>
            </a:r>
            <a:r>
              <a:rPr lang="en-US" dirty="0"/>
              <a:t>()</a:t>
            </a:r>
          </a:p>
          <a:p>
            <a:r>
              <a:rPr lang="en-US" dirty="0" err="1"/>
              <a:t>s.listen</a:t>
            </a:r>
            <a:r>
              <a:rPr lang="en-US" dirty="0"/>
              <a:t>()</a:t>
            </a:r>
          </a:p>
          <a:p>
            <a:r>
              <a:rPr lang="en-US" dirty="0" err="1"/>
              <a:t>s.accept</a:t>
            </a:r>
            <a:r>
              <a:rPr lang="en-US" dirty="0"/>
              <a:t>()</a:t>
            </a:r>
          </a:p>
          <a:p>
            <a:r>
              <a:rPr lang="en-US" dirty="0" err="1"/>
              <a:t>s.connect</a:t>
            </a:r>
            <a:r>
              <a:rPr lang="en-US" dirty="0"/>
              <a:t>()</a:t>
            </a:r>
          </a:p>
          <a:p>
            <a:r>
              <a:rPr lang="en-US" dirty="0" err="1"/>
              <a:t>s.send</a:t>
            </a:r>
            <a:r>
              <a:rPr lang="en-US" dirty="0"/>
              <a:t>()</a:t>
            </a:r>
          </a:p>
          <a:p>
            <a:r>
              <a:rPr lang="en-US" dirty="0" err="1"/>
              <a:t>s.sendto</a:t>
            </a:r>
            <a:r>
              <a:rPr lang="en-US" dirty="0"/>
              <a:t>()</a:t>
            </a:r>
          </a:p>
          <a:p>
            <a:r>
              <a:rPr lang="en-US" dirty="0" err="1"/>
              <a:t>s.recv</a:t>
            </a:r>
            <a:r>
              <a:rPr lang="en-US" dirty="0"/>
              <a:t>()</a:t>
            </a:r>
          </a:p>
          <a:p>
            <a:r>
              <a:rPr lang="en-US" dirty="0" err="1"/>
              <a:t>s.recvfrom</a:t>
            </a:r>
            <a:r>
              <a:rPr lang="en-US" dirty="0"/>
              <a:t>()</a:t>
            </a:r>
          </a:p>
          <a:p>
            <a:r>
              <a:rPr lang="en-US" dirty="0" err="1"/>
              <a:t>s.close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355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2CBC-F3D3-4ACF-B7B8-FC5968913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 client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219E2FD-7AF7-4DA7-9F53-4E425BCC1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801804"/>
            <a:ext cx="777240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as sock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sock.AF_INET,SOCK_STREAM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httpbin.org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s.send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 "GET / HTTP/1.1\r\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nHost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httpbin.org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\r\n\r\n")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s.recv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(100000)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s.close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4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2CBC-F3D3-4ACF-B7B8-FC5968913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 Socket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C29EC6A-08F7-4373-A3F8-9FDDBE44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742950"/>
            <a:ext cx="3810000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Client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sock.connect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name: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'utf-8'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sock.recv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219E2FD-7AF7-4DA7-9F53-4E425BCC1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58394"/>
            <a:ext cx="4876800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Server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as sock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sock.AF_INET,SOCK_STREAM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s.bind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‘127.0.0.1'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s.listen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sock.accept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conn.recv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’Hello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6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NETWORKS:</a:t>
            </a:r>
            <a:br>
              <a:rPr lang="en-US" dirty="0"/>
            </a:br>
            <a:r>
              <a:rPr lang="en-US" dirty="0"/>
              <a:t>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6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D5C62-F304-4EE0-92F4-06A0D97E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819150"/>
            <a:ext cx="838199" cy="1828800"/>
          </a:xfrm>
        </p:spPr>
        <p:txBody>
          <a:bodyPr/>
          <a:lstStyle/>
          <a:p>
            <a:r>
              <a:rPr lang="en-US" sz="2000" dirty="0"/>
              <a:t>WAN</a:t>
            </a:r>
          </a:p>
          <a:p>
            <a:r>
              <a:rPr lang="en-US" sz="2000" dirty="0"/>
              <a:t>LAN</a:t>
            </a:r>
          </a:p>
          <a:p>
            <a:r>
              <a:rPr lang="en-US" sz="2000" dirty="0"/>
              <a:t>MAN</a:t>
            </a:r>
          </a:p>
          <a:p>
            <a:r>
              <a:rPr lang="en-US" sz="2000" dirty="0"/>
              <a:t>PAN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373725-C491-D64E-B296-4F4F980C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120" y="819149"/>
            <a:ext cx="5184571" cy="2971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5E8C69-9BC5-2444-B4F2-1428DF4A9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4639"/>
            <a:ext cx="3733800" cy="21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D5C62-F304-4EE0-92F4-06A0D97E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Switch</a:t>
            </a:r>
          </a:p>
          <a:p>
            <a:r>
              <a:rPr lang="en-US" sz="2000" dirty="0"/>
              <a:t>Router</a:t>
            </a:r>
          </a:p>
          <a:p>
            <a:r>
              <a:rPr lang="en-US" sz="2000" dirty="0"/>
              <a:t>Wi-Fi AP</a:t>
            </a:r>
          </a:p>
          <a:p>
            <a:endParaRPr lang="en-US" sz="2000" dirty="0"/>
          </a:p>
          <a:p>
            <a:r>
              <a:rPr lang="en-US" sz="2000" dirty="0"/>
              <a:t>L2, L3, L7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77F76-757F-4398-AD7D-EE040E01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943350"/>
            <a:ext cx="5486400" cy="811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176D3-DEA1-4FA3-9A94-D4915986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724150"/>
            <a:ext cx="5067890" cy="1209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CD037-BE50-462A-B826-4F2754AFD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780231"/>
            <a:ext cx="2808720" cy="1863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1B1B3-B6A6-47F1-8B47-67BA17041E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394" y="909885"/>
            <a:ext cx="1834628" cy="18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6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73920"/>
            <a:ext cx="2438400" cy="3755230"/>
          </a:xfrm>
        </p:spPr>
        <p:txBody>
          <a:bodyPr>
            <a:normAutofit/>
          </a:bodyPr>
          <a:lstStyle/>
          <a:p>
            <a:r>
              <a:rPr lang="en-US" sz="1600" dirty="0"/>
              <a:t>Ethernet, Wi-Fi, PPP</a:t>
            </a:r>
          </a:p>
          <a:p>
            <a:r>
              <a:rPr lang="en-US" sz="1600" dirty="0"/>
              <a:t>IPv4</a:t>
            </a:r>
          </a:p>
          <a:p>
            <a:r>
              <a:rPr lang="en-US" sz="1600" dirty="0"/>
              <a:t>IPv6</a:t>
            </a:r>
          </a:p>
          <a:p>
            <a:r>
              <a:rPr lang="en-US" sz="1600" dirty="0"/>
              <a:t>TCP</a:t>
            </a:r>
          </a:p>
          <a:p>
            <a:r>
              <a:rPr lang="en-US" sz="1600" dirty="0"/>
              <a:t>UDP</a:t>
            </a:r>
          </a:p>
          <a:p>
            <a:r>
              <a:rPr lang="en-US" sz="1600" dirty="0"/>
              <a:t>HTTP</a:t>
            </a:r>
          </a:p>
          <a:p>
            <a:r>
              <a:rPr lang="en-US" sz="1600" dirty="0"/>
              <a:t>SMTP, IMAP</a:t>
            </a:r>
          </a:p>
          <a:p>
            <a:r>
              <a:rPr lang="en-US" sz="1600" dirty="0"/>
              <a:t>DNS, DHCP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01C1-3C79-0444-BAD7-8E864EDC0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002372"/>
            <a:ext cx="5857672" cy="30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4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F6FA35A-6AC0-4D2A-BD5F-CAF873AE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86" y="874514"/>
            <a:ext cx="3508814" cy="859036"/>
          </a:xfrm>
        </p:spPr>
        <p:txBody>
          <a:bodyPr>
            <a:normAutofit/>
          </a:bodyPr>
          <a:lstStyle/>
          <a:p>
            <a:r>
              <a:rPr lang="en-US" sz="1800" dirty="0"/>
              <a:t>Open Systems Interconnection Basic Reference Model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ISO/OSI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AA189-B540-4CD9-B6BC-DBBCD560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33" y="1079898"/>
            <a:ext cx="4121681" cy="3275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C86752-A9D3-9B49-AA3A-D4901A8D4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6" y="1809750"/>
            <a:ext cx="4270813" cy="28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9F7407-ACB0-4F6F-A216-5D13B4D33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873918"/>
            <a:ext cx="6400800" cy="389710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474FE-1A59-4A3B-A3CD-BE3F07DE9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IPv4 vs IPv6</a:t>
            </a:r>
          </a:p>
        </p:txBody>
      </p:sp>
    </p:spTree>
    <p:extLst>
      <p:ext uri="{BB962C8B-B14F-4D97-AF65-F5344CB8AC3E}">
        <p14:creationId xmlns:p14="http://schemas.microsoft.com/office/powerpoint/2010/main" val="284020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19A6E7-F218-42B9-A2D7-C7B8AF8A7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21" y="1079500"/>
            <a:ext cx="6033296" cy="339566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5CBC-7E9B-4F80-8CE5-EE36B6C67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IPv4 vs IPv6</a:t>
            </a:r>
          </a:p>
        </p:txBody>
      </p:sp>
    </p:spTree>
    <p:extLst>
      <p:ext uri="{BB962C8B-B14F-4D97-AF65-F5344CB8AC3E}">
        <p14:creationId xmlns:p14="http://schemas.microsoft.com/office/powerpoint/2010/main" val="313015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E7D3FD-C5B9-9A45-8D4D-CFC563FA4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1927"/>
              </p:ext>
            </p:extLst>
          </p:nvPr>
        </p:nvGraphicFramePr>
        <p:xfrm>
          <a:off x="381000" y="1079500"/>
          <a:ext cx="8308974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81516952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26981213"/>
                    </a:ext>
                  </a:extLst>
                </a:gridCol>
                <a:gridCol w="3889374">
                  <a:extLst>
                    <a:ext uri="{9D8B030D-6E8A-4147-A177-3AD203B41FA5}">
                      <a16:colId xmlns:a16="http://schemas.microsoft.com/office/drawing/2014/main" val="1299657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4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Established SYN, ACK, 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9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Efficient Transmission, Huge number of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8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Ordering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Rearranges packets in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1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8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 stream with congestion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datagrams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9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checking and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checksum - drop datagrams if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Acknowledgement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Segments acknowledgements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78510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C4BA-4504-49D1-8AED-6BD5ECB00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 vs UDP</a:t>
            </a:r>
          </a:p>
        </p:txBody>
      </p:sp>
    </p:spTree>
    <p:extLst>
      <p:ext uri="{BB962C8B-B14F-4D97-AF65-F5344CB8AC3E}">
        <p14:creationId xmlns:p14="http://schemas.microsoft.com/office/powerpoint/2010/main" val="324039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C4BA-4504-49D1-8AED-6BD5ECB00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 and UDP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64448-87A8-EF48-9E7A-087CC21E0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819150"/>
            <a:ext cx="2327563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18F37B-9994-C442-BA84-AB400DBB2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1" y="971550"/>
            <a:ext cx="5842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20712"/>
      </p:ext>
    </p:extLst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ver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21695</TotalTime>
  <Words>469</Words>
  <Application>Microsoft Macintosh PowerPoint</Application>
  <PresentationFormat>On-screen Show (16:9)</PresentationFormat>
  <Paragraphs>97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Courier New</vt:lpstr>
      <vt:lpstr>Franklin Gothic Book</vt:lpstr>
      <vt:lpstr>Franklin Gothic Medium</vt:lpstr>
      <vt:lpstr>Trebuchet MS</vt:lpstr>
      <vt:lpstr>epam-ppt-cover</vt:lpstr>
      <vt:lpstr>epam-ppt-light</vt:lpstr>
      <vt:lpstr>1_epam-ppt-cover</vt:lpstr>
      <vt:lpstr>Cover Slides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Roman Komlyk</dc:creator>
  <cp:lastModifiedBy>Osmanov, Rasul (Ext)</cp:lastModifiedBy>
  <cp:revision>611</cp:revision>
  <cp:lastPrinted>2011-12-05T22:59:34Z</cp:lastPrinted>
  <dcterms:created xsi:type="dcterms:W3CDTF">2011-09-13T23:33:50Z</dcterms:created>
  <dcterms:modified xsi:type="dcterms:W3CDTF">2021-05-08T13:33:06Z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