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73B8D8-6DFB-409E-97B0-1CA42E5CD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/>
              <a:t>Határidőnapló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CA9217D-C3D5-4FF5-A764-53352CD5E3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Nagy Szabolcs, Bernát Ábel</a:t>
            </a:r>
          </a:p>
        </p:txBody>
      </p:sp>
    </p:spTree>
    <p:extLst>
      <p:ext uri="{BB962C8B-B14F-4D97-AF65-F5344CB8AC3E}">
        <p14:creationId xmlns:p14="http://schemas.microsoft.com/office/powerpoint/2010/main" val="712748155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58FA6E-A54C-4B25-9FEC-58749469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Kezdő menü</a:t>
            </a:r>
          </a:p>
        </p:txBody>
      </p:sp>
      <p:pic>
        <p:nvPicPr>
          <p:cNvPr id="9" name="Tartalom helye 8" descr="A képen szöveg, Betűtípus, képernyőkép látható&#10;&#10;Automatikusan generált leírás">
            <a:extLst>
              <a:ext uri="{FF2B5EF4-FFF2-40B4-BE49-F238E27FC236}">
                <a16:creationId xmlns:a16="http://schemas.microsoft.com/office/drawing/2014/main" id="{9236F47C-05FA-F9A6-94D2-D238A6ED9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2718" y="2231527"/>
            <a:ext cx="4118295" cy="1764983"/>
          </a:xfr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4A992E7C-043E-77F3-11D1-E42AABA3A020}"/>
              </a:ext>
            </a:extLst>
          </p:cNvPr>
          <p:cNvSpPr txBox="1"/>
          <p:nvPr/>
        </p:nvSpPr>
        <p:spPr>
          <a:xfrm>
            <a:off x="1338470" y="2231527"/>
            <a:ext cx="41108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Választható opció, különböző billentyűk lenyomásával</a:t>
            </a:r>
          </a:p>
        </p:txBody>
      </p:sp>
    </p:spTree>
    <p:extLst>
      <p:ext uri="{BB962C8B-B14F-4D97-AF65-F5344CB8AC3E}">
        <p14:creationId xmlns:p14="http://schemas.microsoft.com/office/powerpoint/2010/main" val="427612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E3997F-E283-4DB1-9E91-B332FE35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menü</a:t>
            </a:r>
          </a:p>
        </p:txBody>
      </p:sp>
      <p:pic>
        <p:nvPicPr>
          <p:cNvPr id="5" name="Tartalom helye 4" descr="A képen szöveg, Betűtípus, képernyőkép látható&#10;&#10;Automatikusan generált leírás">
            <a:extLst>
              <a:ext uri="{FF2B5EF4-FFF2-40B4-BE49-F238E27FC236}">
                <a16:creationId xmlns:a16="http://schemas.microsoft.com/office/drawing/2014/main" id="{0AE81009-882C-6AA2-7856-C0D088C2D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755" y="2097088"/>
            <a:ext cx="5413429" cy="1878128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3D42DC0-6BC0-9A52-CB47-3C5EB23A71B8}"/>
              </a:ext>
            </a:extLst>
          </p:cNvPr>
          <p:cNvSpPr txBox="1"/>
          <p:nvPr/>
        </p:nvSpPr>
        <p:spPr>
          <a:xfrm>
            <a:off x="1434905" y="2307102"/>
            <a:ext cx="4023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A fő menü, itt lehet a fő opciók közül választani</a:t>
            </a:r>
          </a:p>
        </p:txBody>
      </p:sp>
    </p:spTree>
    <p:extLst>
      <p:ext uri="{BB962C8B-B14F-4D97-AF65-F5344CB8AC3E}">
        <p14:creationId xmlns:p14="http://schemas.microsoft.com/office/powerpoint/2010/main" val="59915538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058662-F530-4E58-AC2D-C97EE10A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Lehetőségek</a:t>
            </a:r>
          </a:p>
        </p:txBody>
      </p:sp>
      <p:pic>
        <p:nvPicPr>
          <p:cNvPr id="5" name="Tartalom helye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2635B8BE-29F3-8F43-8D50-65CB47A7C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8794" y="1986273"/>
            <a:ext cx="7546374" cy="2346576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934E6A7-7A21-0663-F659-150D06D278B6}"/>
              </a:ext>
            </a:extLst>
          </p:cNvPr>
          <p:cNvSpPr txBox="1"/>
          <p:nvPr/>
        </p:nvSpPr>
        <p:spPr>
          <a:xfrm>
            <a:off x="942535" y="2097088"/>
            <a:ext cx="3108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 programon belül, lehet bejegyzést létrehozni, ennek tartalmát módosítani, a státuszát állítani, illetve megtekinteni milyen fájlokkal rendelkezünk.</a:t>
            </a:r>
          </a:p>
        </p:txBody>
      </p:sp>
    </p:spTree>
    <p:extLst>
      <p:ext uri="{BB962C8B-B14F-4D97-AF65-F5344CB8AC3E}">
        <p14:creationId xmlns:p14="http://schemas.microsoft.com/office/powerpoint/2010/main" val="305811284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7167AE-CF18-4277-8284-332428C2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Navigálási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913C87-CDC4-4EC0-A335-F8AA8C2DB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5217" y="1657640"/>
            <a:ext cx="4878389" cy="3541714"/>
          </a:xfrm>
        </p:spPr>
        <p:txBody>
          <a:bodyPr>
            <a:normAutofit/>
          </a:bodyPr>
          <a:lstStyle/>
          <a:p>
            <a:r>
              <a:rPr lang="hu-HU" dirty="0"/>
              <a:t>Kezdő menü:</a:t>
            </a:r>
          </a:p>
          <a:p>
            <a:r>
              <a:rPr lang="hu-HU" sz="1400" dirty="0"/>
              <a:t>B: bejelentkezés</a:t>
            </a:r>
            <a:br>
              <a:rPr lang="hu-HU" sz="1400" dirty="0"/>
            </a:br>
            <a:r>
              <a:rPr lang="hu-HU" sz="1400" dirty="0"/>
              <a:t>R: regisztráció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5A11414-3FC6-45C7-962A-BA6230DD5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3" y="1657640"/>
            <a:ext cx="5608465" cy="4379176"/>
          </a:xfrm>
        </p:spPr>
        <p:txBody>
          <a:bodyPr>
            <a:normAutofit/>
          </a:bodyPr>
          <a:lstStyle/>
          <a:p>
            <a:r>
              <a:rPr lang="hu-HU" dirty="0"/>
              <a:t>Felhasználói menü:</a:t>
            </a:r>
            <a:br>
              <a:rPr lang="hu-HU" dirty="0"/>
            </a:br>
            <a:r>
              <a:rPr lang="hu-HU" sz="1400" dirty="0"/>
              <a:t>N: Új fájl létrehozása</a:t>
            </a:r>
          </a:p>
          <a:p>
            <a:pPr marL="0" indent="0">
              <a:buNone/>
            </a:pPr>
            <a:r>
              <a:rPr lang="hu-HU" sz="1400" dirty="0"/>
              <a:t>  W: Fájlok megtekintése, szerkesztése</a:t>
            </a:r>
            <a:br>
              <a:rPr lang="hu-HU" sz="1400" dirty="0"/>
            </a:br>
            <a:r>
              <a:rPr lang="hu-HU" sz="1400" dirty="0"/>
              <a:t>    - F: Fájlok megtekintése</a:t>
            </a:r>
            <a:br>
              <a:rPr lang="hu-HU" sz="1400" dirty="0"/>
            </a:br>
            <a:r>
              <a:rPr lang="hu-HU" sz="1400" dirty="0"/>
              <a:t>    - S: A fájlok szerkesztése</a:t>
            </a:r>
            <a:br>
              <a:rPr lang="hu-HU" sz="1400" dirty="0"/>
            </a:br>
            <a:r>
              <a:rPr lang="hu-HU" sz="1400" dirty="0"/>
              <a:t>      - E: Fájl szerkesztés</a:t>
            </a:r>
            <a:br>
              <a:rPr lang="hu-HU" sz="1400" dirty="0"/>
            </a:br>
            <a:r>
              <a:rPr lang="hu-HU" sz="1400" dirty="0"/>
              <a:t>      - F: Fájl tartalmának törlése</a:t>
            </a:r>
            <a:br>
              <a:rPr lang="hu-HU" sz="1400" dirty="0"/>
            </a:br>
            <a:r>
              <a:rPr lang="hu-HU" sz="1400" dirty="0"/>
              <a:t>      - D: Fájl törlése</a:t>
            </a:r>
            <a:br>
              <a:rPr lang="hu-HU" sz="1400" dirty="0"/>
            </a:br>
            <a:r>
              <a:rPr lang="hu-HU" sz="1400" dirty="0"/>
              <a:t>   M: Fő menü</a:t>
            </a:r>
            <a:br>
              <a:rPr lang="hu-HU" sz="1400" dirty="0"/>
            </a:br>
            <a:r>
              <a:rPr lang="hu-HU" sz="1400" dirty="0"/>
              <a:t>    L: Kijelentkezés</a:t>
            </a:r>
            <a:br>
              <a:rPr lang="hu-HU" sz="1400" dirty="0"/>
            </a:br>
            <a:r>
              <a:rPr lang="hu-HU" sz="1400" dirty="0"/>
              <a:t>   N: Fájl létrehozása</a:t>
            </a:r>
            <a:br>
              <a:rPr lang="hu-HU" sz="1400" dirty="0"/>
            </a:br>
            <a:r>
              <a:rPr lang="hu-HU" sz="1400" dirty="0"/>
              <a:t>    S: Státusz váltás</a:t>
            </a:r>
            <a:br>
              <a:rPr lang="hu-HU" sz="1400" dirty="0"/>
            </a:br>
            <a:r>
              <a:rPr lang="hu-HU" sz="1400" dirty="0"/>
              <a:t>      - F: Folyamatban</a:t>
            </a:r>
            <a:br>
              <a:rPr lang="hu-HU" sz="1400" dirty="0"/>
            </a:br>
            <a:r>
              <a:rPr lang="hu-HU" sz="1400" dirty="0"/>
              <a:t>      - D: Megjelölés készként</a:t>
            </a:r>
          </a:p>
        </p:txBody>
      </p:sp>
    </p:spTree>
    <p:extLst>
      <p:ext uri="{BB962C8B-B14F-4D97-AF65-F5344CB8AC3E}">
        <p14:creationId xmlns:p14="http://schemas.microsoft.com/office/powerpoint/2010/main" val="79292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62C385-8E89-4C36-9F8F-D2AF7C01F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/>
              <a:t>Köszönjük a figyelmet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C9416CB-20C0-43D3-BF90-E25268C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 programot használd egészséggel</a:t>
            </a:r>
          </a:p>
        </p:txBody>
      </p:sp>
    </p:spTree>
    <p:extLst>
      <p:ext uri="{BB962C8B-B14F-4D97-AF65-F5344CB8AC3E}">
        <p14:creationId xmlns:p14="http://schemas.microsoft.com/office/powerpoint/2010/main" val="598283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26</TotalTime>
  <Words>160</Words>
  <Application>Microsoft Office PowerPoint</Application>
  <PresentationFormat>Szélesvásznú</PresentationFormat>
  <Paragraphs>15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Tw Cen MT</vt:lpstr>
      <vt:lpstr>Áramkör</vt:lpstr>
      <vt:lpstr>Határidőnapló</vt:lpstr>
      <vt:lpstr>Kezdő menü</vt:lpstr>
      <vt:lpstr>Felhasználói menü</vt:lpstr>
      <vt:lpstr>Lehetőségek</vt:lpstr>
      <vt:lpstr>Navigálási lehetőségek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Határidőnapló</dc:title>
  <dc:creator>Bernát Ábel</dc:creator>
  <cp:lastModifiedBy>O365 felhasználó</cp:lastModifiedBy>
  <cp:revision>11</cp:revision>
  <dcterms:created xsi:type="dcterms:W3CDTF">2025-01-07T07:35:22Z</dcterms:created>
  <dcterms:modified xsi:type="dcterms:W3CDTF">2025-01-07T18:49:03Z</dcterms:modified>
</cp:coreProperties>
</file>