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4BE13-3CCB-49B9-B239-9BFBC7469E4A}" v="60" dt="2020-03-06T16:26:35.195"/>
    <p1510:client id="{0D59FAE6-66A6-4550-B613-CBA9CAC30DEF}" v="19" dt="2020-04-18T18:09:41.018"/>
    <p1510:client id="{0F30D3CB-A484-4D5E-A637-3875BB91035C}" v="4" dt="2020-03-06T16:37:50.864"/>
    <p1510:client id="{5A987C2D-68C6-4FB2-B7C8-A97404B6968A}" v="22" dt="2020-03-11T13:43:49.447"/>
    <p1510:client id="{ACC4BEE9-669A-4D10-AEA6-19F3BFF7C3A0}" v="103" dt="2020-04-12T16:53:32.154"/>
    <p1510:client id="{AE06559F-518C-4506-9C8C-95EB02E97CE8}" v="53" dt="2020-03-11T11:01:47.952"/>
    <p1510:client id="{B07DAC48-426E-42E5-96EC-B1ECDB13E299}" v="9" dt="2020-03-06T16:28:51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BFB4A53-734A-4D66-A7A6-009E6FAC608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A8D2C8-4C6A-40A2-9EA0-5F4174A543B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D55196-53E3-46F9-82CD-BDCD05F22412}"/>
              </a:ext>
            </a:extLst>
          </p:cNvPr>
          <p:cNvSpPr txBox="1"/>
          <p:nvPr/>
        </p:nvSpPr>
        <p:spPr>
          <a:xfrm>
            <a:off x="4911305" y="2625306"/>
            <a:ext cx="2168107" cy="268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D82864-457C-49C0-9CEB-2A885BCC244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FFC8BF-717D-4ED1-8577-5B006C7A5B8D}"/>
              </a:ext>
            </a:extLst>
          </p:cNvPr>
          <p:cNvSpPr txBox="1"/>
          <p:nvPr/>
        </p:nvSpPr>
        <p:spPr>
          <a:xfrm>
            <a:off x="1949570" y="627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1618DB-323D-46B9-A1EA-CD21C7490F6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" name="Imagem 15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47D6116-52B5-477B-A32B-8FAC04BA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666750"/>
            <a:ext cx="78581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202AA2A-88DC-4DEE-9100-8878FEA61D2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7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56D67CEE-A11C-4767-A866-C96CAB06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4" y="389922"/>
            <a:ext cx="36957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2B1D6B-BB7D-41C5-B5EC-B046A382848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57E389BD-AAAD-4549-9899-0479F3C0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361950"/>
            <a:ext cx="87725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FBE57643-64FD-4305-A45C-B037779B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519112"/>
            <a:ext cx="2981325" cy="58197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422A99-3532-4B20-9D40-DF9C97F03CFA}"/>
              </a:ext>
            </a:extLst>
          </p:cNvPr>
          <p:cNvSpPr txBox="1"/>
          <p:nvPr/>
        </p:nvSpPr>
        <p:spPr>
          <a:xfrm>
            <a:off x="5341716" y="32100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22957634-4ED3-47E0-9796-F23199F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371475"/>
            <a:ext cx="40100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BB131885-44A5-40C6-B7DB-268AB32F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457200"/>
            <a:ext cx="44672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3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2">
            <a:extLst>
              <a:ext uri="{FF2B5EF4-FFF2-40B4-BE49-F238E27FC236}">
                <a16:creationId xmlns:a16="http://schemas.microsoft.com/office/drawing/2014/main" id="{5889BD96-EB28-4F88-85EA-30179922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4" y="457200"/>
            <a:ext cx="78295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7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101</cp:revision>
  <dcterms:created xsi:type="dcterms:W3CDTF">2020-02-24T18:58:27Z</dcterms:created>
  <dcterms:modified xsi:type="dcterms:W3CDTF">2020-04-18T18:10:35Z</dcterms:modified>
</cp:coreProperties>
</file>