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e9620ef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e9620ef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e9620ef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e9620ef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e9620ef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e9620ef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9925" y="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Contexto de Negócio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301402" y="29170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Tico’s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Restaurante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08777" y="1906965"/>
            <a:ext cx="1021200" cy="830484"/>
            <a:chOff x="2852000" y="3424900"/>
            <a:chExt cx="1021200" cy="83048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64" name="Google Shape;64;p13"/>
          <p:cNvCxnSpPr>
            <a:stCxn id="55" idx="0"/>
          </p:cNvCxnSpPr>
          <p:nvPr/>
        </p:nvCxnSpPr>
        <p:spPr>
          <a:xfrm rot="-5400000">
            <a:off x="3856852" y="2325025"/>
            <a:ext cx="537900" cy="6462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2211952" y="1906952"/>
            <a:ext cx="1021200" cy="830484"/>
            <a:chOff x="2852000" y="3424900"/>
            <a:chExt cx="1021200" cy="830484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" name="Google Shape;68;p13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" name="Google Shape;7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73" name="Google Shape;73;p13"/>
          <p:cNvCxnSpPr>
            <a:endCxn id="55" idx="0"/>
          </p:cNvCxnSpPr>
          <p:nvPr/>
        </p:nvCxnSpPr>
        <p:spPr>
          <a:xfrm>
            <a:off x="3168502" y="2368975"/>
            <a:ext cx="634200" cy="5481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577475" y="2013038"/>
            <a:ext cx="170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Consumir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26437" y="2088938"/>
            <a:ext cx="1313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Vender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6" name="Google Shape;76;p13"/>
          <p:cNvCxnSpPr>
            <a:endCxn id="55" idx="2"/>
          </p:cNvCxnSpPr>
          <p:nvPr/>
        </p:nvCxnSpPr>
        <p:spPr>
          <a:xfrm rot="-5400000">
            <a:off x="3059152" y="3460525"/>
            <a:ext cx="755400" cy="731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3"/>
          <p:cNvGrpSpPr/>
          <p:nvPr/>
        </p:nvGrpSpPr>
        <p:grpSpPr>
          <a:xfrm>
            <a:off x="2211950" y="3752977"/>
            <a:ext cx="1156800" cy="873085"/>
            <a:chOff x="2851998" y="3424900"/>
            <a:chExt cx="1156800" cy="873085"/>
          </a:xfrm>
        </p:grpSpPr>
        <p:grpSp>
          <p:nvGrpSpPr>
            <p:cNvPr id="78" name="Google Shape;78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" name="Google Shape;80;p13"/>
              <p:cNvCxnSpPr>
                <a:stCxn id="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" name="Google Shape;84;p13"/>
            <p:cNvSpPr txBox="1"/>
            <p:nvPr/>
          </p:nvSpPr>
          <p:spPr>
            <a:xfrm>
              <a:off x="2851998" y="3912485"/>
              <a:ext cx="1156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Motoboy</a:t>
              </a:r>
              <a:endParaRPr sz="12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838775" y="4048663"/>
            <a:ext cx="11829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 Entregar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30400" y="1481300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492402" y="1888715"/>
            <a:ext cx="1021200" cy="830484"/>
            <a:chOff x="2852000" y="3424900"/>
            <a:chExt cx="1021200" cy="830484"/>
          </a:xfrm>
        </p:grpSpPr>
        <p:grpSp>
          <p:nvGrpSpPr>
            <p:cNvPr id="93" name="Google Shape;9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" name="Google Shape;95;p14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9" name="Google Shape;9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100" name="Google Shape;100;p14"/>
          <p:cNvCxnSpPr>
            <a:cxnSpLocks/>
            <a:stCxn id="101" idx="0"/>
          </p:cNvCxnSpPr>
          <p:nvPr/>
        </p:nvCxnSpPr>
        <p:spPr>
          <a:xfrm rot="-5400000">
            <a:off x="3868600" y="1135300"/>
            <a:ext cx="900600" cy="506400"/>
          </a:xfrm>
          <a:prstGeom prst="curvedConnector3">
            <a:avLst>
              <a:gd name="adj1" fmla="val 4711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130400" y="28486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03" name="Google Shape;103;p14"/>
          <p:cNvCxnSpPr>
            <a:cxnSpLocks/>
            <a:stCxn id="94" idx="0"/>
          </p:cNvCxnSpPr>
          <p:nvPr/>
        </p:nvCxnSpPr>
        <p:spPr>
          <a:xfrm rot="-5400000">
            <a:off x="2813276" y="129965"/>
            <a:ext cx="950400" cy="2567100"/>
          </a:xfrm>
          <a:prstGeom prst="curvedConnector3">
            <a:avLst>
              <a:gd name="adj1" fmla="val 4727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4"/>
          <p:cNvSpPr/>
          <p:nvPr/>
        </p:nvSpPr>
        <p:spPr>
          <a:xfrm>
            <a:off x="2631575" y="3216950"/>
            <a:ext cx="18150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Anotar pedido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Entregar pedido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3564400" y="183880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Mesa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4973077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Cozinha</a:t>
            </a:r>
            <a:endParaRPr sz="1000"/>
          </a:p>
        </p:txBody>
      </p:sp>
      <p:cxnSp>
        <p:nvCxnSpPr>
          <p:cNvPr id="106" name="Google Shape;106;p14"/>
          <p:cNvCxnSpPr>
            <a:cxnSpLocks/>
            <a:endCxn id="105" idx="0"/>
          </p:cNvCxnSpPr>
          <p:nvPr/>
        </p:nvCxnSpPr>
        <p:spPr>
          <a:xfrm rot="-5400000" flipH="1">
            <a:off x="4572900" y="937325"/>
            <a:ext cx="900600" cy="902400"/>
          </a:xfrm>
          <a:prstGeom prst="curvedConnector3">
            <a:avLst>
              <a:gd name="adj1" fmla="val 528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>
            <a:stCxn id="101" idx="2"/>
            <a:endCxn id="104" idx="1"/>
          </p:cNvCxnSpPr>
          <p:nvPr/>
        </p:nvCxnSpPr>
        <p:spPr>
          <a:xfrm rot="5400000">
            <a:off x="2792500" y="2209600"/>
            <a:ext cx="1112400" cy="1434000"/>
          </a:xfrm>
          <a:prstGeom prst="curvedConnector4">
            <a:avLst>
              <a:gd name="adj1" fmla="val 38051"/>
              <a:gd name="adj2" fmla="val 1166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4"/>
          <p:cNvSpPr/>
          <p:nvPr/>
        </p:nvSpPr>
        <p:spPr>
          <a:xfrm>
            <a:off x="4566875" y="3216950"/>
            <a:ext cx="18150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comanda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Preparar pedido</a:t>
            </a:r>
            <a:endParaRPr sz="1000"/>
          </a:p>
        </p:txBody>
      </p:sp>
      <p:cxnSp>
        <p:nvCxnSpPr>
          <p:cNvPr id="109" name="Google Shape;109;p14"/>
          <p:cNvCxnSpPr>
            <a:stCxn id="105" idx="2"/>
          </p:cNvCxnSpPr>
          <p:nvPr/>
        </p:nvCxnSpPr>
        <p:spPr>
          <a:xfrm rot="-5400000" flipH="1">
            <a:off x="5051377" y="2793388"/>
            <a:ext cx="846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4"/>
          <p:cNvSpPr/>
          <p:nvPr/>
        </p:nvSpPr>
        <p:spPr>
          <a:xfrm>
            <a:off x="63095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sp>
        <p:nvSpPr>
          <p:cNvPr id="111" name="Google Shape;111;p14"/>
          <p:cNvSpPr/>
          <p:nvPr/>
        </p:nvSpPr>
        <p:spPr>
          <a:xfrm>
            <a:off x="6572550" y="3266600"/>
            <a:ext cx="18150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pagamento</a:t>
            </a:r>
            <a:endParaRPr sz="1000"/>
          </a:p>
        </p:txBody>
      </p:sp>
      <p:cxnSp>
        <p:nvCxnSpPr>
          <p:cNvPr id="112" name="Google Shape;112;p14"/>
          <p:cNvCxnSpPr>
            <a:stCxn id="110" idx="2"/>
          </p:cNvCxnSpPr>
          <p:nvPr/>
        </p:nvCxnSpPr>
        <p:spPr>
          <a:xfrm rot="-5400000" flipH="1">
            <a:off x="6641452" y="2539738"/>
            <a:ext cx="914100" cy="57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4"/>
          <p:cNvCxnSpPr>
            <a:cxnSpLocks/>
            <a:endCxn id="110" idx="0"/>
          </p:cNvCxnSpPr>
          <p:nvPr/>
        </p:nvCxnSpPr>
        <p:spPr>
          <a:xfrm rot="-5400000" flipH="1">
            <a:off x="5241150" y="269075"/>
            <a:ext cx="900600" cy="2238900"/>
          </a:xfrm>
          <a:prstGeom prst="curvedConnector3">
            <a:avLst>
              <a:gd name="adj1" fmla="val 528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19;p15">
            <a:extLst>
              <a:ext uri="{FF2B5EF4-FFF2-40B4-BE49-F238E27FC236}">
                <a16:creationId xmlns:a16="http://schemas.microsoft.com/office/drawing/2014/main" id="{3067D08A-F23A-4BA2-8E78-9CD89C1432ED}"/>
              </a:ext>
            </a:extLst>
          </p:cNvPr>
          <p:cNvSpPr/>
          <p:nvPr/>
        </p:nvSpPr>
        <p:spPr>
          <a:xfrm>
            <a:off x="3659375" y="2218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    Consumir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130400" y="1445725"/>
            <a:ext cx="85803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569550" y="22412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Vender</a:t>
            </a:r>
            <a:endParaRPr sz="1200"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449952" y="1888715"/>
            <a:ext cx="1021200" cy="830484"/>
            <a:chOff x="2852000" y="3424900"/>
            <a:chExt cx="1021200" cy="830484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" name="Google Shape;123;p15"/>
              <p:cNvCxnSpPr>
                <a:stCxn id="1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7" name="Google Shape;127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128" name="Google Shape;128;p15"/>
          <p:cNvCxnSpPr>
            <a:stCxn id="129" idx="0"/>
            <a:endCxn id="119" idx="2"/>
          </p:cNvCxnSpPr>
          <p:nvPr/>
        </p:nvCxnSpPr>
        <p:spPr>
          <a:xfrm rot="-5400000">
            <a:off x="3813152" y="1199713"/>
            <a:ext cx="921600" cy="406200"/>
          </a:xfrm>
          <a:prstGeom prst="curvedConnector3">
            <a:avLst>
              <a:gd name="adj1" fmla="val 4718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5"/>
          <p:cNvSpPr txBox="1"/>
          <p:nvPr/>
        </p:nvSpPr>
        <p:spPr>
          <a:xfrm>
            <a:off x="130400" y="2813125"/>
            <a:ext cx="85803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31" name="Google Shape;131;p15"/>
          <p:cNvCxnSpPr>
            <a:stCxn id="122" idx="0"/>
            <a:endCxn id="119" idx="2"/>
          </p:cNvCxnSpPr>
          <p:nvPr/>
        </p:nvCxnSpPr>
        <p:spPr>
          <a:xfrm rot="-5400000">
            <a:off x="2746376" y="158015"/>
            <a:ext cx="946800" cy="2514600"/>
          </a:xfrm>
          <a:prstGeom prst="curvedConnector3">
            <a:avLst>
              <a:gd name="adj1" fmla="val 4725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>
            <a:stCxn id="129" idx="2"/>
            <a:endCxn id="133" idx="1"/>
          </p:cNvCxnSpPr>
          <p:nvPr/>
        </p:nvCxnSpPr>
        <p:spPr>
          <a:xfrm rot="-5400000" flipH="1">
            <a:off x="3833852" y="2632213"/>
            <a:ext cx="1161600" cy="6876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5"/>
          <p:cNvSpPr/>
          <p:nvPr/>
        </p:nvSpPr>
        <p:spPr>
          <a:xfrm>
            <a:off x="4758450" y="3291125"/>
            <a:ext cx="12978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Negociar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estoque</a:t>
            </a: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3569552" y="186361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07900" y="22035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 Entregar</a:t>
            </a:r>
            <a:endParaRPr sz="1000"/>
          </a:p>
        </p:txBody>
      </p:sp>
      <p:cxnSp>
        <p:nvCxnSpPr>
          <p:cNvPr id="140" name="Google Shape;140;p16"/>
          <p:cNvCxnSpPr>
            <a:stCxn id="141" idx="0"/>
            <a:endCxn id="139" idx="2"/>
          </p:cNvCxnSpPr>
          <p:nvPr/>
        </p:nvCxnSpPr>
        <p:spPr>
          <a:xfrm rot="-5400000">
            <a:off x="3840252" y="1163638"/>
            <a:ext cx="900600" cy="449700"/>
          </a:xfrm>
          <a:prstGeom prst="curvedConnector3">
            <a:avLst>
              <a:gd name="adj1" fmla="val 4711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43" name="Google Shape;143;p16"/>
          <p:cNvCxnSpPr>
            <a:stCxn id="144" idx="0"/>
            <a:endCxn id="139" idx="2"/>
          </p:cNvCxnSpPr>
          <p:nvPr/>
        </p:nvCxnSpPr>
        <p:spPr>
          <a:xfrm rot="-5400000">
            <a:off x="2763776" y="137015"/>
            <a:ext cx="950400" cy="2553000"/>
          </a:xfrm>
          <a:prstGeom prst="curvedConnector3">
            <a:avLst>
              <a:gd name="adj1" fmla="val 4727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6"/>
          <p:cNvCxnSpPr>
            <a:stCxn id="141" idx="2"/>
            <a:endCxn id="146" idx="1"/>
          </p:cNvCxnSpPr>
          <p:nvPr/>
        </p:nvCxnSpPr>
        <p:spPr>
          <a:xfrm rot="-5400000" flipH="1">
            <a:off x="3998352" y="2437738"/>
            <a:ext cx="1092300" cy="9576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5023225" y="3127125"/>
            <a:ext cx="1634400" cy="6711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Entregar o pedido para o motoboy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1" name="Google Shape;141;p16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Cozinha </a:t>
            </a:r>
            <a:endParaRPr sz="1000"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1449952" y="1888715"/>
            <a:ext cx="1021200" cy="830484"/>
            <a:chOff x="2852000" y="3424900"/>
            <a:chExt cx="1021200" cy="830484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9" name="Google Shape;149;p16"/>
              <p:cNvCxnSpPr>
                <a:stCxn id="14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3" name="Google Shape;153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Motoboy</a:t>
              </a:r>
              <a:endParaRPr sz="12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Apresentação na tela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Gonçalves</cp:lastModifiedBy>
  <cp:revision>2</cp:revision>
  <dcterms:modified xsi:type="dcterms:W3CDTF">2020-03-25T12:06:28Z</dcterms:modified>
</cp:coreProperties>
</file>