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fe9620ef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fe9620ef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269f9eb9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269f9eb94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fe9620ef5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fe9620ef5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fe9620ef5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fe9620ef5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368750" y="318450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F99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  Contexto de Negócio</a:t>
            </a:r>
            <a:endParaRPr sz="1200"/>
          </a:p>
        </p:txBody>
      </p:sp>
      <p:sp>
        <p:nvSpPr>
          <p:cNvPr id="55" name="Google Shape;55;p13"/>
          <p:cNvSpPr/>
          <p:nvPr/>
        </p:nvSpPr>
        <p:spPr>
          <a:xfrm>
            <a:off x="3301402" y="2917075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Tico’s 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Restaurante</a:t>
            </a:r>
            <a:endParaRPr sz="1000"/>
          </a:p>
        </p:txBody>
      </p:sp>
      <p:grpSp>
        <p:nvGrpSpPr>
          <p:cNvPr id="56" name="Google Shape;56;p13"/>
          <p:cNvGrpSpPr/>
          <p:nvPr/>
        </p:nvGrpSpPr>
        <p:grpSpPr>
          <a:xfrm>
            <a:off x="4408777" y="1906965"/>
            <a:ext cx="1021200" cy="830484"/>
            <a:chOff x="2852000" y="3424900"/>
            <a:chExt cx="1021200" cy="830484"/>
          </a:xfrm>
        </p:grpSpPr>
        <p:grpSp>
          <p:nvGrpSpPr>
            <p:cNvPr id="57" name="Google Shape;57;p13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58" name="Google Shape;58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9" name="Google Shape;59;p13"/>
              <p:cNvCxnSpPr>
                <a:stCxn id="58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3" name="Google Shape;63;p13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/>
                <a:t>Fornecedor</a:t>
              </a:r>
              <a:endParaRPr sz="1200" b="1"/>
            </a:p>
          </p:txBody>
        </p:sp>
      </p:grpSp>
      <p:cxnSp>
        <p:nvCxnSpPr>
          <p:cNvPr id="64" name="Google Shape;64;p13"/>
          <p:cNvCxnSpPr>
            <a:stCxn id="55" idx="0"/>
          </p:cNvCxnSpPr>
          <p:nvPr/>
        </p:nvCxnSpPr>
        <p:spPr>
          <a:xfrm rot="-5400000">
            <a:off x="3856852" y="2325025"/>
            <a:ext cx="537900" cy="646200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5" name="Google Shape;65;p13"/>
          <p:cNvGrpSpPr/>
          <p:nvPr/>
        </p:nvGrpSpPr>
        <p:grpSpPr>
          <a:xfrm>
            <a:off x="2211952" y="1906952"/>
            <a:ext cx="1021200" cy="830484"/>
            <a:chOff x="2852000" y="3424900"/>
            <a:chExt cx="1021200" cy="830484"/>
          </a:xfrm>
        </p:grpSpPr>
        <p:grpSp>
          <p:nvGrpSpPr>
            <p:cNvPr id="66" name="Google Shape;66;p13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67" name="Google Shape;67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8" name="Google Shape;68;p13"/>
              <p:cNvCxnSpPr>
                <a:stCxn id="6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2" name="Google Shape;72;p13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/>
                <a:t>Cliente</a:t>
              </a:r>
              <a:endParaRPr sz="1200" b="1"/>
            </a:p>
          </p:txBody>
        </p:sp>
      </p:grpSp>
      <p:cxnSp>
        <p:nvCxnSpPr>
          <p:cNvPr id="73" name="Google Shape;73;p13"/>
          <p:cNvCxnSpPr>
            <a:endCxn id="55" idx="0"/>
          </p:cNvCxnSpPr>
          <p:nvPr/>
        </p:nvCxnSpPr>
        <p:spPr>
          <a:xfrm>
            <a:off x="3168502" y="2368975"/>
            <a:ext cx="634200" cy="548100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p13"/>
          <p:cNvSpPr txBox="1"/>
          <p:nvPr/>
        </p:nvSpPr>
        <p:spPr>
          <a:xfrm>
            <a:off x="577475" y="2013038"/>
            <a:ext cx="1705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Consumir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Realizar pedido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5429975" y="2129150"/>
            <a:ext cx="18150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Vender</a:t>
            </a:r>
            <a:endParaRPr/>
          </a:p>
        </p:txBody>
      </p:sp>
      <p:cxnSp>
        <p:nvCxnSpPr>
          <p:cNvPr id="76" name="Google Shape;76;p13"/>
          <p:cNvCxnSpPr>
            <a:endCxn id="55" idx="2"/>
          </p:cNvCxnSpPr>
          <p:nvPr/>
        </p:nvCxnSpPr>
        <p:spPr>
          <a:xfrm rot="-5400000">
            <a:off x="3059152" y="3460525"/>
            <a:ext cx="755400" cy="731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" name="Google Shape;77;p13"/>
          <p:cNvGrpSpPr/>
          <p:nvPr/>
        </p:nvGrpSpPr>
        <p:grpSpPr>
          <a:xfrm>
            <a:off x="2211950" y="3752977"/>
            <a:ext cx="1156800" cy="873085"/>
            <a:chOff x="2851998" y="3424900"/>
            <a:chExt cx="1156800" cy="873085"/>
          </a:xfrm>
        </p:grpSpPr>
        <p:grpSp>
          <p:nvGrpSpPr>
            <p:cNvPr id="78" name="Google Shape;78;p13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79" name="Google Shape;79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0" name="Google Shape;80;p13"/>
              <p:cNvCxnSpPr>
                <a:stCxn id="79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" name="Google Shape;81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" name="Google Shape;82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" name="Google Shape;83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4" name="Google Shape;84;p13"/>
            <p:cNvSpPr txBox="1"/>
            <p:nvPr/>
          </p:nvSpPr>
          <p:spPr>
            <a:xfrm>
              <a:off x="2851998" y="3912485"/>
              <a:ext cx="1156800" cy="38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/>
                <a:t>Motoboy</a:t>
              </a:r>
              <a:endParaRPr sz="1200" b="1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/>
            </a:p>
          </p:txBody>
        </p:sp>
      </p:grpSp>
      <p:sp>
        <p:nvSpPr>
          <p:cNvPr id="85" name="Google Shape;85;p13"/>
          <p:cNvSpPr txBox="1"/>
          <p:nvPr/>
        </p:nvSpPr>
        <p:spPr>
          <a:xfrm>
            <a:off x="838775" y="4048663"/>
            <a:ext cx="11829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 Entregar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/>
        </p:nvSpPr>
        <p:spPr>
          <a:xfrm>
            <a:off x="58200" y="14893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3353325" y="27652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                Consumir</a:t>
            </a:r>
            <a:endParaRPr sz="1000" dirty="0"/>
          </a:p>
        </p:txBody>
      </p:sp>
      <p:grpSp>
        <p:nvGrpSpPr>
          <p:cNvPr id="92" name="Google Shape;92;p14"/>
          <p:cNvGrpSpPr/>
          <p:nvPr/>
        </p:nvGrpSpPr>
        <p:grpSpPr>
          <a:xfrm>
            <a:off x="1482677" y="1888715"/>
            <a:ext cx="1021200" cy="830484"/>
            <a:chOff x="2852000" y="3424900"/>
            <a:chExt cx="1021200" cy="830484"/>
          </a:xfrm>
        </p:grpSpPr>
        <p:grpSp>
          <p:nvGrpSpPr>
            <p:cNvPr id="93" name="Google Shape;93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4" name="Google Shape;94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5" name="Google Shape;95;p14"/>
              <p:cNvCxnSpPr>
                <a:stCxn id="94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9" name="Google Shape;99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/>
                <a:t>Cliente</a:t>
              </a:r>
              <a:endParaRPr sz="1200" b="1"/>
            </a:p>
          </p:txBody>
        </p:sp>
      </p:grpSp>
      <p:cxnSp>
        <p:nvCxnSpPr>
          <p:cNvPr id="100" name="Google Shape;100;p14"/>
          <p:cNvCxnSpPr>
            <a:stCxn id="101" idx="0"/>
            <a:endCxn id="91" idx="2"/>
          </p:cNvCxnSpPr>
          <p:nvPr/>
        </p:nvCxnSpPr>
        <p:spPr>
          <a:xfrm rot="5400000" flipH="1">
            <a:off x="3836900" y="1418475"/>
            <a:ext cx="988800" cy="140700"/>
          </a:xfrm>
          <a:prstGeom prst="curvedConnector3">
            <a:avLst>
              <a:gd name="adj1" fmla="val 47373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" name="Google Shape;102;p14"/>
          <p:cNvSpPr txBox="1"/>
          <p:nvPr/>
        </p:nvSpPr>
        <p:spPr>
          <a:xfrm>
            <a:off x="58200" y="28567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Capacidades Operacionais</a:t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2376275" y="3449650"/>
            <a:ext cx="1815000" cy="531600"/>
          </a:xfrm>
          <a:prstGeom prst="bracketPair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/>
              <a:t>Anotar pedido</a:t>
            </a:r>
            <a:endParaRPr sz="10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/>
              <a:t>Entregar pedido para o cliente</a:t>
            </a:r>
            <a:endParaRPr sz="1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101" name="Google Shape;101;p14"/>
          <p:cNvSpPr/>
          <p:nvPr/>
        </p:nvSpPr>
        <p:spPr>
          <a:xfrm>
            <a:off x="3900350" y="1983225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Salão</a:t>
            </a:r>
            <a:endParaRPr sz="1000"/>
          </a:p>
        </p:txBody>
      </p:sp>
      <p:sp>
        <p:nvSpPr>
          <p:cNvPr id="104" name="Google Shape;104;p14"/>
          <p:cNvSpPr/>
          <p:nvPr/>
        </p:nvSpPr>
        <p:spPr>
          <a:xfrm>
            <a:off x="6299425" y="1983225"/>
            <a:ext cx="1002600" cy="5316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      Caixa</a:t>
            </a:r>
            <a:endParaRPr sz="1000"/>
          </a:p>
        </p:txBody>
      </p:sp>
      <p:sp>
        <p:nvSpPr>
          <p:cNvPr id="105" name="Google Shape;105;p14"/>
          <p:cNvSpPr/>
          <p:nvPr/>
        </p:nvSpPr>
        <p:spPr>
          <a:xfrm>
            <a:off x="6571975" y="3194150"/>
            <a:ext cx="1941000" cy="936600"/>
          </a:xfrm>
          <a:prstGeom prst="bracketPair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Receber pagamento em dinheiro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Receber pagamento em cartão</a:t>
            </a:r>
            <a:endParaRPr sz="1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106" name="Google Shape;106;p14"/>
          <p:cNvCxnSpPr>
            <a:stCxn id="104" idx="2"/>
            <a:endCxn id="105" idx="1"/>
          </p:cNvCxnSpPr>
          <p:nvPr/>
        </p:nvCxnSpPr>
        <p:spPr>
          <a:xfrm rot="5400000">
            <a:off x="6112675" y="2974275"/>
            <a:ext cx="1147500" cy="228600"/>
          </a:xfrm>
          <a:prstGeom prst="curvedConnector4">
            <a:avLst>
              <a:gd name="adj1" fmla="val 29600"/>
              <a:gd name="adj2" fmla="val 20423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Google Shape;107;p14"/>
          <p:cNvCxnSpPr>
            <a:stCxn id="91" idx="2"/>
            <a:endCxn id="104" idx="0"/>
          </p:cNvCxnSpPr>
          <p:nvPr/>
        </p:nvCxnSpPr>
        <p:spPr>
          <a:xfrm rot="-5400000" flipH="1">
            <a:off x="5036325" y="218900"/>
            <a:ext cx="988800" cy="2539800"/>
          </a:xfrm>
          <a:prstGeom prst="curvedConnector3">
            <a:avLst>
              <a:gd name="adj1" fmla="val 5263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" name="Google Shape;108;p14"/>
          <p:cNvSpPr/>
          <p:nvPr/>
        </p:nvSpPr>
        <p:spPr>
          <a:xfrm>
            <a:off x="5058225" y="1983237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Cozinha</a:t>
            </a:r>
            <a:endParaRPr sz="1000"/>
          </a:p>
        </p:txBody>
      </p:sp>
      <p:cxnSp>
        <p:nvCxnSpPr>
          <p:cNvPr id="109" name="Google Shape;109;p14"/>
          <p:cNvCxnSpPr>
            <a:stCxn id="91" idx="2"/>
            <a:endCxn id="108" idx="0"/>
          </p:cNvCxnSpPr>
          <p:nvPr/>
        </p:nvCxnSpPr>
        <p:spPr>
          <a:xfrm rot="-5400000" flipH="1">
            <a:off x="4415775" y="839450"/>
            <a:ext cx="988800" cy="1298700"/>
          </a:xfrm>
          <a:prstGeom prst="curvedConnector3">
            <a:avLst>
              <a:gd name="adj1" fmla="val 5263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>
            <a:stCxn id="108" idx="2"/>
            <a:endCxn id="111" idx="1"/>
          </p:cNvCxnSpPr>
          <p:nvPr/>
        </p:nvCxnSpPr>
        <p:spPr>
          <a:xfrm rot="5400000">
            <a:off x="4431525" y="2587437"/>
            <a:ext cx="1200600" cy="1055400"/>
          </a:xfrm>
          <a:prstGeom prst="curvedConnector4">
            <a:avLst>
              <a:gd name="adj1" fmla="val 38930"/>
              <a:gd name="adj2" fmla="val 12257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14"/>
          <p:cNvSpPr/>
          <p:nvPr/>
        </p:nvSpPr>
        <p:spPr>
          <a:xfrm>
            <a:off x="4504038" y="3449625"/>
            <a:ext cx="1815000" cy="531600"/>
          </a:xfrm>
          <a:prstGeom prst="bracketPair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/>
              <a:t>Preparar pedido </a:t>
            </a:r>
            <a:endParaRPr sz="10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/>
              <a:t> Entregar pedido para o salão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cxnSp>
        <p:nvCxnSpPr>
          <p:cNvPr id="112" name="Google Shape;112;p14"/>
          <p:cNvCxnSpPr>
            <a:stCxn id="99" idx="3"/>
            <a:endCxn id="91" idx="2"/>
          </p:cNvCxnSpPr>
          <p:nvPr/>
        </p:nvCxnSpPr>
        <p:spPr>
          <a:xfrm rot="10800000" flipH="1">
            <a:off x="2503877" y="994349"/>
            <a:ext cx="1756800" cy="1553400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14"/>
          <p:cNvCxnSpPr>
            <a:stCxn id="101" idx="2"/>
            <a:endCxn id="103" idx="1"/>
          </p:cNvCxnSpPr>
          <p:nvPr/>
        </p:nvCxnSpPr>
        <p:spPr>
          <a:xfrm rot="5400000">
            <a:off x="2788700" y="2102475"/>
            <a:ext cx="1200600" cy="2025300"/>
          </a:xfrm>
          <a:prstGeom prst="curvedConnector4">
            <a:avLst>
              <a:gd name="adj1" fmla="val 38932"/>
              <a:gd name="adj2" fmla="val 11176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6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/>
        </p:nvSpPr>
        <p:spPr>
          <a:xfrm>
            <a:off x="300750" y="1620250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3612725" y="306088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           Realizar pedido</a:t>
            </a:r>
            <a:endParaRPr sz="1000" dirty="0"/>
          </a:p>
        </p:txBody>
      </p:sp>
      <p:grpSp>
        <p:nvGrpSpPr>
          <p:cNvPr id="120" name="Google Shape;120;p15"/>
          <p:cNvGrpSpPr/>
          <p:nvPr/>
        </p:nvGrpSpPr>
        <p:grpSpPr>
          <a:xfrm>
            <a:off x="1492402" y="1888715"/>
            <a:ext cx="1021200" cy="830484"/>
            <a:chOff x="2852000" y="3424900"/>
            <a:chExt cx="1021200" cy="830484"/>
          </a:xfrm>
        </p:grpSpPr>
        <p:grpSp>
          <p:nvGrpSpPr>
            <p:cNvPr id="121" name="Google Shape;121;p15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122" name="Google Shape;122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3" name="Google Shape;123;p15"/>
              <p:cNvCxnSpPr>
                <a:stCxn id="122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" name="Google Shape;124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" name="Google Shape;125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27" name="Google Shape;127;p15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/>
                <a:t>Cliente</a:t>
              </a:r>
              <a:endParaRPr sz="1200" b="1"/>
            </a:p>
          </p:txBody>
        </p:sp>
      </p:grpSp>
      <p:cxnSp>
        <p:nvCxnSpPr>
          <p:cNvPr id="128" name="Google Shape;128;p15"/>
          <p:cNvCxnSpPr>
            <a:stCxn id="129" idx="0"/>
            <a:endCxn id="119" idx="2"/>
          </p:cNvCxnSpPr>
          <p:nvPr/>
        </p:nvCxnSpPr>
        <p:spPr>
          <a:xfrm rot="-5400000">
            <a:off x="3816825" y="1221038"/>
            <a:ext cx="900600" cy="506400"/>
          </a:xfrm>
          <a:prstGeom prst="curvedConnector3">
            <a:avLst>
              <a:gd name="adj1" fmla="val 47112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0" name="Google Shape;130;p15"/>
          <p:cNvSpPr txBox="1"/>
          <p:nvPr/>
        </p:nvSpPr>
        <p:spPr>
          <a:xfrm>
            <a:off x="300750" y="2987660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Capacidades Operacionais</a:t>
            </a:r>
            <a:endParaRPr/>
          </a:p>
        </p:txBody>
      </p:sp>
      <p:cxnSp>
        <p:nvCxnSpPr>
          <p:cNvPr id="131" name="Google Shape;131;p15"/>
          <p:cNvCxnSpPr>
            <a:stCxn id="122" idx="0"/>
            <a:endCxn id="119" idx="2"/>
          </p:cNvCxnSpPr>
          <p:nvPr/>
        </p:nvCxnSpPr>
        <p:spPr>
          <a:xfrm rot="-5400000">
            <a:off x="2830076" y="198665"/>
            <a:ext cx="864900" cy="2515200"/>
          </a:xfrm>
          <a:prstGeom prst="curvedConnector3">
            <a:avLst>
              <a:gd name="adj1" fmla="val 4727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15"/>
          <p:cNvSpPr/>
          <p:nvPr/>
        </p:nvSpPr>
        <p:spPr>
          <a:xfrm>
            <a:off x="2920575" y="3270952"/>
            <a:ext cx="1875600" cy="612900"/>
          </a:xfrm>
          <a:prstGeom prst="bracketPair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Realizar pedido de delivery</a:t>
            </a:r>
            <a:endParaRPr sz="1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29" name="Google Shape;129;p15"/>
          <p:cNvSpPr/>
          <p:nvPr/>
        </p:nvSpPr>
        <p:spPr>
          <a:xfrm>
            <a:off x="3512625" y="1924538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     Cai</a:t>
            </a:r>
            <a:r>
              <a:rPr lang="pt-BR" sz="1000">
                <a:solidFill>
                  <a:schemeClr val="dk1"/>
                </a:solidFill>
              </a:rPr>
              <a:t>x</a:t>
            </a:r>
            <a:r>
              <a:rPr lang="pt-BR" sz="1000"/>
              <a:t>a</a:t>
            </a:r>
            <a:endParaRPr sz="1000"/>
          </a:p>
        </p:txBody>
      </p:sp>
      <p:cxnSp>
        <p:nvCxnSpPr>
          <p:cNvPr id="133" name="Google Shape;133;p15"/>
          <p:cNvCxnSpPr>
            <a:stCxn id="129" idx="2"/>
          </p:cNvCxnSpPr>
          <p:nvPr/>
        </p:nvCxnSpPr>
        <p:spPr>
          <a:xfrm rot="5400000">
            <a:off x="3569025" y="2826038"/>
            <a:ext cx="814800" cy="750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/>
          <p:nvPr/>
        </p:nvSpPr>
        <p:spPr>
          <a:xfrm>
            <a:off x="17865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3607900" y="220350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                 Entregar</a:t>
            </a:r>
            <a:endParaRPr sz="1000"/>
          </a:p>
        </p:txBody>
      </p:sp>
      <p:cxnSp>
        <p:nvCxnSpPr>
          <p:cNvPr id="140" name="Google Shape;140;p16"/>
          <p:cNvCxnSpPr>
            <a:stCxn id="141" idx="0"/>
            <a:endCxn id="139" idx="2"/>
          </p:cNvCxnSpPr>
          <p:nvPr/>
        </p:nvCxnSpPr>
        <p:spPr>
          <a:xfrm rot="-5400000">
            <a:off x="3990702" y="1462925"/>
            <a:ext cx="1050000" cy="600"/>
          </a:xfrm>
          <a:prstGeom prst="curvedConnector3">
            <a:avLst>
              <a:gd name="adj1" fmla="val 47524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16"/>
          <p:cNvSpPr txBox="1"/>
          <p:nvPr/>
        </p:nvSpPr>
        <p:spPr>
          <a:xfrm>
            <a:off x="17865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Capacidades Operacionais</a:t>
            </a:r>
            <a:endParaRPr/>
          </a:p>
        </p:txBody>
      </p:sp>
      <p:cxnSp>
        <p:nvCxnSpPr>
          <p:cNvPr id="143" name="Google Shape;143;p16"/>
          <p:cNvCxnSpPr>
            <a:stCxn id="141" idx="2"/>
          </p:cNvCxnSpPr>
          <p:nvPr/>
        </p:nvCxnSpPr>
        <p:spPr>
          <a:xfrm rot="-5400000" flipH="1">
            <a:off x="4226802" y="2808425"/>
            <a:ext cx="597300" cy="201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16"/>
          <p:cNvSpPr/>
          <p:nvPr/>
        </p:nvSpPr>
        <p:spPr>
          <a:xfrm>
            <a:off x="3788500" y="3117125"/>
            <a:ext cx="1634400" cy="671100"/>
          </a:xfrm>
          <a:prstGeom prst="bracketPair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Entregar o pedido para o motoboy entregar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41" name="Google Shape;141;p16"/>
          <p:cNvSpPr/>
          <p:nvPr/>
        </p:nvSpPr>
        <p:spPr>
          <a:xfrm>
            <a:off x="4014102" y="1988225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    Cozinha </a:t>
            </a:r>
            <a:endParaRPr sz="1000"/>
          </a:p>
        </p:txBody>
      </p:sp>
      <p:grpSp>
        <p:nvGrpSpPr>
          <p:cNvPr id="145" name="Google Shape;145;p16"/>
          <p:cNvGrpSpPr/>
          <p:nvPr/>
        </p:nvGrpSpPr>
        <p:grpSpPr>
          <a:xfrm>
            <a:off x="1361702" y="1838777"/>
            <a:ext cx="1021200" cy="830484"/>
            <a:chOff x="2852000" y="3424900"/>
            <a:chExt cx="1021200" cy="830484"/>
          </a:xfrm>
        </p:grpSpPr>
        <p:grpSp>
          <p:nvGrpSpPr>
            <p:cNvPr id="146" name="Google Shape;146;p16"/>
            <p:cNvGrpSpPr/>
            <p:nvPr/>
          </p:nvGrpSpPr>
          <p:grpSpPr>
            <a:xfrm>
              <a:off x="3206338" y="3424900"/>
              <a:ext cx="308903" cy="587736"/>
              <a:chOff x="1499697" y="1450825"/>
              <a:chExt cx="497428" cy="843600"/>
            </a:xfrm>
          </p:grpSpPr>
          <p:sp>
            <p:nvSpPr>
              <p:cNvPr id="147" name="Google Shape;147;p16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8" name="Google Shape;148;p16"/>
              <p:cNvCxnSpPr>
                <a:stCxn id="14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149;p16"/>
              <p:cNvCxnSpPr/>
              <p:nvPr/>
            </p:nvCxnSpPr>
            <p:spPr>
              <a:xfrm>
                <a:off x="1499697" y="1876663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16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" name="Google Shape;151;p16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52" name="Google Shape;152;p16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/>
                <a:t>Motoboy</a:t>
              </a:r>
              <a:endParaRPr sz="1200" b="1"/>
            </a:p>
          </p:txBody>
        </p:sp>
      </p:grpSp>
      <p:cxnSp>
        <p:nvCxnSpPr>
          <p:cNvPr id="153" name="Google Shape;153;p16"/>
          <p:cNvCxnSpPr>
            <a:stCxn id="152" idx="3"/>
            <a:endCxn id="139" idx="2"/>
          </p:cNvCxnSpPr>
          <p:nvPr/>
        </p:nvCxnSpPr>
        <p:spPr>
          <a:xfrm rot="10800000" flipH="1">
            <a:off x="2382902" y="938112"/>
            <a:ext cx="2132400" cy="1559700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" name="Google Shape;154;p16"/>
          <p:cNvSpPr/>
          <p:nvPr/>
        </p:nvSpPr>
        <p:spPr>
          <a:xfrm>
            <a:off x="5909502" y="1988213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      Caixa</a:t>
            </a:r>
            <a:endParaRPr sz="1000"/>
          </a:p>
        </p:txBody>
      </p:sp>
      <p:cxnSp>
        <p:nvCxnSpPr>
          <p:cNvPr id="155" name="Google Shape;155;p16"/>
          <p:cNvCxnSpPr>
            <a:stCxn id="154" idx="0"/>
            <a:endCxn id="139" idx="2"/>
          </p:cNvCxnSpPr>
          <p:nvPr/>
        </p:nvCxnSpPr>
        <p:spPr>
          <a:xfrm rot="5400000" flipH="1">
            <a:off x="4938102" y="515513"/>
            <a:ext cx="1050000" cy="1895400"/>
          </a:xfrm>
          <a:prstGeom prst="curvedConnector3">
            <a:avLst>
              <a:gd name="adj1" fmla="val 47524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16"/>
          <p:cNvCxnSpPr/>
          <p:nvPr/>
        </p:nvCxnSpPr>
        <p:spPr>
          <a:xfrm rot="-5400000" flipH="1">
            <a:off x="6112152" y="2808425"/>
            <a:ext cx="597300" cy="201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7" name="Google Shape;157;p16"/>
          <p:cNvSpPr/>
          <p:nvPr/>
        </p:nvSpPr>
        <p:spPr>
          <a:xfrm>
            <a:off x="5774400" y="3117125"/>
            <a:ext cx="1634400" cy="671100"/>
          </a:xfrm>
          <a:prstGeom prst="bracketPair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Receber pagamento do motoboy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/>
        </p:nvSpPr>
        <p:spPr>
          <a:xfrm>
            <a:off x="90275" y="1445725"/>
            <a:ext cx="85803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3569550" y="22412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    Vender</a:t>
            </a:r>
            <a:endParaRPr sz="1200"/>
          </a:p>
        </p:txBody>
      </p:sp>
      <p:grpSp>
        <p:nvGrpSpPr>
          <p:cNvPr id="164" name="Google Shape;164;p17"/>
          <p:cNvGrpSpPr/>
          <p:nvPr/>
        </p:nvGrpSpPr>
        <p:grpSpPr>
          <a:xfrm>
            <a:off x="1449952" y="1888715"/>
            <a:ext cx="1021200" cy="830484"/>
            <a:chOff x="2852000" y="3424900"/>
            <a:chExt cx="1021200" cy="830484"/>
          </a:xfrm>
        </p:grpSpPr>
        <p:grpSp>
          <p:nvGrpSpPr>
            <p:cNvPr id="165" name="Google Shape;165;p17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166" name="Google Shape;166;p17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7" name="Google Shape;167;p17"/>
              <p:cNvCxnSpPr>
                <a:stCxn id="166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" name="Google Shape;168;p17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" name="Google Shape;169;p17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17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71" name="Google Shape;171;p17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/>
                <a:t>Fornecedor</a:t>
              </a:r>
              <a:endParaRPr sz="1200" b="1"/>
            </a:p>
          </p:txBody>
        </p:sp>
      </p:grpSp>
      <p:cxnSp>
        <p:nvCxnSpPr>
          <p:cNvPr id="172" name="Google Shape;172;p17"/>
          <p:cNvCxnSpPr>
            <a:stCxn id="173" idx="0"/>
            <a:endCxn id="163" idx="2"/>
          </p:cNvCxnSpPr>
          <p:nvPr/>
        </p:nvCxnSpPr>
        <p:spPr>
          <a:xfrm rot="-5400000">
            <a:off x="3813152" y="1199713"/>
            <a:ext cx="921600" cy="406200"/>
          </a:xfrm>
          <a:prstGeom prst="curvedConnector3">
            <a:avLst>
              <a:gd name="adj1" fmla="val 4718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" name="Google Shape;174;p17"/>
          <p:cNvSpPr txBox="1"/>
          <p:nvPr/>
        </p:nvSpPr>
        <p:spPr>
          <a:xfrm>
            <a:off x="90275" y="2813125"/>
            <a:ext cx="85803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Capacidades Operacionais</a:t>
            </a:r>
            <a:endParaRPr/>
          </a:p>
        </p:txBody>
      </p:sp>
      <p:cxnSp>
        <p:nvCxnSpPr>
          <p:cNvPr id="175" name="Google Shape;175;p17"/>
          <p:cNvCxnSpPr>
            <a:stCxn id="166" idx="0"/>
            <a:endCxn id="163" idx="2"/>
          </p:cNvCxnSpPr>
          <p:nvPr/>
        </p:nvCxnSpPr>
        <p:spPr>
          <a:xfrm rot="-5400000">
            <a:off x="2746376" y="158015"/>
            <a:ext cx="946800" cy="2514600"/>
          </a:xfrm>
          <a:prstGeom prst="curvedConnector3">
            <a:avLst>
              <a:gd name="adj1" fmla="val 4725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Google Shape;176;p17"/>
          <p:cNvCxnSpPr>
            <a:stCxn id="173" idx="2"/>
            <a:endCxn id="177" idx="1"/>
          </p:cNvCxnSpPr>
          <p:nvPr/>
        </p:nvCxnSpPr>
        <p:spPr>
          <a:xfrm rot="-5400000" flipH="1">
            <a:off x="3823952" y="2642113"/>
            <a:ext cx="1181400" cy="687600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7" name="Google Shape;177;p17"/>
          <p:cNvSpPr/>
          <p:nvPr/>
        </p:nvSpPr>
        <p:spPr>
          <a:xfrm>
            <a:off x="4758450" y="3103100"/>
            <a:ext cx="1983300" cy="946800"/>
          </a:xfrm>
          <a:prstGeom prst="bracketPair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Realizar pedido</a:t>
            </a:r>
            <a:endParaRPr sz="10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73" name="Google Shape;173;p17"/>
          <p:cNvSpPr/>
          <p:nvPr/>
        </p:nvSpPr>
        <p:spPr>
          <a:xfrm>
            <a:off x="3569552" y="1863613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      Caixa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96</Words>
  <Application>Microsoft Office PowerPoint</Application>
  <PresentationFormat>Apresentação na tela (16:9)</PresentationFormat>
  <Paragraphs>48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Gon</cp:lastModifiedBy>
  <cp:revision>3</cp:revision>
  <dcterms:modified xsi:type="dcterms:W3CDTF">2020-04-27T01:05:38Z</dcterms:modified>
</cp:coreProperties>
</file>