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edita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r 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4D8D96CC-69E4-43A0-94D6-45FEEAC363C0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edita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r 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7C5A91F8-2737-464C-9BC4-A59A5992F95F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49880" y="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01560" y="29170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Tico’s 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Restaurante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4408920" y="1831320"/>
            <a:ext cx="1207080" cy="981720"/>
            <a:chOff x="4408920" y="1831320"/>
            <a:chExt cx="1207080" cy="981720"/>
          </a:xfrm>
        </p:grpSpPr>
        <p:grpSp>
          <p:nvGrpSpPr>
            <p:cNvPr id="81" name="Group 4"/>
            <p:cNvGrpSpPr/>
            <p:nvPr/>
          </p:nvGrpSpPr>
          <p:grpSpPr>
            <a:xfrm>
              <a:off x="4827600" y="1831320"/>
              <a:ext cx="365400" cy="695160"/>
              <a:chOff x="4827600" y="1831320"/>
              <a:chExt cx="365400" cy="695160"/>
            </a:xfrm>
          </p:grpSpPr>
          <p:sp>
            <p:nvSpPr>
              <p:cNvPr id="82" name="CustomShape 5"/>
              <p:cNvSpPr/>
              <p:nvPr/>
            </p:nvSpPr>
            <p:spPr>
              <a:xfrm>
                <a:off x="4899600" y="1831320"/>
                <a:ext cx="229320" cy="231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6"/>
              <p:cNvSpPr/>
              <p:nvPr/>
            </p:nvSpPr>
            <p:spPr>
              <a:xfrm flipH="1">
                <a:off x="5009400" y="2063160"/>
                <a:ext cx="3960" cy="240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7"/>
              <p:cNvSpPr/>
              <p:nvPr/>
            </p:nvSpPr>
            <p:spPr>
              <a:xfrm>
                <a:off x="4848120" y="2167560"/>
                <a:ext cx="33300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8"/>
              <p:cNvSpPr/>
              <p:nvPr/>
            </p:nvSpPr>
            <p:spPr>
              <a:xfrm flipH="1">
                <a:off x="4827600" y="2302560"/>
                <a:ext cx="182160" cy="22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9"/>
              <p:cNvSpPr/>
              <p:nvPr/>
            </p:nvSpPr>
            <p:spPr>
              <a:xfrm rot="10800000">
                <a:off x="5010840" y="2303280"/>
                <a:ext cx="182160" cy="22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" name="CustomShape 10"/>
            <p:cNvSpPr/>
            <p:nvPr/>
          </p:nvSpPr>
          <p:spPr>
            <a:xfrm>
              <a:off x="4408920" y="2408040"/>
              <a:ext cx="1207080" cy="4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8" name="CustomShape 11"/>
          <p:cNvSpPr/>
          <p:nvPr/>
        </p:nvSpPr>
        <p:spPr>
          <a:xfrm rot="16200000">
            <a:off x="3856680" y="2325240"/>
            <a:ext cx="537480" cy="6458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" name="Group 12"/>
          <p:cNvGrpSpPr/>
          <p:nvPr/>
        </p:nvGrpSpPr>
        <p:grpSpPr>
          <a:xfrm>
            <a:off x="2211840" y="1906920"/>
            <a:ext cx="1020960" cy="830160"/>
            <a:chOff x="2211840" y="1906920"/>
            <a:chExt cx="1020960" cy="830160"/>
          </a:xfrm>
        </p:grpSpPr>
        <p:grpSp>
          <p:nvGrpSpPr>
            <p:cNvPr id="90" name="Group 13"/>
            <p:cNvGrpSpPr/>
            <p:nvPr/>
          </p:nvGrpSpPr>
          <p:grpSpPr>
            <a:xfrm>
              <a:off x="2566440" y="1906920"/>
              <a:ext cx="308880" cy="587880"/>
              <a:chOff x="2566440" y="1906920"/>
              <a:chExt cx="308880" cy="587880"/>
            </a:xfrm>
          </p:grpSpPr>
          <p:sp>
            <p:nvSpPr>
              <p:cNvPr id="91" name="CustomShape 14"/>
              <p:cNvSpPr/>
              <p:nvPr/>
            </p:nvSpPr>
            <p:spPr>
              <a:xfrm>
                <a:off x="2627280" y="190692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5"/>
              <p:cNvSpPr/>
              <p:nvPr/>
            </p:nvSpPr>
            <p:spPr>
              <a:xfrm flipH="1">
                <a:off x="2720160" y="210312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6"/>
              <p:cNvSpPr/>
              <p:nvPr/>
            </p:nvSpPr>
            <p:spPr>
              <a:xfrm>
                <a:off x="2583360" y="219132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7"/>
              <p:cNvSpPr/>
              <p:nvPr/>
            </p:nvSpPr>
            <p:spPr>
              <a:xfrm flipH="1">
                <a:off x="2566440" y="2305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18"/>
              <p:cNvSpPr/>
              <p:nvPr/>
            </p:nvSpPr>
            <p:spPr>
              <a:xfrm rot="10800000">
                <a:off x="2721240" y="230616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19"/>
            <p:cNvSpPr/>
            <p:nvPr/>
          </p:nvSpPr>
          <p:spPr>
            <a:xfrm>
              <a:off x="2211840" y="2394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0"/>
          <p:cNvSpPr/>
          <p:nvPr/>
        </p:nvSpPr>
        <p:spPr>
          <a:xfrm>
            <a:off x="3168360" y="2368800"/>
            <a:ext cx="633960" cy="54792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1"/>
          <p:cNvSpPr/>
          <p:nvPr/>
        </p:nvSpPr>
        <p:spPr>
          <a:xfrm>
            <a:off x="577440" y="2013120"/>
            <a:ext cx="17053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Consumir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5426280" y="2089080"/>
            <a:ext cx="13129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 rot="16200000">
            <a:off x="3059280" y="3460680"/>
            <a:ext cx="754920" cy="7315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roup 24"/>
          <p:cNvGrpSpPr/>
          <p:nvPr/>
        </p:nvGrpSpPr>
        <p:grpSpPr>
          <a:xfrm>
            <a:off x="2211840" y="3753000"/>
            <a:ext cx="1156320" cy="872640"/>
            <a:chOff x="2211840" y="3753000"/>
            <a:chExt cx="1156320" cy="872640"/>
          </a:xfrm>
        </p:grpSpPr>
        <p:grpSp>
          <p:nvGrpSpPr>
            <p:cNvPr id="102" name="Group 25"/>
            <p:cNvGrpSpPr/>
            <p:nvPr/>
          </p:nvGrpSpPr>
          <p:grpSpPr>
            <a:xfrm>
              <a:off x="2566440" y="3753000"/>
              <a:ext cx="308880" cy="587880"/>
              <a:chOff x="2566440" y="3753000"/>
              <a:chExt cx="308880" cy="587880"/>
            </a:xfrm>
          </p:grpSpPr>
          <p:sp>
            <p:nvSpPr>
              <p:cNvPr id="103" name="CustomShape 26"/>
              <p:cNvSpPr/>
              <p:nvPr/>
            </p:nvSpPr>
            <p:spPr>
              <a:xfrm>
                <a:off x="2627280" y="375300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7"/>
              <p:cNvSpPr/>
              <p:nvPr/>
            </p:nvSpPr>
            <p:spPr>
              <a:xfrm flipH="1">
                <a:off x="2720160" y="394920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8"/>
              <p:cNvSpPr/>
              <p:nvPr/>
            </p:nvSpPr>
            <p:spPr>
              <a:xfrm>
                <a:off x="2583360" y="403704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29"/>
              <p:cNvSpPr/>
              <p:nvPr/>
            </p:nvSpPr>
            <p:spPr>
              <a:xfrm flipH="1">
                <a:off x="2566440" y="415152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30"/>
              <p:cNvSpPr/>
              <p:nvPr/>
            </p:nvSpPr>
            <p:spPr>
              <a:xfrm rot="10800000">
                <a:off x="2721240" y="41522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" name="CustomShape 31"/>
            <p:cNvSpPr/>
            <p:nvPr/>
          </p:nvSpPr>
          <p:spPr>
            <a:xfrm>
              <a:off x="2211840" y="4240440"/>
              <a:ext cx="1156320" cy="38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Motoboy</a:t>
              </a:r>
              <a:endParaRPr b="0" lang="pt-B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9" name="CustomShape 32"/>
          <p:cNvSpPr/>
          <p:nvPr/>
        </p:nvSpPr>
        <p:spPr>
          <a:xfrm>
            <a:off x="838800" y="4048560"/>
            <a:ext cx="118260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0320" y="148140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111" name="Group 2"/>
          <p:cNvGrpSpPr/>
          <p:nvPr/>
        </p:nvGrpSpPr>
        <p:grpSpPr>
          <a:xfrm>
            <a:off x="1492560" y="1888560"/>
            <a:ext cx="1020960" cy="830520"/>
            <a:chOff x="1492560" y="1888560"/>
            <a:chExt cx="1020960" cy="830520"/>
          </a:xfrm>
        </p:grpSpPr>
        <p:grpSp>
          <p:nvGrpSpPr>
            <p:cNvPr id="112" name="Group 3"/>
            <p:cNvGrpSpPr/>
            <p:nvPr/>
          </p:nvGrpSpPr>
          <p:grpSpPr>
            <a:xfrm>
              <a:off x="1846800" y="1888560"/>
              <a:ext cx="308880" cy="587880"/>
              <a:chOff x="1846800" y="1888560"/>
              <a:chExt cx="308880" cy="587880"/>
            </a:xfrm>
          </p:grpSpPr>
          <p:sp>
            <p:nvSpPr>
              <p:cNvPr id="113" name="CustomShape 4"/>
              <p:cNvSpPr/>
              <p:nvPr/>
            </p:nvSpPr>
            <p:spPr>
              <a:xfrm>
                <a:off x="190764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5"/>
              <p:cNvSpPr/>
              <p:nvPr/>
            </p:nvSpPr>
            <p:spPr>
              <a:xfrm flipH="1">
                <a:off x="200052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6"/>
              <p:cNvSpPr/>
              <p:nvPr/>
            </p:nvSpPr>
            <p:spPr>
              <a:xfrm>
                <a:off x="186408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7"/>
              <p:cNvSpPr/>
              <p:nvPr/>
            </p:nvSpPr>
            <p:spPr>
              <a:xfrm flipH="1">
                <a:off x="184680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8"/>
              <p:cNvSpPr/>
              <p:nvPr/>
            </p:nvSpPr>
            <p:spPr>
              <a:xfrm rot="10800000">
                <a:off x="200160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" name="CustomShape 9"/>
            <p:cNvSpPr/>
            <p:nvPr/>
          </p:nvSpPr>
          <p:spPr>
            <a:xfrm>
              <a:off x="149256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9" name="CustomShape 10"/>
          <p:cNvSpPr/>
          <p:nvPr/>
        </p:nvSpPr>
        <p:spPr>
          <a:xfrm rot="16200000">
            <a:off x="3868560" y="1135440"/>
            <a:ext cx="900360" cy="506160"/>
          </a:xfrm>
          <a:prstGeom prst="curvedConnector3">
            <a:avLst>
              <a:gd name="adj1" fmla="val 47112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1"/>
          <p:cNvSpPr/>
          <p:nvPr/>
        </p:nvSpPr>
        <p:spPr>
          <a:xfrm>
            <a:off x="130320" y="284868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 rot="16200000">
            <a:off x="2813040" y="129960"/>
            <a:ext cx="950040" cy="2566800"/>
          </a:xfrm>
          <a:prstGeom prst="curvedConnector3">
            <a:avLst>
              <a:gd name="adj1" fmla="val 4727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3"/>
          <p:cNvSpPr/>
          <p:nvPr/>
        </p:nvSpPr>
        <p:spPr>
          <a:xfrm>
            <a:off x="2631600" y="321696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Anotar pedido</a:t>
            </a: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Mesa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497304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 flipH="1" rot="16200000">
            <a:off x="4573080" y="937080"/>
            <a:ext cx="900360" cy="902160"/>
          </a:xfrm>
          <a:prstGeom prst="curvedConnector3">
            <a:avLst>
              <a:gd name="adj1" fmla="val 5288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7"/>
          <p:cNvSpPr/>
          <p:nvPr/>
        </p:nvSpPr>
        <p:spPr>
          <a:xfrm rot="5400000">
            <a:off x="2792880" y="2209320"/>
            <a:ext cx="1112040" cy="1433520"/>
          </a:xfrm>
          <a:prstGeom prst="curvedConnector4">
            <a:avLst>
              <a:gd name="adj1" fmla="val 38051"/>
              <a:gd name="adj2" fmla="val 11661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8"/>
          <p:cNvSpPr/>
          <p:nvPr/>
        </p:nvSpPr>
        <p:spPr>
          <a:xfrm>
            <a:off x="4566960" y="321696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comanda</a:t>
            </a: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 flipH="1" rot="16200000">
            <a:off x="5050800" y="2793240"/>
            <a:ext cx="84636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0"/>
          <p:cNvSpPr/>
          <p:nvPr/>
        </p:nvSpPr>
        <p:spPr>
          <a:xfrm>
            <a:off x="6309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21"/>
          <p:cNvSpPr/>
          <p:nvPr/>
        </p:nvSpPr>
        <p:spPr>
          <a:xfrm>
            <a:off x="6572520" y="326664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22"/>
          <p:cNvSpPr/>
          <p:nvPr/>
        </p:nvSpPr>
        <p:spPr>
          <a:xfrm flipH="1" rot="16200000">
            <a:off x="6640920" y="2539440"/>
            <a:ext cx="913680" cy="5749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3"/>
          <p:cNvSpPr/>
          <p:nvPr/>
        </p:nvSpPr>
        <p:spPr>
          <a:xfrm flipH="1" rot="16200000">
            <a:off x="5241240" y="268920"/>
            <a:ext cx="900360" cy="2238480"/>
          </a:xfrm>
          <a:prstGeom prst="curvedConnector3">
            <a:avLst>
              <a:gd name="adj1" fmla="val 5288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4"/>
          <p:cNvSpPr/>
          <p:nvPr/>
        </p:nvSpPr>
        <p:spPr>
          <a:xfrm>
            <a:off x="3659400" y="22176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Consumir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0320" y="1445760"/>
            <a:ext cx="85798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569400" y="22428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1450080" y="1839240"/>
            <a:ext cx="1141920" cy="929160"/>
            <a:chOff x="1450080" y="1839240"/>
            <a:chExt cx="1141920" cy="929160"/>
          </a:xfrm>
        </p:grpSpPr>
        <p:grpSp>
          <p:nvGrpSpPr>
            <p:cNvPr id="137" name="Group 4"/>
            <p:cNvGrpSpPr/>
            <p:nvPr/>
          </p:nvGrpSpPr>
          <p:grpSpPr>
            <a:xfrm>
              <a:off x="1846440" y="1839240"/>
              <a:ext cx="345240" cy="657720"/>
              <a:chOff x="1846440" y="1839240"/>
              <a:chExt cx="345240" cy="657720"/>
            </a:xfrm>
          </p:grpSpPr>
          <p:sp>
            <p:nvSpPr>
              <p:cNvPr id="138" name="CustomShape 5"/>
              <p:cNvSpPr/>
              <p:nvPr/>
            </p:nvSpPr>
            <p:spPr>
              <a:xfrm>
                <a:off x="1914480" y="1839240"/>
                <a:ext cx="216720" cy="2192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6"/>
              <p:cNvSpPr/>
              <p:nvPr/>
            </p:nvSpPr>
            <p:spPr>
              <a:xfrm flipH="1">
                <a:off x="2018520" y="2058840"/>
                <a:ext cx="3600" cy="227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7"/>
              <p:cNvSpPr/>
              <p:nvPr/>
            </p:nvSpPr>
            <p:spPr>
              <a:xfrm>
                <a:off x="1865520" y="2157480"/>
                <a:ext cx="31500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8"/>
              <p:cNvSpPr/>
              <p:nvPr/>
            </p:nvSpPr>
            <p:spPr>
              <a:xfrm flipH="1">
                <a:off x="1846440" y="2285640"/>
                <a:ext cx="172080" cy="2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9"/>
              <p:cNvSpPr/>
              <p:nvPr/>
            </p:nvSpPr>
            <p:spPr>
              <a:xfrm rot="10800000">
                <a:off x="2019600" y="2286000"/>
                <a:ext cx="172080" cy="2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3" name="CustomShape 10"/>
            <p:cNvSpPr/>
            <p:nvPr/>
          </p:nvSpPr>
          <p:spPr>
            <a:xfrm>
              <a:off x="1450080" y="2385000"/>
              <a:ext cx="1141920" cy="383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44" name="CustomShape 11"/>
          <p:cNvSpPr/>
          <p:nvPr/>
        </p:nvSpPr>
        <p:spPr>
          <a:xfrm rot="16200000">
            <a:off x="3813120" y="1200240"/>
            <a:ext cx="921240" cy="405720"/>
          </a:xfrm>
          <a:prstGeom prst="curvedConnector3">
            <a:avLst>
              <a:gd name="adj1" fmla="val 4718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130320" y="2813040"/>
            <a:ext cx="85798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 rot="16200000">
            <a:off x="2746080" y="158040"/>
            <a:ext cx="946440" cy="2514240"/>
          </a:xfrm>
          <a:prstGeom prst="curvedConnector3">
            <a:avLst>
              <a:gd name="adj1" fmla="val 4725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 flipH="1" rot="16200000">
            <a:off x="3833280" y="2631960"/>
            <a:ext cx="1161360" cy="6872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>
            <a:off x="4758480" y="3291120"/>
            <a:ext cx="129744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Negociar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Verificar estoque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3569400" y="186372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7920" y="2203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 rot="16200000">
            <a:off x="3840120" y="1163880"/>
            <a:ext cx="900360" cy="449280"/>
          </a:xfrm>
          <a:prstGeom prst="curvedConnector3">
            <a:avLst>
              <a:gd name="adj1" fmla="val 47112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30320" y="281304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2763720" y="137160"/>
            <a:ext cx="950040" cy="2552760"/>
          </a:xfrm>
          <a:prstGeom prst="curvedConnector3">
            <a:avLst>
              <a:gd name="adj1" fmla="val 4727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 flipH="1" rot="16200000">
            <a:off x="3998160" y="2437560"/>
            <a:ext cx="1091880" cy="9572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5023080" y="3126960"/>
            <a:ext cx="1634040" cy="6706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o pedido para o motoboy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8" name="Group 9"/>
          <p:cNvGrpSpPr/>
          <p:nvPr/>
        </p:nvGrpSpPr>
        <p:grpSpPr>
          <a:xfrm>
            <a:off x="1450080" y="1888560"/>
            <a:ext cx="1020960" cy="830520"/>
            <a:chOff x="1450080" y="1888560"/>
            <a:chExt cx="1020960" cy="830520"/>
          </a:xfrm>
        </p:grpSpPr>
        <p:grpSp>
          <p:nvGrpSpPr>
            <p:cNvPr id="159" name="Group 10"/>
            <p:cNvGrpSpPr/>
            <p:nvPr/>
          </p:nvGrpSpPr>
          <p:grpSpPr>
            <a:xfrm>
              <a:off x="1804320" y="1888560"/>
              <a:ext cx="308880" cy="587880"/>
              <a:chOff x="1804320" y="1888560"/>
              <a:chExt cx="308880" cy="587880"/>
            </a:xfrm>
          </p:grpSpPr>
          <p:sp>
            <p:nvSpPr>
              <p:cNvPr id="160" name="CustomShape 11"/>
              <p:cNvSpPr/>
              <p:nvPr/>
            </p:nvSpPr>
            <p:spPr>
              <a:xfrm>
                <a:off x="186516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12"/>
              <p:cNvSpPr/>
              <p:nvPr/>
            </p:nvSpPr>
            <p:spPr>
              <a:xfrm flipH="1">
                <a:off x="195804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13"/>
              <p:cNvSpPr/>
              <p:nvPr/>
            </p:nvSpPr>
            <p:spPr>
              <a:xfrm>
                <a:off x="182160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4"/>
              <p:cNvSpPr/>
              <p:nvPr/>
            </p:nvSpPr>
            <p:spPr>
              <a:xfrm flipH="1">
                <a:off x="180432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15"/>
              <p:cNvSpPr/>
              <p:nvPr/>
            </p:nvSpPr>
            <p:spPr>
              <a:xfrm rot="10800000">
                <a:off x="195912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" name="CustomShape 16"/>
            <p:cNvSpPr/>
            <p:nvPr/>
          </p:nvSpPr>
          <p:spPr>
            <a:xfrm>
              <a:off x="145008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Motoboy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LibreOffice/6.3.5.2$Linux_X86_64 LibreOffice_project/30$Build-2</Application>
  <Words>62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2020-03-25T09:33:22Z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