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B692BC-F545-4C53-BD8C-AE871750346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3/22/21</a:t>
            </a:fld>
            <a:endParaRPr b="0" lang="fi-FI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i-FI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0671BB-5E78-4CE6-8212-DB5C007A51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fi-FI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Toinen jäsennystaso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Kolmas jäsennystaso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Neljäs jäsennystaso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Viides jäsennystaso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Kuudes jäsennystaso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Seitsemäs jäsennystaso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65159BA-2B5B-4332-B5D7-9A316F71B9C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3/22/21</a:t>
            </a:fld>
            <a:endParaRPr b="0" lang="fi-FI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i-FI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5A2D835-EE38-4561-BC8C-223292EB599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fi-FI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DA7D8ED-403B-468E-B96C-487D5A0C5F6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3/22/21</a:t>
            </a:fld>
            <a:endParaRPr b="0" lang="fi-FI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i-FI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024C10-FABA-4926-9124-1451736DB50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fi-FI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Missing orthodox population in the poll tax register of Vyborg 1880-1917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br/>
            <a:br/>
            <a:r>
              <a:rPr b="0" lang="fi-FI" sz="3200" spc="-1" strike="noStrike">
                <a:solidFill>
                  <a:srgbClr val="8b8b8b"/>
                </a:solidFill>
                <a:latin typeface="Calibri"/>
              </a:rPr>
              <a:t>Antti Härkönen</a:t>
            </a:r>
            <a:endParaRPr b="0" lang="fi-FI" sz="32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2021-03-24</a:t>
            </a:r>
            <a:endParaRPr b="0" lang="fi-FI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Method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statistical methods for working with time series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common problems: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spectral analysis (finding repeating patterns)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shift point analysis (finding a point when a chance happens)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autoregression models (how much previous observations affect next observation)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moving average methods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combinations of the above, e.g. ARMA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720000" y="43812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Time series analysis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7960" y="7812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Fourier transform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880" y="222480"/>
            <a:ext cx="9142200" cy="63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87960" y="18000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Time series (1)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0" y="458640"/>
            <a:ext cx="9142200" cy="63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40000" y="18000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Time series (2)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0" y="458640"/>
            <a:ext cx="9142200" cy="63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Vyborg was part of the autonomous Grand duchy of Finland from 1812 to 1917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city had a large Orthodox minority, of which 90% were Russians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Vyborg was a mid-level hub of commerce and migration in the central place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Vyborg connected Eastern Finland to St. Petersburg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7960" y="61812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Background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Original idea to determine change of segregation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Problems with data quality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Determining how much population actually changes necessary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67960" y="72000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Research problem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Sources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not available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Vyborg health council reports total population by denomination in yearly reports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available 1905-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20000" y="72000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Parish records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Lutheran parish in St. Petersburg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Poll tax register and parish registers both unreliable due to migration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7960" y="72000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Sources for migration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800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taxation, also record for voting rights and property ownership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Senate degree in 1878: from 1880 onward poll tax registers should have columns for non-lutherans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Religion recorded until 1920s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914400" y="79812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Poll tax registers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Poll tax register numbers for orthodox population are inconsistent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Total numbers of orthodox fluctuate too wildly to be real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households with Russian names are marked Orthodox in some years and not in other years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047960" y="36000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Problems with sources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2021-03-22T09:12:04Z</dcterms:created>
  <dc:creator>Antti Härkönen</dc:creator>
  <dc:description/>
  <dc:language>fi-FI</dc:language>
  <cp:lastModifiedBy/>
  <dcterms:modified xsi:type="dcterms:W3CDTF">2021-03-22T11:15:49Z</dcterms:modified>
  <cp:revision>1</cp:revision>
  <dc:subject/>
  <dc:title>Missing orthodox population in the poll tax register of Vyborg 1880-1917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2021-03-24</vt:lpwstr>
  </property>
</Properties>
</file>