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58" r:id="rId6"/>
    <p:sldId id="259" r:id="rId7"/>
    <p:sldId id="260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F332-21D8-4C4C-B7DB-0FE6F0199594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06CA-4FF1-448B-A494-EDEF2F6FD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F332-21D8-4C4C-B7DB-0FE6F0199594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06CA-4FF1-448B-A494-EDEF2F6FD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F332-21D8-4C4C-B7DB-0FE6F0199594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06CA-4FF1-448B-A494-EDEF2F6FD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F332-21D8-4C4C-B7DB-0FE6F0199594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06CA-4FF1-448B-A494-EDEF2F6FD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F332-21D8-4C4C-B7DB-0FE6F0199594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06CA-4FF1-448B-A494-EDEF2F6FD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F332-21D8-4C4C-B7DB-0FE6F0199594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06CA-4FF1-448B-A494-EDEF2F6FD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F332-21D8-4C4C-B7DB-0FE6F0199594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06CA-4FF1-448B-A494-EDEF2F6FD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F332-21D8-4C4C-B7DB-0FE6F0199594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06CA-4FF1-448B-A494-EDEF2F6FD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F332-21D8-4C4C-B7DB-0FE6F0199594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06CA-4FF1-448B-A494-EDEF2F6FD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F332-21D8-4C4C-B7DB-0FE6F0199594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06CA-4FF1-448B-A494-EDEF2F6FD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F332-21D8-4C4C-B7DB-0FE6F0199594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06CA-4FF1-448B-A494-EDEF2F6FD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0F332-21D8-4C4C-B7DB-0FE6F0199594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206CA-4FF1-448B-A494-EDEF2F6FD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php/func_array_next.asp" TargetMode="External"/><Relationship Id="rId2" Type="http://schemas.openxmlformats.org/officeDocument/2006/relationships/hyperlink" Target="http://www.w3schools.com/php/func_array_current.as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3schools.com/php/func_array_each.asp" TargetMode="External"/><Relationship Id="rId5" Type="http://schemas.openxmlformats.org/officeDocument/2006/relationships/hyperlink" Target="http://www.w3schools.com/php/func_array_reset.asp" TargetMode="External"/><Relationship Id="rId4" Type="http://schemas.openxmlformats.org/officeDocument/2006/relationships/hyperlink" Target="http://www.w3schools.com/php/func_array_prev.as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6891502" cy="323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Starting a PHP Session</a:t>
            </a:r>
          </a:p>
          <a:p>
            <a:r>
              <a:rPr lang="en-US" b="1" dirty="0" smtClean="0"/>
              <a:t>Note:</a:t>
            </a:r>
            <a:r>
              <a:rPr lang="en-US" dirty="0" smtClean="0"/>
              <a:t> The session_start() function must appear BEFORE the &lt;html&gt; tag:</a:t>
            </a:r>
          </a:p>
          <a:p>
            <a:endParaRPr lang="en-US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&lt;?</a:t>
            </a:r>
            <a:r>
              <a:rPr lang="en-US" sz="2400" dirty="0" err="1" smtClean="0">
                <a:solidFill>
                  <a:srgbClr val="00B050"/>
                </a:solidFill>
              </a:rPr>
              <a:t>php</a:t>
            </a:r>
            <a:r>
              <a:rPr lang="en-US" sz="2400" dirty="0" smtClean="0">
                <a:solidFill>
                  <a:srgbClr val="00B050"/>
                </a:solidFill>
              </a:rPr>
              <a:t> session_start(); ?&gt;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>&lt;body&gt;</a:t>
            </a:r>
            <a:br>
              <a:rPr lang="en-US" dirty="0" smtClean="0"/>
            </a:br>
            <a:r>
              <a:rPr lang="en-US" dirty="0" smtClean="0"/>
              <a:t>--------------------</a:t>
            </a:r>
          </a:p>
          <a:p>
            <a:r>
              <a:rPr lang="en-US" dirty="0" smtClean="0"/>
              <a:t>--------------------</a:t>
            </a:r>
            <a:br>
              <a:rPr lang="en-US" dirty="0" smtClean="0"/>
            </a:br>
            <a:r>
              <a:rPr lang="en-US" dirty="0" smtClean="0"/>
              <a:t>&lt;/body&gt;</a:t>
            </a:r>
            <a:br>
              <a:rPr lang="en-US" dirty="0" smtClean="0"/>
            </a:br>
            <a:r>
              <a:rPr lang="en-US" dirty="0" smtClean="0"/>
              <a:t>&lt;/html&gt;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81000"/>
            <a:ext cx="81534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Setting a Cookie</a:t>
            </a:r>
          </a:p>
          <a:p>
            <a:endParaRPr lang="en-US" u="sng" dirty="0" smtClean="0"/>
          </a:p>
          <a:p>
            <a:r>
              <a:rPr lang="en-US" dirty="0" smtClean="0"/>
              <a:t>	</a:t>
            </a:r>
            <a:r>
              <a:rPr lang="en-US" sz="2400" dirty="0" err="1" smtClean="0">
                <a:solidFill>
                  <a:srgbClr val="00B050"/>
                </a:solidFill>
              </a:rPr>
              <a:t>isset</a:t>
            </a:r>
            <a:r>
              <a:rPr lang="en-US" sz="2400" dirty="0" smtClean="0">
                <a:solidFill>
                  <a:srgbClr val="00B050"/>
                </a:solidFill>
              </a:rPr>
              <a:t>()</a:t>
            </a:r>
            <a:r>
              <a:rPr lang="en-US" dirty="0" smtClean="0"/>
              <a:t> function to find out if a cookie has been set:</a:t>
            </a:r>
          </a:p>
          <a:p>
            <a:endParaRPr lang="en-US" dirty="0" smtClean="0"/>
          </a:p>
          <a:p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>&lt;body&gt;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if </a:t>
            </a:r>
            <a:r>
              <a:rPr lang="en-US" sz="2000" dirty="0" smtClean="0">
                <a:solidFill>
                  <a:srgbClr val="00B050"/>
                </a:solidFill>
              </a:rPr>
              <a:t>(</a:t>
            </a:r>
            <a:r>
              <a:rPr lang="en-US" sz="2000" dirty="0" err="1" smtClean="0">
                <a:solidFill>
                  <a:srgbClr val="00B050"/>
                </a:solidFill>
              </a:rPr>
              <a:t>isset</a:t>
            </a:r>
            <a:r>
              <a:rPr lang="en-US" sz="2000" dirty="0" smtClean="0">
                <a:solidFill>
                  <a:srgbClr val="00B050"/>
                </a:solidFill>
              </a:rPr>
              <a:t>($_COOKIE[“Admin"]))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	 echo "Welcome " . </a:t>
            </a:r>
            <a:r>
              <a:rPr lang="en-US" sz="2000" dirty="0" smtClean="0">
                <a:solidFill>
                  <a:srgbClr val="00B050"/>
                </a:solidFill>
              </a:rPr>
              <a:t>$_COOKIE[“Admin"] </a:t>
            </a:r>
            <a:r>
              <a:rPr lang="en-US" dirty="0" smtClean="0"/>
              <a:t>. "!&lt;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  <a:br>
              <a:rPr lang="en-US" dirty="0" smtClean="0"/>
            </a:br>
            <a:r>
              <a:rPr lang="en-US" dirty="0" smtClean="0"/>
              <a:t>else</a:t>
            </a:r>
            <a:br>
              <a:rPr lang="en-US" dirty="0" smtClean="0"/>
            </a:br>
            <a:r>
              <a:rPr lang="en-US" dirty="0" smtClean="0"/>
              <a:t> 	 echo “COOKIE  not set”.”&lt;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  <a:br>
              <a:rPr lang="en-US" dirty="0" smtClean="0"/>
            </a:br>
            <a:r>
              <a:rPr lang="en-US" dirty="0" smtClean="0"/>
              <a:t>?&gt;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&lt;/body&gt;</a:t>
            </a:r>
            <a:br>
              <a:rPr lang="en-US" dirty="0" smtClean="0"/>
            </a:br>
            <a:r>
              <a:rPr lang="en-US" dirty="0" smtClean="0"/>
              <a:t>&lt;/html&gt;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81000" y="1143000"/>
          <a:ext cx="8610600" cy="2560320"/>
        </p:xfrm>
        <a:graphic>
          <a:graphicData uri="http://schemas.openxmlformats.org/drawingml/2006/table">
            <a:tbl>
              <a:tblPr/>
              <a:tblGrid>
                <a:gridCol w="1722120"/>
                <a:gridCol w="688848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i="1"/>
                        <a:t>separator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Required. Specifies where to break the string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i="1" dirty="0"/>
                        <a:t>string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Required. The string to split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i="1"/>
                        <a:t>limit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Optional. Specifies the number of array elements to return. Possible values: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/>
                        <a:t>Greater than 0 - Returns an array with a maximum of </a:t>
                      </a:r>
                      <a:r>
                        <a:rPr lang="en-US" i="1" dirty="0"/>
                        <a:t>limit</a:t>
                      </a:r>
                      <a:r>
                        <a:rPr lang="en-US" dirty="0"/>
                        <a:t> element(s)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/>
                        <a:t>Less than 0 - Returns an array except for the last </a:t>
                      </a:r>
                      <a:r>
                        <a:rPr lang="en-US" i="1" dirty="0"/>
                        <a:t>-limit</a:t>
                      </a:r>
                      <a:r>
                        <a:rPr lang="en-US" dirty="0"/>
                        <a:t> elements()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/>
                        <a:t>0 - Returns an array with one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04800" y="457200"/>
            <a:ext cx="5257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charset="0"/>
              </a:rPr>
              <a:t>explode(</a:t>
            </a:r>
            <a:r>
              <a:rPr lang="en-US" i="1" dirty="0" err="1" smtClean="0">
                <a:latin typeface="Arial" charset="0"/>
              </a:rPr>
              <a:t>separator,string,limit</a:t>
            </a:r>
            <a:r>
              <a:rPr lang="en-US" dirty="0" smtClean="0">
                <a:latin typeface="Arial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0"/>
            <a:ext cx="8915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b="1" i="1" dirty="0" smtClean="0">
                <a:solidFill>
                  <a:srgbClr val="FF0000"/>
                </a:solidFill>
              </a:rPr>
              <a:t>end() </a:t>
            </a:r>
            <a:r>
              <a:rPr lang="en-US" dirty="0" smtClean="0"/>
              <a:t>function moves the internal pointer to, and outputs, the last element in the array.</a:t>
            </a:r>
          </a:p>
          <a:p>
            <a:endParaRPr lang="en-US" dirty="0" smtClean="0"/>
          </a:p>
          <a:p>
            <a:r>
              <a:rPr lang="en-US" dirty="0" smtClean="0"/>
              <a:t>Other related methods: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current()</a:t>
            </a:r>
            <a:r>
              <a:rPr lang="en-US" dirty="0" smtClean="0"/>
              <a:t> 	- returns the value of the current element in an array</a:t>
            </a:r>
          </a:p>
          <a:p>
            <a:r>
              <a:rPr lang="en-US" dirty="0" smtClean="0">
                <a:hlinkClick r:id="rId3"/>
              </a:rPr>
              <a:t>next()</a:t>
            </a:r>
            <a:r>
              <a:rPr lang="en-US" dirty="0" smtClean="0"/>
              <a:t>	- moves the internal pointer to, and outputs, the next element in the array</a:t>
            </a:r>
          </a:p>
          <a:p>
            <a:r>
              <a:rPr lang="en-US" dirty="0" err="1" smtClean="0">
                <a:hlinkClick r:id="rId4"/>
              </a:rPr>
              <a:t>prev</a:t>
            </a:r>
            <a:r>
              <a:rPr lang="en-US" dirty="0" smtClean="0">
                <a:hlinkClick r:id="rId4"/>
              </a:rPr>
              <a:t>()</a:t>
            </a:r>
            <a:r>
              <a:rPr lang="en-US" dirty="0" smtClean="0"/>
              <a:t> 	- moves the internal pointer to, and outputs, the previous element in the array</a:t>
            </a:r>
          </a:p>
          <a:p>
            <a:r>
              <a:rPr lang="en-US" dirty="0" smtClean="0">
                <a:hlinkClick r:id="rId5"/>
              </a:rPr>
              <a:t>reset()</a:t>
            </a:r>
            <a:r>
              <a:rPr lang="en-US" dirty="0" smtClean="0"/>
              <a:t> 	- moves the internal pointer to the first element of the array</a:t>
            </a:r>
          </a:p>
          <a:p>
            <a:r>
              <a:rPr lang="en-US" dirty="0" smtClean="0">
                <a:hlinkClick r:id="rId6"/>
              </a:rPr>
              <a:t>each()</a:t>
            </a:r>
            <a:r>
              <a:rPr lang="en-US" dirty="0" smtClean="0"/>
              <a:t> 	- returns the current element key and value, and moves the internal pointer forward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2362200"/>
          <a:ext cx="8915400" cy="1737360"/>
        </p:xfrm>
        <a:graphic>
          <a:graphicData uri="http://schemas.openxmlformats.org/drawingml/2006/table">
            <a:tbl>
              <a:tblPr/>
              <a:tblGrid>
                <a:gridCol w="1783080"/>
                <a:gridCol w="713232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i="1"/>
                        <a:t>search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Required. Specifies the what to search for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i="1"/>
                        <a:t>array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Required. Specifies the array to search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i="1"/>
                        <a:t>type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Optional. If this parameter is set to TRUE, the </a:t>
                      </a:r>
                      <a:r>
                        <a:rPr lang="en-US" dirty="0" err="1"/>
                        <a:t>in_array</a:t>
                      </a:r>
                      <a:r>
                        <a:rPr lang="en-US" dirty="0"/>
                        <a:t>() function searches for the search-string and specific type in the array.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in_array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() function searches an array for a specific value.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Note: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If the search parameter is a string and the type parameter is set to TRUE, the search is case-sensitive.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1066800"/>
            <a:ext cx="9144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Syntax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latin typeface="Arial" charset="0"/>
              </a:rPr>
              <a:t>i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n_array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search,array,type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8382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Storing a Session Variable</a:t>
            </a:r>
          </a:p>
          <a:p>
            <a:r>
              <a:rPr lang="en-US" dirty="0" smtClean="0"/>
              <a:t>The correct way to store and retrieve session variables is to use the PHP </a:t>
            </a:r>
          </a:p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i="1" u="sng" dirty="0" smtClean="0">
                <a:solidFill>
                  <a:srgbClr val="00B050"/>
                </a:solidFill>
              </a:rPr>
              <a:t>$_SESSION  </a:t>
            </a:r>
            <a:r>
              <a:rPr lang="en-US" dirty="0" smtClean="0"/>
              <a:t>variable:</a:t>
            </a:r>
          </a:p>
          <a:p>
            <a:endParaRPr lang="en-US" dirty="0" smtClean="0"/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session_start();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2000" u="sng" dirty="0" smtClean="0">
                <a:solidFill>
                  <a:srgbClr val="00B050"/>
                </a:solidFill>
              </a:rPr>
              <a:t>$_SESSION[‘userid'] =</a:t>
            </a:r>
            <a:r>
              <a:rPr lang="en-US" sz="2000" dirty="0" smtClean="0">
                <a:solidFill>
                  <a:srgbClr val="FF0000"/>
                </a:solidFill>
              </a:rPr>
              <a:t> $row['</a:t>
            </a:r>
            <a:r>
              <a:rPr lang="en-US" sz="2000" dirty="0" err="1" smtClean="0">
                <a:solidFill>
                  <a:srgbClr val="FF0000"/>
                </a:solidFill>
              </a:rPr>
              <a:t>studentId</a:t>
            </a:r>
            <a:r>
              <a:rPr lang="en-US" sz="2000" dirty="0" smtClean="0">
                <a:solidFill>
                  <a:srgbClr val="FF0000"/>
                </a:solidFill>
              </a:rPr>
              <a:t>'];	</a:t>
            </a:r>
            <a:r>
              <a:rPr lang="en-US" dirty="0" smtClean="0"/>
              <a:t>// store session data  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?&gt;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//Retrieve </a:t>
            </a:r>
            <a:r>
              <a:rPr lang="en-US" dirty="0" smtClean="0"/>
              <a:t>session data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>&lt;body&gt;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echo “The User ID is …..” . $_SESSION[‘userid'];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?&gt;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&lt;/body&gt;</a:t>
            </a:r>
            <a:br>
              <a:rPr lang="en-US" dirty="0" smtClean="0"/>
            </a:br>
            <a:r>
              <a:rPr lang="en-US" dirty="0" smtClean="0"/>
              <a:t>&lt;/html&gt;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533400"/>
            <a:ext cx="76200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session_start();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if</a:t>
            </a:r>
            <a:r>
              <a:rPr lang="en-US" sz="2000" dirty="0" smtClean="0">
                <a:solidFill>
                  <a:srgbClr val="00B050"/>
                </a:solidFill>
              </a:rPr>
              <a:t>(</a:t>
            </a:r>
            <a:r>
              <a:rPr lang="en-US" sz="2000" dirty="0" err="1" smtClean="0">
                <a:solidFill>
                  <a:srgbClr val="00B050"/>
                </a:solidFill>
              </a:rPr>
              <a:t>isset</a:t>
            </a:r>
            <a:r>
              <a:rPr lang="en-US" sz="2000" dirty="0" smtClean="0">
                <a:solidFill>
                  <a:srgbClr val="00B050"/>
                </a:solidFill>
              </a:rPr>
              <a:t>($_SESSION[‘userid']))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echo </a:t>
            </a:r>
            <a:r>
              <a:rPr lang="en-US" dirty="0" smtClean="0">
                <a:solidFill>
                  <a:srgbClr val="00B050"/>
                </a:solidFill>
              </a:rPr>
              <a:t>“ User Id is set”;</a:t>
            </a:r>
          </a:p>
          <a:p>
            <a:endParaRPr lang="en-US" dirty="0" smtClean="0"/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$_</a:t>
            </a:r>
            <a:r>
              <a:rPr lang="en-US" dirty="0" smtClean="0">
                <a:solidFill>
                  <a:srgbClr val="00B050"/>
                </a:solidFill>
              </a:rPr>
              <a:t>SESSION[‘userid'] =</a:t>
            </a:r>
            <a:r>
              <a:rPr lang="en-US" dirty="0" smtClean="0">
                <a:solidFill>
                  <a:srgbClr val="FF0000"/>
                </a:solidFill>
              </a:rPr>
              <a:t> $row['</a:t>
            </a:r>
            <a:r>
              <a:rPr lang="en-US" dirty="0" err="1" smtClean="0">
                <a:solidFill>
                  <a:srgbClr val="FF0000"/>
                </a:solidFill>
              </a:rPr>
              <a:t>studentId</a:t>
            </a:r>
            <a:r>
              <a:rPr lang="en-US" dirty="0" smtClean="0">
                <a:solidFill>
                  <a:srgbClr val="FF0000"/>
                </a:solidFill>
              </a:rPr>
              <a:t>'];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	</a:t>
            </a:r>
            <a:r>
              <a:rPr lang="en-US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echo “The User ID is …..” . $_SESSION[‘userid'];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?&gt;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7630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Destroying a Session</a:t>
            </a:r>
          </a:p>
          <a:p>
            <a:r>
              <a:rPr lang="en-US" dirty="0" smtClean="0"/>
              <a:t>If you wish to delete some session data, you can use the </a:t>
            </a:r>
            <a:r>
              <a:rPr lang="en-US" sz="2000" dirty="0" smtClean="0">
                <a:solidFill>
                  <a:srgbClr val="00B050"/>
                </a:solidFill>
              </a:rPr>
              <a:t>unset() </a:t>
            </a:r>
            <a:r>
              <a:rPr lang="en-US" dirty="0" smtClean="0"/>
              <a:t>or the </a:t>
            </a:r>
            <a:r>
              <a:rPr lang="en-US" sz="2000" dirty="0" err="1" smtClean="0">
                <a:solidFill>
                  <a:srgbClr val="00B050"/>
                </a:solidFill>
              </a:rPr>
              <a:t>session_destroy</a:t>
            </a:r>
            <a:r>
              <a:rPr lang="en-US" sz="2000" dirty="0" smtClean="0">
                <a:solidFill>
                  <a:srgbClr val="00B050"/>
                </a:solidFill>
              </a:rPr>
              <a:t>() </a:t>
            </a:r>
            <a:r>
              <a:rPr lang="en-US" dirty="0" smtClean="0"/>
              <a:t>function.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sz="2000" dirty="0" smtClean="0">
                <a:solidFill>
                  <a:srgbClr val="00B050"/>
                </a:solidFill>
              </a:rPr>
              <a:t>unset() </a:t>
            </a:r>
            <a:r>
              <a:rPr lang="en-US" dirty="0" smtClean="0"/>
              <a:t>function is used to free the specified session variable:</a:t>
            </a:r>
          </a:p>
          <a:p>
            <a:endParaRPr lang="en-US" dirty="0" smtClean="0"/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session_start();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sz="2000" dirty="0" smtClean="0">
                <a:solidFill>
                  <a:srgbClr val="00B050"/>
                </a:solidFill>
              </a:rPr>
              <a:t>If(</a:t>
            </a:r>
            <a:r>
              <a:rPr lang="en-US" sz="2000" dirty="0" err="1" smtClean="0">
                <a:solidFill>
                  <a:srgbClr val="00B050"/>
                </a:solidFill>
              </a:rPr>
              <a:t>isset</a:t>
            </a:r>
            <a:r>
              <a:rPr lang="en-US" sz="2000" dirty="0" smtClean="0">
                <a:solidFill>
                  <a:srgbClr val="00B050"/>
                </a:solidFill>
              </a:rPr>
              <a:t>($_SESSION[‘userid']))</a:t>
            </a:r>
            <a:br>
              <a:rPr lang="en-US" sz="2000" dirty="0" smtClean="0">
                <a:solidFill>
                  <a:srgbClr val="00B050"/>
                </a:solidFill>
              </a:rPr>
            </a:br>
            <a:r>
              <a:rPr lang="en-US" sz="2000" dirty="0" smtClean="0">
                <a:solidFill>
                  <a:srgbClr val="00B050"/>
                </a:solidFill>
              </a:rPr>
              <a:t>  		unset($_SESSION[‘userid']);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?&gt; </a:t>
            </a:r>
          </a:p>
          <a:p>
            <a:endParaRPr lang="en-US" dirty="0" smtClean="0"/>
          </a:p>
          <a:p>
            <a:r>
              <a:rPr lang="en-US" dirty="0" smtClean="0"/>
              <a:t>You can also completely destroy the session by calling the </a:t>
            </a:r>
            <a:r>
              <a:rPr lang="en-US" dirty="0" err="1" smtClean="0"/>
              <a:t>session_destroy</a:t>
            </a:r>
            <a:r>
              <a:rPr lang="en-US" dirty="0" smtClean="0"/>
              <a:t>() function:</a:t>
            </a:r>
          </a:p>
          <a:p>
            <a:endParaRPr lang="en-US" dirty="0" smtClean="0"/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session_destroy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?&gt;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session_start();</a:t>
            </a:r>
          </a:p>
          <a:p>
            <a:r>
              <a:rPr lang="en-US" dirty="0" smtClean="0"/>
              <a:t>		$username = $_POST['</a:t>
            </a:r>
            <a:r>
              <a:rPr lang="en-US" dirty="0" err="1" smtClean="0"/>
              <a:t>txtUserName</a:t>
            </a:r>
            <a:r>
              <a:rPr lang="en-US" dirty="0" smtClean="0"/>
              <a:t>'];</a:t>
            </a:r>
          </a:p>
          <a:p>
            <a:r>
              <a:rPr lang="en-US" dirty="0" smtClean="0"/>
              <a:t>		$</a:t>
            </a:r>
            <a:r>
              <a:rPr lang="en-US" dirty="0" err="1" smtClean="0"/>
              <a:t>userId</a:t>
            </a:r>
            <a:r>
              <a:rPr lang="en-US" dirty="0" smtClean="0"/>
              <a:t> = $_POST['</a:t>
            </a:r>
            <a:r>
              <a:rPr lang="en-US" dirty="0" err="1" smtClean="0"/>
              <a:t>txtPassword</a:t>
            </a:r>
            <a:r>
              <a:rPr lang="en-US" dirty="0" smtClean="0"/>
              <a:t>'];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//echo $username;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//echo $</a:t>
            </a:r>
            <a:r>
              <a:rPr lang="en-US" dirty="0" err="1" smtClean="0">
                <a:solidFill>
                  <a:srgbClr val="FF0000"/>
                </a:solidFill>
              </a:rPr>
              <a:t>userId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	$link = </a:t>
            </a:r>
            <a:r>
              <a:rPr lang="en-US" dirty="0" err="1" smtClean="0"/>
              <a:t>mysql_connect</a:t>
            </a:r>
            <a:r>
              <a:rPr lang="en-US" dirty="0" smtClean="0"/>
              <a:t>('</a:t>
            </a:r>
            <a:r>
              <a:rPr lang="en-US" dirty="0" err="1" smtClean="0"/>
              <a:t>localhost','root</a:t>
            </a:r>
            <a:r>
              <a:rPr lang="en-US" dirty="0" smtClean="0"/>
              <a:t>','');</a:t>
            </a:r>
          </a:p>
          <a:p>
            <a:r>
              <a:rPr lang="en-US" dirty="0" smtClean="0"/>
              <a:t>			if(!$link)</a:t>
            </a:r>
          </a:p>
          <a:p>
            <a:r>
              <a:rPr lang="en-US" dirty="0" smtClean="0"/>
              <a:t>			{</a:t>
            </a:r>
          </a:p>
          <a:p>
            <a:r>
              <a:rPr lang="en-US" dirty="0" smtClean="0"/>
              <a:t>				echo ("Server connection error:".</a:t>
            </a:r>
            <a:r>
              <a:rPr lang="en-US" dirty="0" err="1" smtClean="0"/>
              <a:t>mysql_error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			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		$db = </a:t>
            </a:r>
            <a:r>
              <a:rPr lang="en-US" dirty="0" err="1" smtClean="0"/>
              <a:t>mysql_select_db</a:t>
            </a:r>
            <a:r>
              <a:rPr lang="en-US" dirty="0" smtClean="0"/>
              <a:t>('</a:t>
            </a:r>
            <a:r>
              <a:rPr lang="en-US" dirty="0" err="1" smtClean="0"/>
              <a:t>melvin',$link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	if(!$db)</a:t>
            </a:r>
          </a:p>
          <a:p>
            <a:r>
              <a:rPr lang="en-US" dirty="0" smtClean="0"/>
              <a:t>			{</a:t>
            </a:r>
          </a:p>
          <a:p>
            <a:r>
              <a:rPr lang="en-US" dirty="0" smtClean="0"/>
              <a:t>				echo ("</a:t>
            </a:r>
            <a:r>
              <a:rPr lang="en-US" dirty="0" err="1" smtClean="0"/>
              <a:t>DataBase</a:t>
            </a:r>
            <a:r>
              <a:rPr lang="en-US" dirty="0" smtClean="0"/>
              <a:t> connection error:".</a:t>
            </a:r>
            <a:r>
              <a:rPr lang="en-US" dirty="0" err="1" smtClean="0"/>
              <a:t>mysql_error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			}</a:t>
            </a:r>
          </a:p>
          <a:p>
            <a:r>
              <a:rPr lang="en-US" dirty="0" smtClean="0"/>
              <a:t>		$q =  </a:t>
            </a:r>
            <a:r>
              <a:rPr lang="en-US" dirty="0" err="1" smtClean="0"/>
              <a:t>mysql_query</a:t>
            </a:r>
            <a:r>
              <a:rPr lang="en-US" dirty="0" smtClean="0"/>
              <a:t>("SELECT * FROM student WHERE </a:t>
            </a:r>
          </a:p>
          <a:p>
            <a:endParaRPr lang="en-US" dirty="0"/>
          </a:p>
          <a:p>
            <a:r>
              <a:rPr lang="en-US" dirty="0" err="1" smtClean="0"/>
              <a:t>studentname</a:t>
            </a:r>
            <a:r>
              <a:rPr lang="en-US" dirty="0" smtClean="0"/>
              <a:t>='$username' AND </a:t>
            </a:r>
            <a:r>
              <a:rPr lang="en-US" dirty="0" err="1" smtClean="0"/>
              <a:t>studentId</a:t>
            </a:r>
            <a:r>
              <a:rPr lang="en-US" dirty="0" smtClean="0"/>
              <a:t> = '$</a:t>
            </a:r>
            <a:r>
              <a:rPr lang="en-US" dirty="0" err="1" smtClean="0"/>
              <a:t>userId</a:t>
            </a:r>
            <a:r>
              <a:rPr lang="en-US" dirty="0" smtClean="0"/>
              <a:t>' ");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$count = </a:t>
            </a:r>
            <a:r>
              <a:rPr lang="en-US" dirty="0" err="1" smtClean="0"/>
              <a:t>mysql_num_rows</a:t>
            </a:r>
            <a:r>
              <a:rPr lang="en-US" dirty="0" smtClean="0"/>
              <a:t>($q);</a:t>
            </a:r>
          </a:p>
          <a:p>
            <a:r>
              <a:rPr lang="en-US" dirty="0" smtClean="0"/>
              <a:t>		echo "Welcome";</a:t>
            </a:r>
          </a:p>
          <a:p>
            <a:r>
              <a:rPr lang="en-US" dirty="0" smtClean="0"/>
              <a:t>		echo $count;</a:t>
            </a:r>
          </a:p>
          <a:p>
            <a:endParaRPr lang="en-US" dirty="0" smtClean="0"/>
          </a:p>
          <a:p>
            <a:r>
              <a:rPr lang="en-US" dirty="0" smtClean="0"/>
              <a:t>		if($count == 1)</a:t>
            </a:r>
          </a:p>
          <a:p>
            <a:r>
              <a:rPr lang="en-US" dirty="0" smtClean="0"/>
              <a:t>		{</a:t>
            </a:r>
          </a:p>
          <a:p>
            <a:r>
              <a:rPr lang="en-US" dirty="0" smtClean="0"/>
              <a:t>			while($row = </a:t>
            </a:r>
            <a:r>
              <a:rPr lang="en-US" dirty="0" err="1" smtClean="0"/>
              <a:t>mysql_fetch_array</a:t>
            </a:r>
            <a:r>
              <a:rPr lang="en-US" dirty="0" smtClean="0"/>
              <a:t>($q))</a:t>
            </a:r>
          </a:p>
          <a:p>
            <a:r>
              <a:rPr lang="en-US" dirty="0" smtClean="0"/>
              <a:t>			{</a:t>
            </a:r>
          </a:p>
          <a:p>
            <a:endParaRPr lang="en-US" dirty="0" smtClean="0"/>
          </a:p>
          <a:p>
            <a:r>
              <a:rPr lang="en-US" dirty="0" smtClean="0"/>
              <a:t>				</a:t>
            </a:r>
            <a:r>
              <a:rPr lang="en-US" sz="2400" dirty="0" smtClean="0">
                <a:solidFill>
                  <a:srgbClr val="FF0000"/>
                </a:solidFill>
              </a:rPr>
              <a:t>$</a:t>
            </a:r>
            <a:r>
              <a:rPr lang="en-US" sz="2400" dirty="0" err="1" smtClean="0">
                <a:solidFill>
                  <a:srgbClr val="FF0000"/>
                </a:solidFill>
              </a:rPr>
              <a:t>lgnId</a:t>
            </a:r>
            <a:r>
              <a:rPr lang="en-US" sz="2400" dirty="0" smtClean="0">
                <a:solidFill>
                  <a:srgbClr val="FF0000"/>
                </a:solidFill>
              </a:rPr>
              <a:t> = $row['</a:t>
            </a:r>
            <a:r>
              <a:rPr lang="en-US" sz="2400" dirty="0" err="1" smtClean="0">
                <a:solidFill>
                  <a:srgbClr val="FF0000"/>
                </a:solidFill>
              </a:rPr>
              <a:t>studentId</a:t>
            </a:r>
            <a:r>
              <a:rPr lang="en-US" sz="2400" dirty="0" smtClean="0">
                <a:solidFill>
                  <a:srgbClr val="FF0000"/>
                </a:solidFill>
              </a:rPr>
              <a:t>'];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				</a:t>
            </a:r>
            <a:r>
              <a:rPr lang="en-US" sz="2400" dirty="0" smtClean="0">
                <a:solidFill>
                  <a:srgbClr val="FF0000"/>
                </a:solidFill>
              </a:rPr>
              <a:t>$_SESSION["</a:t>
            </a:r>
            <a:r>
              <a:rPr lang="en-US" sz="2400" dirty="0" err="1" smtClean="0">
                <a:solidFill>
                  <a:srgbClr val="FF0000"/>
                </a:solidFill>
              </a:rPr>
              <a:t>logid</a:t>
            </a:r>
            <a:r>
              <a:rPr lang="en-US" sz="2400" dirty="0" smtClean="0">
                <a:solidFill>
                  <a:srgbClr val="FF0000"/>
                </a:solidFill>
              </a:rPr>
              <a:t>"]=$</a:t>
            </a:r>
            <a:r>
              <a:rPr lang="en-US" sz="2400" dirty="0" err="1" smtClean="0">
                <a:solidFill>
                  <a:srgbClr val="FF0000"/>
                </a:solidFill>
              </a:rPr>
              <a:t>lgnId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				header("</a:t>
            </a:r>
            <a:r>
              <a:rPr lang="en-US" dirty="0" err="1" smtClean="0"/>
              <a:t>location:First.php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				}</a:t>
            </a:r>
          </a:p>
          <a:p>
            <a:r>
              <a:rPr lang="en-US" dirty="0" smtClean="0"/>
              <a:t>				}</a:t>
            </a:r>
          </a:p>
          <a:p>
            <a:r>
              <a:rPr lang="en-US" dirty="0" smtClean="0"/>
              <a:t>				</a:t>
            </a:r>
          </a:p>
          <a:p>
            <a:r>
              <a:rPr lang="en-US" dirty="0" smtClean="0"/>
              <a:t>	?&gt;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1000"/>
            <a:ext cx="72390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session_start();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if(</a:t>
            </a:r>
            <a:r>
              <a:rPr lang="en-US" sz="2400" dirty="0" err="1" smtClean="0">
                <a:solidFill>
                  <a:srgbClr val="FF0000"/>
                </a:solidFill>
              </a:rPr>
              <a:t>isset</a:t>
            </a:r>
            <a:r>
              <a:rPr lang="en-US" sz="2400" dirty="0" smtClean="0">
                <a:solidFill>
                  <a:srgbClr val="FF0000"/>
                </a:solidFill>
              </a:rPr>
              <a:t>($_SESSION["</a:t>
            </a:r>
            <a:r>
              <a:rPr lang="en-US" sz="2400" dirty="0" err="1" smtClean="0">
                <a:solidFill>
                  <a:srgbClr val="FF0000"/>
                </a:solidFill>
              </a:rPr>
              <a:t>logid</a:t>
            </a:r>
            <a:r>
              <a:rPr lang="en-US" sz="2400" dirty="0" smtClean="0">
                <a:solidFill>
                  <a:srgbClr val="FF0000"/>
                </a:solidFill>
              </a:rPr>
              <a:t>"]))</a:t>
            </a:r>
          </a:p>
          <a:p>
            <a:endParaRPr lang="en-US" dirty="0" smtClean="0"/>
          </a:p>
          <a:p>
            <a:r>
              <a:rPr lang="en-US" dirty="0" smtClean="0"/>
              <a:t>{</a:t>
            </a:r>
            <a:endParaRPr lang="en-US" sz="1400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echo"Welcome</a:t>
            </a:r>
            <a:r>
              <a:rPr lang="en-US" dirty="0" smtClean="0"/>
              <a:t> ";</a:t>
            </a:r>
          </a:p>
          <a:p>
            <a:endParaRPr lang="en-US" dirty="0" smtClean="0"/>
          </a:p>
          <a:p>
            <a:r>
              <a:rPr lang="en-US" dirty="0" smtClean="0"/>
              <a:t>	echo "Your Session Id is Set..";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/>
              <a:t>?&gt;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1000"/>
            <a:ext cx="853440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Creating  a Cookie</a:t>
            </a:r>
          </a:p>
          <a:p>
            <a:endParaRPr lang="en-US" b="1" u="sng" dirty="0" smtClean="0"/>
          </a:p>
          <a:p>
            <a:r>
              <a:rPr lang="en-US" dirty="0" smtClean="0"/>
              <a:t>The </a:t>
            </a:r>
            <a:r>
              <a:rPr lang="en-US" sz="2400" dirty="0" smtClean="0">
                <a:solidFill>
                  <a:srgbClr val="00B050"/>
                </a:solidFill>
              </a:rPr>
              <a:t>setcookie() </a:t>
            </a:r>
            <a:r>
              <a:rPr lang="en-US" dirty="0" smtClean="0"/>
              <a:t>function is used to set a cookie.</a:t>
            </a:r>
          </a:p>
          <a:p>
            <a:endParaRPr lang="en-US" dirty="0" smtClean="0"/>
          </a:p>
          <a:p>
            <a:r>
              <a:rPr lang="en-US" b="1" dirty="0" smtClean="0"/>
              <a:t>Note:</a:t>
            </a:r>
            <a:r>
              <a:rPr lang="en-US" dirty="0" smtClean="0"/>
              <a:t> The setcookie() function must appear BEFORE the &lt;html&gt; tag. </a:t>
            </a:r>
          </a:p>
          <a:p>
            <a:r>
              <a:rPr lang="en-US" b="1" dirty="0" smtClean="0"/>
              <a:t>Syntax</a:t>
            </a:r>
          </a:p>
          <a:p>
            <a:endParaRPr lang="en-US" b="1" dirty="0" smtClean="0"/>
          </a:p>
          <a:p>
            <a:r>
              <a:rPr lang="en-US" sz="2000" dirty="0" smtClean="0">
                <a:solidFill>
                  <a:srgbClr val="00B050"/>
                </a:solidFill>
              </a:rPr>
              <a:t>setcookie(name, value, expire, path, domain); 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3352800"/>
            <a:ext cx="571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setcookie(“Admin", "Peter", time()+3600);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/>
              <a:t>?&gt;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4800600"/>
            <a:ext cx="7696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$expire=time()+60*60*24*30;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setcookie(“Admin", "Peter", $expire);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?&gt;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68680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Retrieving  a Cookie Value.</a:t>
            </a:r>
          </a:p>
          <a:p>
            <a:endParaRPr lang="en-US" b="1" dirty="0" smtClean="0"/>
          </a:p>
          <a:p>
            <a:r>
              <a:rPr lang="en-US" dirty="0" smtClean="0"/>
              <a:t>The PHP </a:t>
            </a:r>
            <a:r>
              <a:rPr lang="en-US" u="sng" dirty="0" smtClean="0">
                <a:solidFill>
                  <a:srgbClr val="00B050"/>
                </a:solidFill>
              </a:rPr>
              <a:t>$_COOKIE</a:t>
            </a:r>
            <a:r>
              <a:rPr lang="en-US" u="sng" dirty="0" smtClean="0"/>
              <a:t>  </a:t>
            </a:r>
            <a:r>
              <a:rPr lang="en-US" dirty="0" smtClean="0"/>
              <a:t>variable is used to retrieve a cookie value.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retrieve the value of the cookie named “Admin" and display it on a page:</a:t>
            </a:r>
          </a:p>
          <a:p>
            <a:endParaRPr lang="en-US" dirty="0" smtClean="0"/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echo </a:t>
            </a:r>
            <a:r>
              <a:rPr lang="en-US" sz="2000" dirty="0" smtClean="0">
                <a:solidFill>
                  <a:srgbClr val="00B050"/>
                </a:solidFill>
              </a:rPr>
              <a:t>$_COOKIE[“Admin"];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?&gt;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// A way to view all cookies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print_r(</a:t>
            </a:r>
            <a:r>
              <a:rPr lang="en-US" sz="2000" dirty="0" smtClean="0">
                <a:solidFill>
                  <a:srgbClr val="0070C0"/>
                </a:solidFill>
              </a:rPr>
              <a:t>$_COOKIE</a:t>
            </a:r>
            <a:r>
              <a:rPr lang="en-US" dirty="0" smtClean="0">
                <a:solidFill>
                  <a:srgbClr val="0070C0"/>
                </a:solidFill>
              </a:rPr>
              <a:t>);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356</Words>
  <Application>Microsoft Office PowerPoint</Application>
  <PresentationFormat>On-screen Show (4:3)</PresentationFormat>
  <Paragraphs>144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Melvin</dc:creator>
  <cp:lastModifiedBy>Melvin</cp:lastModifiedBy>
  <cp:revision>30</cp:revision>
  <dcterms:created xsi:type="dcterms:W3CDTF">2014-01-20T20:48:27Z</dcterms:created>
  <dcterms:modified xsi:type="dcterms:W3CDTF">2014-02-26T05:48:31Z</dcterms:modified>
</cp:coreProperties>
</file>