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E37E2-93F9-49CE-8301-B4C12CFDF25A}" v="188" dt="2024-01-29T12:35:20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ntunes" userId="e2af027ea0584e08" providerId="LiveId" clId="{0D9E37E2-93F9-49CE-8301-B4C12CFDF25A}"/>
    <pc:docChg chg="undo custSel addSld delSld modSld">
      <pc:chgData name="Francisco Antunes" userId="e2af027ea0584e08" providerId="LiveId" clId="{0D9E37E2-93F9-49CE-8301-B4C12CFDF25A}" dt="2024-01-29T16:02:16.120" v="861" actId="1076"/>
      <pc:docMkLst>
        <pc:docMk/>
      </pc:docMkLst>
      <pc:sldChg chg="addSp modSp new mod">
        <pc:chgData name="Francisco Antunes" userId="e2af027ea0584e08" providerId="LiveId" clId="{0D9E37E2-93F9-49CE-8301-B4C12CFDF25A}" dt="2024-01-26T11:28:39.981" v="79" actId="404"/>
        <pc:sldMkLst>
          <pc:docMk/>
          <pc:sldMk cId="3979222925" sldId="256"/>
        </pc:sldMkLst>
        <pc:spChg chg="mod">
          <ac:chgData name="Francisco Antunes" userId="e2af027ea0584e08" providerId="LiveId" clId="{0D9E37E2-93F9-49CE-8301-B4C12CFDF25A}" dt="2024-01-26T11:26:46.247" v="5"/>
          <ac:spMkLst>
            <pc:docMk/>
            <pc:sldMk cId="3979222925" sldId="256"/>
            <ac:spMk id="2" creationId="{75EE0D3E-68F8-691B-4062-379F33FA87A7}"/>
          </ac:spMkLst>
        </pc:spChg>
        <pc:spChg chg="mod">
          <ac:chgData name="Francisco Antunes" userId="e2af027ea0584e08" providerId="LiveId" clId="{0D9E37E2-93F9-49CE-8301-B4C12CFDF25A}" dt="2024-01-26T11:28:39.981" v="79" actId="404"/>
          <ac:spMkLst>
            <pc:docMk/>
            <pc:sldMk cId="3979222925" sldId="256"/>
            <ac:spMk id="3" creationId="{2C7AB1FA-7669-C3BE-F650-39AF0F072E37}"/>
          </ac:spMkLst>
        </pc:spChg>
        <pc:spChg chg="add mod">
          <ac:chgData name="Francisco Antunes" userId="e2af027ea0584e08" providerId="LiveId" clId="{0D9E37E2-93F9-49CE-8301-B4C12CFDF25A}" dt="2024-01-26T11:25:24.900" v="1"/>
          <ac:spMkLst>
            <pc:docMk/>
            <pc:sldMk cId="3979222925" sldId="256"/>
            <ac:spMk id="4" creationId="{1FF565EB-09DE-3825-F3C7-FF83683BCC3E}"/>
          </ac:spMkLst>
        </pc:spChg>
        <pc:picChg chg="add mod">
          <ac:chgData name="Francisco Antunes" userId="e2af027ea0584e08" providerId="LiveId" clId="{0D9E37E2-93F9-49CE-8301-B4C12CFDF25A}" dt="2024-01-26T11:25:24.900" v="1"/>
          <ac:picMkLst>
            <pc:docMk/>
            <pc:sldMk cId="3979222925" sldId="256"/>
            <ac:picMk id="5" creationId="{C361CE27-FC5B-7B69-E0D4-6BFF4643AE3F}"/>
          </ac:picMkLst>
        </pc:picChg>
        <pc:picChg chg="add mod">
          <ac:chgData name="Francisco Antunes" userId="e2af027ea0584e08" providerId="LiveId" clId="{0D9E37E2-93F9-49CE-8301-B4C12CFDF25A}" dt="2024-01-26T11:25:37.317" v="2"/>
          <ac:picMkLst>
            <pc:docMk/>
            <pc:sldMk cId="3979222925" sldId="256"/>
            <ac:picMk id="6" creationId="{C99BF08C-F0B9-CFDD-9042-EC44D151B4CB}"/>
          </ac:picMkLst>
        </pc:picChg>
        <pc:picChg chg="add mod">
          <ac:chgData name="Francisco Antunes" userId="e2af027ea0584e08" providerId="LiveId" clId="{0D9E37E2-93F9-49CE-8301-B4C12CFDF25A}" dt="2024-01-26T11:25:50.250" v="4" actId="1076"/>
          <ac:picMkLst>
            <pc:docMk/>
            <pc:sldMk cId="3979222925" sldId="256"/>
            <ac:picMk id="7" creationId="{3ABA9980-02E8-77E7-560F-EB1A9E56EE94}"/>
          </ac:picMkLst>
        </pc:picChg>
      </pc:sldChg>
      <pc:sldChg chg="addSp delSp modSp new mod">
        <pc:chgData name="Francisco Antunes" userId="e2af027ea0584e08" providerId="LiveId" clId="{0D9E37E2-93F9-49CE-8301-B4C12CFDF25A}" dt="2024-01-29T16:02:16.120" v="861" actId="1076"/>
        <pc:sldMkLst>
          <pc:docMk/>
          <pc:sldMk cId="1163033269" sldId="257"/>
        </pc:sldMkLst>
        <pc:spChg chg="del">
          <ac:chgData name="Francisco Antunes" userId="e2af027ea0584e08" providerId="LiveId" clId="{0D9E37E2-93F9-49CE-8301-B4C12CFDF25A}" dt="2024-01-26T11:30:55.546" v="82" actId="478"/>
          <ac:spMkLst>
            <pc:docMk/>
            <pc:sldMk cId="1163033269" sldId="257"/>
            <ac:spMk id="2" creationId="{041632CC-AFDC-6725-869F-74D57FF264BF}"/>
          </ac:spMkLst>
        </pc:spChg>
        <pc:spChg chg="mod">
          <ac:chgData name="Francisco Antunes" userId="e2af027ea0584e08" providerId="LiveId" clId="{0D9E37E2-93F9-49CE-8301-B4C12CFDF25A}" dt="2024-01-26T11:31:43.468" v="100" actId="20577"/>
          <ac:spMkLst>
            <pc:docMk/>
            <pc:sldMk cId="1163033269" sldId="257"/>
            <ac:spMk id="3" creationId="{24FE12F1-F3AB-047D-F152-E70BE6947627}"/>
          </ac:spMkLst>
        </pc:spChg>
        <pc:spChg chg="mod">
          <ac:chgData name="Francisco Antunes" userId="e2af027ea0584e08" providerId="LiveId" clId="{0D9E37E2-93F9-49CE-8301-B4C12CFDF25A}" dt="2024-01-29T12:34:50.494" v="786" actId="27636"/>
          <ac:spMkLst>
            <pc:docMk/>
            <pc:sldMk cId="1163033269" sldId="257"/>
            <ac:spMk id="4" creationId="{2D84C6BB-7CA7-0A83-FA2F-311AEAE29685}"/>
          </ac:spMkLst>
        </pc:spChg>
        <pc:spChg chg="mod">
          <ac:chgData name="Francisco Antunes" userId="e2af027ea0584e08" providerId="LiveId" clId="{0D9E37E2-93F9-49CE-8301-B4C12CFDF25A}" dt="2024-01-26T12:02:25.838" v="506" actId="1076"/>
          <ac:spMkLst>
            <pc:docMk/>
            <pc:sldMk cId="1163033269" sldId="257"/>
            <ac:spMk id="5" creationId="{F0E02891-44BE-F5BE-F0CC-351CFC2DBC59}"/>
          </ac:spMkLst>
        </pc:spChg>
        <pc:spChg chg="del mod">
          <ac:chgData name="Francisco Antunes" userId="e2af027ea0584e08" providerId="LiveId" clId="{0D9E37E2-93F9-49CE-8301-B4C12CFDF25A}" dt="2024-01-26T12:08:07.131" v="631" actId="478"/>
          <ac:spMkLst>
            <pc:docMk/>
            <pc:sldMk cId="1163033269" sldId="257"/>
            <ac:spMk id="6" creationId="{44FFE065-54D5-116E-3FBB-C389F92CCA53}"/>
          </ac:spMkLst>
        </pc:spChg>
        <pc:spChg chg="add mod">
          <ac:chgData name="Francisco Antunes" userId="e2af027ea0584e08" providerId="LiveId" clId="{0D9E37E2-93F9-49CE-8301-B4C12CFDF25A}" dt="2024-01-26T11:30:39.044" v="81"/>
          <ac:spMkLst>
            <pc:docMk/>
            <pc:sldMk cId="1163033269" sldId="257"/>
            <ac:spMk id="7" creationId="{3CE5254D-F4BE-5031-6F85-0211775B1A29}"/>
          </ac:spMkLst>
        </pc:spChg>
        <pc:spChg chg="add">
          <ac:chgData name="Francisco Antunes" userId="e2af027ea0584e08" providerId="LiveId" clId="{0D9E37E2-93F9-49CE-8301-B4C12CFDF25A}" dt="2024-01-26T12:18:04.162" v="713"/>
          <ac:spMkLst>
            <pc:docMk/>
            <pc:sldMk cId="1163033269" sldId="257"/>
            <ac:spMk id="15" creationId="{25C97A9D-E2E0-254C-3187-80A6FD140F0E}"/>
          </ac:spMkLst>
        </pc:spChg>
        <pc:graphicFrameChg chg="add del modGraphic">
          <ac:chgData name="Francisco Antunes" userId="e2af027ea0584e08" providerId="LiveId" clId="{0D9E37E2-93F9-49CE-8301-B4C12CFDF25A}" dt="2024-01-26T12:05:09.725" v="554" actId="1032"/>
          <ac:graphicFrameMkLst>
            <pc:docMk/>
            <pc:sldMk cId="1163033269" sldId="257"/>
            <ac:graphicFrameMk id="9" creationId="{73F0DD11-E926-D56D-DA14-AD1AFDF493A5}"/>
          </ac:graphicFrameMkLst>
        </pc:graphicFrameChg>
        <pc:graphicFrameChg chg="add mod modGraphic">
          <ac:chgData name="Francisco Antunes" userId="e2af027ea0584e08" providerId="LiveId" clId="{0D9E37E2-93F9-49CE-8301-B4C12CFDF25A}" dt="2024-01-29T12:35:20.407" v="838" actId="20577"/>
          <ac:graphicFrameMkLst>
            <pc:docMk/>
            <pc:sldMk cId="1163033269" sldId="257"/>
            <ac:graphicFrameMk id="10" creationId="{7593D1E7-35B1-BF14-1562-58FC45A2830B}"/>
          </ac:graphicFrameMkLst>
        </pc:graphicFrameChg>
        <pc:picChg chg="add mod">
          <ac:chgData name="Francisco Antunes" userId="e2af027ea0584e08" providerId="LiveId" clId="{0D9E37E2-93F9-49CE-8301-B4C12CFDF25A}" dt="2024-01-26T11:30:39.044" v="81"/>
          <ac:picMkLst>
            <pc:docMk/>
            <pc:sldMk cId="1163033269" sldId="257"/>
            <ac:picMk id="8" creationId="{1B2DD1A7-A4F2-DCA5-F769-D0C0EF1B7E5C}"/>
          </ac:picMkLst>
        </pc:picChg>
        <pc:picChg chg="add mod">
          <ac:chgData name="Francisco Antunes" userId="e2af027ea0584e08" providerId="LiveId" clId="{0D9E37E2-93F9-49CE-8301-B4C12CFDF25A}" dt="2024-01-26T12:13:06.844" v="692" actId="14100"/>
          <ac:picMkLst>
            <pc:docMk/>
            <pc:sldMk cId="1163033269" sldId="257"/>
            <ac:picMk id="11" creationId="{233313DC-18C3-F684-FCBB-0F8102B0ED94}"/>
          </ac:picMkLst>
        </pc:picChg>
        <pc:picChg chg="add mod">
          <ac:chgData name="Francisco Antunes" userId="e2af027ea0584e08" providerId="LiveId" clId="{0D9E37E2-93F9-49CE-8301-B4C12CFDF25A}" dt="2024-01-26T12:13:08.986" v="693"/>
          <ac:picMkLst>
            <pc:docMk/>
            <pc:sldMk cId="1163033269" sldId="257"/>
            <ac:picMk id="12" creationId="{37815431-5784-27D7-CF13-46819E0E4749}"/>
          </ac:picMkLst>
        </pc:picChg>
        <pc:picChg chg="add mod">
          <ac:chgData name="Francisco Antunes" userId="e2af027ea0584e08" providerId="LiveId" clId="{0D9E37E2-93F9-49CE-8301-B4C12CFDF25A}" dt="2024-01-26T12:13:31.180" v="702"/>
          <ac:picMkLst>
            <pc:docMk/>
            <pc:sldMk cId="1163033269" sldId="257"/>
            <ac:picMk id="13" creationId="{183104F0-C678-0245-A77F-1AFA16BFEA33}"/>
          </ac:picMkLst>
        </pc:picChg>
        <pc:picChg chg="add mod">
          <ac:chgData name="Francisco Antunes" userId="e2af027ea0584e08" providerId="LiveId" clId="{0D9E37E2-93F9-49CE-8301-B4C12CFDF25A}" dt="2024-01-26T12:14:03.827" v="711" actId="1076"/>
          <ac:picMkLst>
            <pc:docMk/>
            <pc:sldMk cId="1163033269" sldId="257"/>
            <ac:picMk id="14" creationId="{36A8F0A7-4718-4255-0D38-FB0D81CB9748}"/>
          </ac:picMkLst>
        </pc:picChg>
        <pc:picChg chg="add mod">
          <ac:chgData name="Francisco Antunes" userId="e2af027ea0584e08" providerId="LiveId" clId="{0D9E37E2-93F9-49CE-8301-B4C12CFDF25A}" dt="2024-01-29T16:02:16.120" v="861" actId="1076"/>
          <ac:picMkLst>
            <pc:docMk/>
            <pc:sldMk cId="1163033269" sldId="257"/>
            <ac:picMk id="16" creationId="{BBFBCF98-D415-E1D8-B6B2-C6D8D2E18338}"/>
          </ac:picMkLst>
        </pc:picChg>
      </pc:sldChg>
      <pc:sldChg chg="addSp delSp modSp new del mod">
        <pc:chgData name="Francisco Antunes" userId="e2af027ea0584e08" providerId="LiveId" clId="{0D9E37E2-93F9-49CE-8301-B4C12CFDF25A}" dt="2024-01-26T12:20:20.497" v="723" actId="47"/>
        <pc:sldMkLst>
          <pc:docMk/>
          <pc:sldMk cId="187160249" sldId="258"/>
        </pc:sldMkLst>
        <pc:picChg chg="add mod">
          <ac:chgData name="Francisco Antunes" userId="e2af027ea0584e08" providerId="LiveId" clId="{0D9E37E2-93F9-49CE-8301-B4C12CFDF25A}" dt="2024-01-26T12:13:47.896" v="705"/>
          <ac:picMkLst>
            <pc:docMk/>
            <pc:sldMk cId="187160249" sldId="258"/>
            <ac:picMk id="2" creationId="{0F00F8D0-F5E3-CAC8-2BC2-EF37E03823E1}"/>
          </ac:picMkLst>
        </pc:picChg>
        <pc:picChg chg="add del mod">
          <ac:chgData name="Francisco Antunes" userId="e2af027ea0584e08" providerId="LiveId" clId="{0D9E37E2-93F9-49CE-8301-B4C12CFDF25A}" dt="2024-01-26T12:14:59.414" v="712" actId="478"/>
          <ac:picMkLst>
            <pc:docMk/>
            <pc:sldMk cId="187160249" sldId="258"/>
            <ac:picMk id="3" creationId="{80032277-1964-F5F3-F0BA-E60BFF19A6FF}"/>
          </ac:picMkLst>
        </pc:picChg>
      </pc:sldChg>
      <pc:sldChg chg="addSp modSp new del">
        <pc:chgData name="Francisco Antunes" userId="e2af027ea0584e08" providerId="LiveId" clId="{0D9E37E2-93F9-49CE-8301-B4C12CFDF25A}" dt="2024-01-26T12:13:43.183" v="703" actId="47"/>
        <pc:sldMkLst>
          <pc:docMk/>
          <pc:sldMk cId="2773620836" sldId="258"/>
        </pc:sldMkLst>
        <pc:picChg chg="add mod">
          <ac:chgData name="Francisco Antunes" userId="e2af027ea0584e08" providerId="LiveId" clId="{0D9E37E2-93F9-49CE-8301-B4C12CFDF25A}" dt="2024-01-26T12:13:23.999" v="701" actId="1076"/>
          <ac:picMkLst>
            <pc:docMk/>
            <pc:sldMk cId="2773620836" sldId="258"/>
            <ac:picMk id="7" creationId="{7AB5CA00-09E0-3D66-0807-2E5912111F4A}"/>
          </ac:picMkLst>
        </pc:picChg>
      </pc:sldChg>
      <pc:sldChg chg="addSp delSp modSp new mod">
        <pc:chgData name="Francisco Antunes" userId="e2af027ea0584e08" providerId="LiveId" clId="{0D9E37E2-93F9-49CE-8301-B4C12CFDF25A}" dt="2024-01-29T12:36:46.365" v="857" actId="1076"/>
        <pc:sldMkLst>
          <pc:docMk/>
          <pc:sldMk cId="4090992009" sldId="258"/>
        </pc:sldMkLst>
        <pc:spChg chg="mod">
          <ac:chgData name="Francisco Antunes" userId="e2af027ea0584e08" providerId="LiveId" clId="{0D9E37E2-93F9-49CE-8301-B4C12CFDF25A}" dt="2024-01-26T12:22:56.143" v="749" actId="1076"/>
          <ac:spMkLst>
            <pc:docMk/>
            <pc:sldMk cId="4090992009" sldId="258"/>
            <ac:spMk id="2" creationId="{3B0AB760-EC68-1723-DAAE-902F7AE2A51F}"/>
          </ac:spMkLst>
        </pc:spChg>
        <pc:spChg chg="add mod">
          <ac:chgData name="Francisco Antunes" userId="e2af027ea0584e08" providerId="LiveId" clId="{0D9E37E2-93F9-49CE-8301-B4C12CFDF25A}" dt="2024-01-26T12:21:16.545" v="726"/>
          <ac:spMkLst>
            <pc:docMk/>
            <pc:sldMk cId="4090992009" sldId="258"/>
            <ac:spMk id="3" creationId="{BC13A467-647C-1F43-8A98-8B0FC9929978}"/>
          </ac:spMkLst>
        </pc:spChg>
        <pc:spChg chg="add">
          <ac:chgData name="Francisco Antunes" userId="e2af027ea0584e08" providerId="LiveId" clId="{0D9E37E2-93F9-49CE-8301-B4C12CFDF25A}" dt="2024-01-26T12:22:43.025" v="745"/>
          <ac:spMkLst>
            <pc:docMk/>
            <pc:sldMk cId="4090992009" sldId="258"/>
            <ac:spMk id="5" creationId="{B3949430-3122-317F-7C30-599C2420398E}"/>
          </ac:spMkLst>
        </pc:spChg>
        <pc:spChg chg="add del mod">
          <ac:chgData name="Francisco Antunes" userId="e2af027ea0584e08" providerId="LiveId" clId="{0D9E37E2-93F9-49CE-8301-B4C12CFDF25A}" dt="2024-01-26T12:27:04.676" v="780" actId="478"/>
          <ac:spMkLst>
            <pc:docMk/>
            <pc:sldMk cId="4090992009" sldId="258"/>
            <ac:spMk id="7" creationId="{81C12088-7BE8-BFB8-8E40-D5B94FCC4934}"/>
          </ac:spMkLst>
        </pc:spChg>
        <pc:spChg chg="add del mod">
          <ac:chgData name="Francisco Antunes" userId="e2af027ea0584e08" providerId="LiveId" clId="{0D9E37E2-93F9-49CE-8301-B4C12CFDF25A}" dt="2024-01-26T12:26:51.721" v="772" actId="478"/>
          <ac:spMkLst>
            <pc:docMk/>
            <pc:sldMk cId="4090992009" sldId="258"/>
            <ac:spMk id="8" creationId="{2771670D-7545-E9BA-C0B7-48E599D9130C}"/>
          </ac:spMkLst>
        </pc:spChg>
        <pc:picChg chg="add mod">
          <ac:chgData name="Francisco Antunes" userId="e2af027ea0584e08" providerId="LiveId" clId="{0D9E37E2-93F9-49CE-8301-B4C12CFDF25A}" dt="2024-01-26T12:21:16.545" v="726"/>
          <ac:picMkLst>
            <pc:docMk/>
            <pc:sldMk cId="4090992009" sldId="258"/>
            <ac:picMk id="4" creationId="{D60F656E-C3C9-1EDD-E849-77EEFB6C128D}"/>
          </ac:picMkLst>
        </pc:picChg>
        <pc:picChg chg="add mod ord modCrop">
          <ac:chgData name="Francisco Antunes" userId="e2af027ea0584e08" providerId="LiveId" clId="{0D9E37E2-93F9-49CE-8301-B4C12CFDF25A}" dt="2024-01-29T12:36:46.365" v="857" actId="1076"/>
          <ac:picMkLst>
            <pc:docMk/>
            <pc:sldMk cId="4090992009" sldId="258"/>
            <ac:picMk id="6" creationId="{FB85EF3C-E1F8-3CDA-2762-20765E8EA5B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31BDC-5568-4DFA-92EE-D12A568562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84ADC6C-63F2-49B0-BB7E-5C0ABF4882D2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PT" sz="1100" kern="1200" dirty="0">
              <a:ln>
                <a:noFill/>
              </a:ln>
            </a:rPr>
            <a:t>1</a:t>
          </a:r>
        </a:p>
      </dgm:t>
    </dgm:pt>
    <dgm:pt modelId="{6054904B-0DD9-4A7A-8049-A7206303D331}" type="parTrans" cxnId="{88404C76-5059-4458-B09C-74078547D2F9}">
      <dgm:prSet/>
      <dgm:spPr/>
      <dgm:t>
        <a:bodyPr/>
        <a:lstStyle/>
        <a:p>
          <a:endParaRPr lang="pt-PT"/>
        </a:p>
      </dgm:t>
    </dgm:pt>
    <dgm:pt modelId="{2B7D83BB-20C4-47F0-8BCD-0AF213FA60A2}" type="sibTrans" cxnId="{88404C76-5059-4458-B09C-74078547D2F9}">
      <dgm:prSet/>
      <dgm:spPr/>
      <dgm:t>
        <a:bodyPr/>
        <a:lstStyle/>
        <a:p>
          <a:endParaRPr lang="pt-PT"/>
        </a:p>
      </dgm:t>
    </dgm:pt>
    <dgm:pt modelId="{CBB276C1-4E3D-46E0-ACFA-9F4D141292D2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PT" sz="1400" kern="1200" dirty="0">
              <a:ln>
                <a:noFill/>
              </a:ln>
            </a:rPr>
            <a:t>Joelheira Instrumentada</a:t>
          </a:r>
          <a:endParaRPr lang="pt-PT" sz="1400" kern="1200" dirty="0">
            <a:ln>
              <a:noFill/>
            </a:ln>
            <a:solidFill>
              <a:prstClr val="white"/>
            </a:solidFill>
            <a:latin typeface="Aptos" panose="02110004020202020204"/>
            <a:ea typeface="+mn-ea"/>
            <a:cs typeface="+mn-cs"/>
          </a:endParaRPr>
        </a:p>
      </dgm:t>
    </dgm:pt>
    <dgm:pt modelId="{BF297B82-BF2A-4D7D-BCA8-C76C6EDC5B10}" type="parTrans" cxnId="{E5B15D47-E4DF-4206-B477-074E0D9181E5}">
      <dgm:prSet/>
      <dgm:spPr/>
      <dgm:t>
        <a:bodyPr/>
        <a:lstStyle/>
        <a:p>
          <a:endParaRPr lang="pt-PT"/>
        </a:p>
      </dgm:t>
    </dgm:pt>
    <dgm:pt modelId="{D9111E45-0E16-4464-B836-E3601240547C}" type="sibTrans" cxnId="{E5B15D47-E4DF-4206-B477-074E0D9181E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pt-PT"/>
        </a:p>
      </dgm:t>
    </dgm:pt>
    <dgm:pt modelId="{B8D094C6-5E69-4D53-8058-3333EF8A574B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PT" sz="1100" kern="1200" dirty="0"/>
            <a:t>2</a:t>
          </a:r>
        </a:p>
      </dgm:t>
    </dgm:pt>
    <dgm:pt modelId="{94D94312-93C0-4704-B182-50A3D677C905}" type="parTrans" cxnId="{B92BBF41-D962-4522-A3B5-AD5BCA68762F}">
      <dgm:prSet/>
      <dgm:spPr/>
      <dgm:t>
        <a:bodyPr/>
        <a:lstStyle/>
        <a:p>
          <a:endParaRPr lang="pt-PT"/>
        </a:p>
      </dgm:t>
    </dgm:pt>
    <dgm:pt modelId="{EFAA3234-8FD2-413D-8481-EE071B8A2E9D}" type="sibTrans" cxnId="{B92BBF41-D962-4522-A3B5-AD5BCA68762F}">
      <dgm:prSet/>
      <dgm:spPr/>
      <dgm:t>
        <a:bodyPr/>
        <a:lstStyle/>
        <a:p>
          <a:endParaRPr lang="pt-PT"/>
        </a:p>
      </dgm:t>
    </dgm:pt>
    <dgm:pt modelId="{6719946B-D7FC-43AC-A46C-891A8B702BBB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PT" sz="1400" kern="1200" dirty="0">
              <a:ln>
                <a:noFill/>
              </a:ln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Rede Neuronal</a:t>
          </a:r>
        </a:p>
      </dgm:t>
    </dgm:pt>
    <dgm:pt modelId="{6FD9565D-3BCE-4D13-B0BD-E1C89AD3BF85}" type="parTrans" cxnId="{B7B76537-2DC4-40C0-B64D-149F2DF1DEF9}">
      <dgm:prSet/>
      <dgm:spPr/>
      <dgm:t>
        <a:bodyPr/>
        <a:lstStyle/>
        <a:p>
          <a:endParaRPr lang="pt-PT"/>
        </a:p>
      </dgm:t>
    </dgm:pt>
    <dgm:pt modelId="{A93278AC-8B9F-4409-AF9F-3C92B3E8FADC}" type="sibTrans" cxnId="{B7B76537-2DC4-40C0-B64D-149F2DF1DEF9}">
      <dgm:prSet/>
      <dgm:spPr/>
      <dgm:t>
        <a:bodyPr/>
        <a:lstStyle/>
        <a:p>
          <a:endParaRPr lang="pt-PT"/>
        </a:p>
      </dgm:t>
    </dgm:pt>
    <dgm:pt modelId="{A675DD83-71A2-4641-B865-1FEE0BB91D20}">
      <dgm:prSet phldrT="[Text]" custT="1"/>
      <dgm:spPr>
        <a:solidFill>
          <a:prstClr val="white">
            <a:lumMod val="65000"/>
          </a:prst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2165" tIns="35560" rIns="35560" bIns="35560" numCol="1" spcCol="1270" anchor="t" anchorCtr="0"/>
        <a:lstStyle/>
        <a:p>
          <a:r>
            <a:rPr lang="pt-PT" sz="1100" kern="1200" dirty="0"/>
            <a:t>3</a:t>
          </a:r>
        </a:p>
      </dgm:t>
    </dgm:pt>
    <dgm:pt modelId="{EF38E20C-7C6F-43CC-B671-BA2ADF3ABEC9}" type="parTrans" cxnId="{1A8019E7-6BD4-46F0-8F4A-4BC776771899}">
      <dgm:prSet/>
      <dgm:spPr/>
      <dgm:t>
        <a:bodyPr/>
        <a:lstStyle/>
        <a:p>
          <a:endParaRPr lang="pt-PT"/>
        </a:p>
      </dgm:t>
    </dgm:pt>
    <dgm:pt modelId="{C132C03C-B1E7-462D-A565-A7E3268098FD}" type="sibTrans" cxnId="{1A8019E7-6BD4-46F0-8F4A-4BC776771899}">
      <dgm:prSet/>
      <dgm:spPr/>
      <dgm:t>
        <a:bodyPr/>
        <a:lstStyle/>
        <a:p>
          <a:endParaRPr lang="pt-PT"/>
        </a:p>
      </dgm:t>
    </dgm:pt>
    <dgm:pt modelId="{CB3C6485-540D-4D6F-B9C1-8845512B58BA}">
      <dgm:prSet phldrT="[Text]" custT="1"/>
      <dgm:spPr>
        <a:solidFill>
          <a:prstClr val="white">
            <a:lumMod val="65000"/>
          </a:prst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2165" tIns="35560" rIns="35560" bIns="35560" numCol="1" spcCol="1270" anchor="t" anchorCtr="0"/>
        <a:lstStyle/>
        <a:p>
          <a:r>
            <a:rPr lang="pt-PT" sz="1400" kern="1200" dirty="0">
              <a:ln>
                <a:noFill/>
              </a:ln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Aplicação Web</a:t>
          </a:r>
        </a:p>
      </dgm:t>
    </dgm:pt>
    <dgm:pt modelId="{B0CEEA20-F4F8-491B-9913-F5BE5A026BEA}" type="parTrans" cxnId="{4D644597-70F4-4A8C-AE75-4ECDDEE70CDD}">
      <dgm:prSet/>
      <dgm:spPr/>
      <dgm:t>
        <a:bodyPr/>
        <a:lstStyle/>
        <a:p>
          <a:endParaRPr lang="pt-PT"/>
        </a:p>
      </dgm:t>
    </dgm:pt>
    <dgm:pt modelId="{B50D6773-E685-419A-B44E-24AB612D8047}" type="sibTrans" cxnId="{4D644597-70F4-4A8C-AE75-4ECDDEE70CDD}">
      <dgm:prSet/>
      <dgm:spPr/>
      <dgm:t>
        <a:bodyPr/>
        <a:lstStyle/>
        <a:p>
          <a:endParaRPr lang="pt-PT"/>
        </a:p>
      </dgm:t>
    </dgm:pt>
    <dgm:pt modelId="{7150E0C1-FFC2-4E5B-AA4F-8D7AF0B56A01}" type="pres">
      <dgm:prSet presAssocID="{2C231BDC-5568-4DFA-92EE-D12A5685629A}" presName="Name0" presStyleCnt="0">
        <dgm:presLayoutVars>
          <dgm:chMax val="7"/>
          <dgm:chPref val="7"/>
          <dgm:dir/>
        </dgm:presLayoutVars>
      </dgm:prSet>
      <dgm:spPr/>
    </dgm:pt>
    <dgm:pt modelId="{2935EA85-1E88-47AA-9015-59A75BA0F4D3}" type="pres">
      <dgm:prSet presAssocID="{2C231BDC-5568-4DFA-92EE-D12A5685629A}" presName="Name1" presStyleCnt="0"/>
      <dgm:spPr/>
    </dgm:pt>
    <dgm:pt modelId="{069E6F06-AA4C-4201-8DCE-042F216AB5E4}" type="pres">
      <dgm:prSet presAssocID="{2C231BDC-5568-4DFA-92EE-D12A5685629A}" presName="cycle" presStyleCnt="0"/>
      <dgm:spPr/>
    </dgm:pt>
    <dgm:pt modelId="{848EDF41-EF24-4188-9E9C-5B9E78DFACD4}" type="pres">
      <dgm:prSet presAssocID="{2C231BDC-5568-4DFA-92EE-D12A5685629A}" presName="srcNode" presStyleLbl="node1" presStyleIdx="0" presStyleCnt="3"/>
      <dgm:spPr/>
    </dgm:pt>
    <dgm:pt modelId="{D5AA41BE-951E-4F6D-A28E-164940472A34}" type="pres">
      <dgm:prSet presAssocID="{2C231BDC-5568-4DFA-92EE-D12A5685629A}" presName="conn" presStyleLbl="parChTrans1D2" presStyleIdx="0" presStyleCnt="1"/>
      <dgm:spPr/>
    </dgm:pt>
    <dgm:pt modelId="{19D2179B-6C75-4B00-9A41-112D2A46BA9B}" type="pres">
      <dgm:prSet presAssocID="{2C231BDC-5568-4DFA-92EE-D12A5685629A}" presName="extraNode" presStyleLbl="node1" presStyleIdx="0" presStyleCnt="3"/>
      <dgm:spPr/>
    </dgm:pt>
    <dgm:pt modelId="{FA838384-BA1C-48C6-A4CA-1B855E6ADC08}" type="pres">
      <dgm:prSet presAssocID="{2C231BDC-5568-4DFA-92EE-D12A5685629A}" presName="dstNode" presStyleLbl="node1" presStyleIdx="0" presStyleCnt="3"/>
      <dgm:spPr/>
    </dgm:pt>
    <dgm:pt modelId="{04E271FA-6C83-4363-9FE0-312479B9E099}" type="pres">
      <dgm:prSet presAssocID="{584ADC6C-63F2-49B0-BB7E-5C0ABF4882D2}" presName="text_1" presStyleLbl="node1" presStyleIdx="0" presStyleCnt="3">
        <dgm:presLayoutVars>
          <dgm:bulletEnabled val="1"/>
        </dgm:presLayoutVars>
      </dgm:prSet>
      <dgm:spPr/>
    </dgm:pt>
    <dgm:pt modelId="{F093D5B9-AF47-4DC0-B763-B8BE32DE0D47}" type="pres">
      <dgm:prSet presAssocID="{584ADC6C-63F2-49B0-BB7E-5C0ABF4882D2}" presName="accent_1" presStyleCnt="0"/>
      <dgm:spPr/>
    </dgm:pt>
    <dgm:pt modelId="{D1F1322B-7262-42D9-AF79-6AC152412DBC}" type="pres">
      <dgm:prSet presAssocID="{584ADC6C-63F2-49B0-BB7E-5C0ABF4882D2}" presName="accentRepeatNode" presStyleLbl="solidFgAcc1" presStyleIdx="0" presStyleCnt="3"/>
      <dgm:spPr>
        <a:ln>
          <a:solidFill>
            <a:schemeClr val="bg1">
              <a:lumMod val="65000"/>
            </a:schemeClr>
          </a:solidFill>
        </a:ln>
      </dgm:spPr>
    </dgm:pt>
    <dgm:pt modelId="{7EA71D15-431D-40B2-A1D1-DE85431A3F80}" type="pres">
      <dgm:prSet presAssocID="{B8D094C6-5E69-4D53-8058-3333EF8A574B}" presName="text_2" presStyleLbl="node1" presStyleIdx="1" presStyleCnt="3">
        <dgm:presLayoutVars>
          <dgm:bulletEnabled val="1"/>
        </dgm:presLayoutVars>
      </dgm:prSet>
      <dgm:spPr/>
    </dgm:pt>
    <dgm:pt modelId="{3EB79BD9-BD42-45AF-AFD2-EA6447A47C8E}" type="pres">
      <dgm:prSet presAssocID="{B8D094C6-5E69-4D53-8058-3333EF8A574B}" presName="accent_2" presStyleCnt="0"/>
      <dgm:spPr/>
    </dgm:pt>
    <dgm:pt modelId="{FABD7C16-FCE3-4654-998C-F9E0D734E37B}" type="pres">
      <dgm:prSet presAssocID="{B8D094C6-5E69-4D53-8058-3333EF8A574B}" presName="accentRepeatNode" presStyleLbl="solidFgAcc1" presStyleIdx="1" presStyleCnt="3"/>
      <dgm:spPr>
        <a:ln>
          <a:solidFill>
            <a:schemeClr val="bg1">
              <a:lumMod val="65000"/>
            </a:schemeClr>
          </a:solidFill>
        </a:ln>
      </dgm:spPr>
    </dgm:pt>
    <dgm:pt modelId="{C02B0914-D5B6-4913-B44B-EDBEEF1DDC74}" type="pres">
      <dgm:prSet presAssocID="{A675DD83-71A2-4641-B865-1FEE0BB91D20}" presName="text_3" presStyleLbl="node1" presStyleIdx="2" presStyleCnt="3">
        <dgm:presLayoutVars>
          <dgm:bulletEnabled val="1"/>
        </dgm:presLayoutVars>
      </dgm:prSet>
      <dgm:spPr>
        <a:xfrm>
          <a:off x="312485" y="1552855"/>
          <a:ext cx="4733809" cy="443673"/>
        </a:xfrm>
        <a:prstGeom prst="rect">
          <a:avLst/>
        </a:prstGeom>
      </dgm:spPr>
    </dgm:pt>
    <dgm:pt modelId="{7C2DC790-AC1B-4BE2-8BD5-EE63F171EC9E}" type="pres">
      <dgm:prSet presAssocID="{A675DD83-71A2-4641-B865-1FEE0BB91D20}" presName="accent_3" presStyleCnt="0"/>
      <dgm:spPr/>
    </dgm:pt>
    <dgm:pt modelId="{E57BC596-3DFC-4D27-80F6-B6F0C5C41EBC}" type="pres">
      <dgm:prSet presAssocID="{A675DD83-71A2-4641-B865-1FEE0BB91D20}" presName="accentRepeatNode" presStyleLbl="solidFgAcc1" presStyleIdx="2" presStyleCnt="3"/>
      <dgm:spPr>
        <a:ln>
          <a:solidFill>
            <a:schemeClr val="bg1">
              <a:lumMod val="65000"/>
            </a:schemeClr>
          </a:solidFill>
        </a:ln>
      </dgm:spPr>
    </dgm:pt>
  </dgm:ptLst>
  <dgm:cxnLst>
    <dgm:cxn modelId="{99F0761F-0A01-420B-8569-A014B2CDCBD2}" type="presOf" srcId="{CB3C6485-540D-4D6F-B9C1-8845512B58BA}" destId="{C02B0914-D5B6-4913-B44B-EDBEEF1DDC74}" srcOrd="0" destOrd="1" presId="urn:microsoft.com/office/officeart/2008/layout/VerticalCurvedList"/>
    <dgm:cxn modelId="{8D030D2D-D9A2-42D1-A1CF-1EA07A4C357D}" type="presOf" srcId="{D9111E45-0E16-4464-B836-E3601240547C}" destId="{D5AA41BE-951E-4F6D-A28E-164940472A34}" srcOrd="0" destOrd="0" presId="urn:microsoft.com/office/officeart/2008/layout/VerticalCurvedList"/>
    <dgm:cxn modelId="{B7B76537-2DC4-40C0-B64D-149F2DF1DEF9}" srcId="{B8D094C6-5E69-4D53-8058-3333EF8A574B}" destId="{6719946B-D7FC-43AC-A46C-891A8B702BBB}" srcOrd="0" destOrd="0" parTransId="{6FD9565D-3BCE-4D13-B0BD-E1C89AD3BF85}" sibTransId="{A93278AC-8B9F-4409-AF9F-3C92B3E8FADC}"/>
    <dgm:cxn modelId="{B92BBF41-D962-4522-A3B5-AD5BCA68762F}" srcId="{2C231BDC-5568-4DFA-92EE-D12A5685629A}" destId="{B8D094C6-5E69-4D53-8058-3333EF8A574B}" srcOrd="1" destOrd="0" parTransId="{94D94312-93C0-4704-B182-50A3D677C905}" sibTransId="{EFAA3234-8FD2-413D-8481-EE071B8A2E9D}"/>
    <dgm:cxn modelId="{E5B15D47-E4DF-4206-B477-074E0D9181E5}" srcId="{584ADC6C-63F2-49B0-BB7E-5C0ABF4882D2}" destId="{CBB276C1-4E3D-46E0-ACFA-9F4D141292D2}" srcOrd="0" destOrd="0" parTransId="{BF297B82-BF2A-4D7D-BCA8-C76C6EDC5B10}" sibTransId="{D9111E45-0E16-4464-B836-E3601240547C}"/>
    <dgm:cxn modelId="{5F2A0F48-DBF5-4843-8709-6A012738340A}" type="presOf" srcId="{B8D094C6-5E69-4D53-8058-3333EF8A574B}" destId="{7EA71D15-431D-40B2-A1D1-DE85431A3F80}" srcOrd="0" destOrd="0" presId="urn:microsoft.com/office/officeart/2008/layout/VerticalCurvedList"/>
    <dgm:cxn modelId="{5DBBFD6A-7517-49A4-9C46-14C421D32436}" type="presOf" srcId="{584ADC6C-63F2-49B0-BB7E-5C0ABF4882D2}" destId="{04E271FA-6C83-4363-9FE0-312479B9E099}" srcOrd="0" destOrd="0" presId="urn:microsoft.com/office/officeart/2008/layout/VerticalCurvedList"/>
    <dgm:cxn modelId="{C6F5BB75-2C12-4A38-A631-DCA415B740F3}" type="presOf" srcId="{2C231BDC-5568-4DFA-92EE-D12A5685629A}" destId="{7150E0C1-FFC2-4E5B-AA4F-8D7AF0B56A01}" srcOrd="0" destOrd="0" presId="urn:microsoft.com/office/officeart/2008/layout/VerticalCurvedList"/>
    <dgm:cxn modelId="{88404C76-5059-4458-B09C-74078547D2F9}" srcId="{2C231BDC-5568-4DFA-92EE-D12A5685629A}" destId="{584ADC6C-63F2-49B0-BB7E-5C0ABF4882D2}" srcOrd="0" destOrd="0" parTransId="{6054904B-0DD9-4A7A-8049-A7206303D331}" sibTransId="{2B7D83BB-20C4-47F0-8BCD-0AF213FA60A2}"/>
    <dgm:cxn modelId="{41CC7E57-CB56-45EE-827C-AA03DABD8A3E}" type="presOf" srcId="{6719946B-D7FC-43AC-A46C-891A8B702BBB}" destId="{7EA71D15-431D-40B2-A1D1-DE85431A3F80}" srcOrd="0" destOrd="1" presId="urn:microsoft.com/office/officeart/2008/layout/VerticalCurvedList"/>
    <dgm:cxn modelId="{4D644597-70F4-4A8C-AE75-4ECDDEE70CDD}" srcId="{A675DD83-71A2-4641-B865-1FEE0BB91D20}" destId="{CB3C6485-540D-4D6F-B9C1-8845512B58BA}" srcOrd="0" destOrd="0" parTransId="{B0CEEA20-F4F8-491B-9913-F5BE5A026BEA}" sibTransId="{B50D6773-E685-419A-B44E-24AB612D8047}"/>
    <dgm:cxn modelId="{360C1BC4-E682-41D2-BFCA-33EEEB9085F0}" type="presOf" srcId="{A675DD83-71A2-4641-B865-1FEE0BB91D20}" destId="{C02B0914-D5B6-4913-B44B-EDBEEF1DDC74}" srcOrd="0" destOrd="0" presId="urn:microsoft.com/office/officeart/2008/layout/VerticalCurvedList"/>
    <dgm:cxn modelId="{1EE7E3DD-4DF9-4E61-80CE-FB2FB1E58C3C}" type="presOf" srcId="{CBB276C1-4E3D-46E0-ACFA-9F4D141292D2}" destId="{04E271FA-6C83-4363-9FE0-312479B9E099}" srcOrd="0" destOrd="1" presId="urn:microsoft.com/office/officeart/2008/layout/VerticalCurvedList"/>
    <dgm:cxn modelId="{1A8019E7-6BD4-46F0-8F4A-4BC776771899}" srcId="{2C231BDC-5568-4DFA-92EE-D12A5685629A}" destId="{A675DD83-71A2-4641-B865-1FEE0BB91D20}" srcOrd="2" destOrd="0" parTransId="{EF38E20C-7C6F-43CC-B671-BA2ADF3ABEC9}" sibTransId="{C132C03C-B1E7-462D-A565-A7E3268098FD}"/>
    <dgm:cxn modelId="{D8E1144D-3952-4540-A96A-4B6354BBCB21}" type="presParOf" srcId="{7150E0C1-FFC2-4E5B-AA4F-8D7AF0B56A01}" destId="{2935EA85-1E88-47AA-9015-59A75BA0F4D3}" srcOrd="0" destOrd="0" presId="urn:microsoft.com/office/officeart/2008/layout/VerticalCurvedList"/>
    <dgm:cxn modelId="{BC71971E-F614-45A4-921F-B10ED0DB8C94}" type="presParOf" srcId="{2935EA85-1E88-47AA-9015-59A75BA0F4D3}" destId="{069E6F06-AA4C-4201-8DCE-042F216AB5E4}" srcOrd="0" destOrd="0" presId="urn:microsoft.com/office/officeart/2008/layout/VerticalCurvedList"/>
    <dgm:cxn modelId="{82D2A56E-E758-4C42-A1B8-35E39C1EB4C4}" type="presParOf" srcId="{069E6F06-AA4C-4201-8DCE-042F216AB5E4}" destId="{848EDF41-EF24-4188-9E9C-5B9E78DFACD4}" srcOrd="0" destOrd="0" presId="urn:microsoft.com/office/officeart/2008/layout/VerticalCurvedList"/>
    <dgm:cxn modelId="{85E20A4D-5CB0-4A7D-9E27-796326771DA0}" type="presParOf" srcId="{069E6F06-AA4C-4201-8DCE-042F216AB5E4}" destId="{D5AA41BE-951E-4F6D-A28E-164940472A34}" srcOrd="1" destOrd="0" presId="urn:microsoft.com/office/officeart/2008/layout/VerticalCurvedList"/>
    <dgm:cxn modelId="{E166E49F-35BA-45D2-9473-4451DBC9D05A}" type="presParOf" srcId="{069E6F06-AA4C-4201-8DCE-042F216AB5E4}" destId="{19D2179B-6C75-4B00-9A41-112D2A46BA9B}" srcOrd="2" destOrd="0" presId="urn:microsoft.com/office/officeart/2008/layout/VerticalCurvedList"/>
    <dgm:cxn modelId="{2CA3319B-9E8D-4A62-9E39-FDF399118946}" type="presParOf" srcId="{069E6F06-AA4C-4201-8DCE-042F216AB5E4}" destId="{FA838384-BA1C-48C6-A4CA-1B855E6ADC08}" srcOrd="3" destOrd="0" presId="urn:microsoft.com/office/officeart/2008/layout/VerticalCurvedList"/>
    <dgm:cxn modelId="{3CAA2A58-ACD7-4DFA-8366-CC01A37C9FD2}" type="presParOf" srcId="{2935EA85-1E88-47AA-9015-59A75BA0F4D3}" destId="{04E271FA-6C83-4363-9FE0-312479B9E099}" srcOrd="1" destOrd="0" presId="urn:microsoft.com/office/officeart/2008/layout/VerticalCurvedList"/>
    <dgm:cxn modelId="{0945D1A2-0B5F-4D57-A4C2-F0918DFE55B4}" type="presParOf" srcId="{2935EA85-1E88-47AA-9015-59A75BA0F4D3}" destId="{F093D5B9-AF47-4DC0-B763-B8BE32DE0D47}" srcOrd="2" destOrd="0" presId="urn:microsoft.com/office/officeart/2008/layout/VerticalCurvedList"/>
    <dgm:cxn modelId="{7432385B-6C73-4F85-BAEC-049D5C048B89}" type="presParOf" srcId="{F093D5B9-AF47-4DC0-B763-B8BE32DE0D47}" destId="{D1F1322B-7262-42D9-AF79-6AC152412DBC}" srcOrd="0" destOrd="0" presId="urn:microsoft.com/office/officeart/2008/layout/VerticalCurvedList"/>
    <dgm:cxn modelId="{E554FF77-2931-4E3D-9438-6F52B1FDBE2E}" type="presParOf" srcId="{2935EA85-1E88-47AA-9015-59A75BA0F4D3}" destId="{7EA71D15-431D-40B2-A1D1-DE85431A3F80}" srcOrd="3" destOrd="0" presId="urn:microsoft.com/office/officeart/2008/layout/VerticalCurvedList"/>
    <dgm:cxn modelId="{48882E8F-2B2E-4487-B647-CFF2552DD7C4}" type="presParOf" srcId="{2935EA85-1E88-47AA-9015-59A75BA0F4D3}" destId="{3EB79BD9-BD42-45AF-AFD2-EA6447A47C8E}" srcOrd="4" destOrd="0" presId="urn:microsoft.com/office/officeart/2008/layout/VerticalCurvedList"/>
    <dgm:cxn modelId="{6D901C8B-C417-47CD-8811-9B7C9C9B9357}" type="presParOf" srcId="{3EB79BD9-BD42-45AF-AFD2-EA6447A47C8E}" destId="{FABD7C16-FCE3-4654-998C-F9E0D734E37B}" srcOrd="0" destOrd="0" presId="urn:microsoft.com/office/officeart/2008/layout/VerticalCurvedList"/>
    <dgm:cxn modelId="{11553BB9-5C2A-4883-9484-F53D71D408A3}" type="presParOf" srcId="{2935EA85-1E88-47AA-9015-59A75BA0F4D3}" destId="{C02B0914-D5B6-4913-B44B-EDBEEF1DDC74}" srcOrd="5" destOrd="0" presId="urn:microsoft.com/office/officeart/2008/layout/VerticalCurvedList"/>
    <dgm:cxn modelId="{BC33641F-27BF-4357-8CAF-37AAEC56D628}" type="presParOf" srcId="{2935EA85-1E88-47AA-9015-59A75BA0F4D3}" destId="{7C2DC790-AC1B-4BE2-8BD5-EE63F171EC9E}" srcOrd="6" destOrd="0" presId="urn:microsoft.com/office/officeart/2008/layout/VerticalCurvedList"/>
    <dgm:cxn modelId="{00DECA75-6784-4F3F-A8BB-C547618A0C1C}" type="presParOf" srcId="{7C2DC790-AC1B-4BE2-8BD5-EE63F171EC9E}" destId="{E57BC596-3DFC-4D27-80F6-B6F0C5C41EBC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A41BE-951E-4F6D-A28E-164940472A34}">
      <dsp:nvSpPr>
        <dsp:cNvPr id="0" name=""/>
        <dsp:cNvSpPr/>
      </dsp:nvSpPr>
      <dsp:spPr>
        <a:xfrm>
          <a:off x="-2506217" y="-386958"/>
          <a:ext cx="2992282" cy="2992282"/>
        </a:xfrm>
        <a:prstGeom prst="blockArc">
          <a:avLst>
            <a:gd name="adj1" fmla="val 18900000"/>
            <a:gd name="adj2" fmla="val 2700000"/>
            <a:gd name="adj3" fmla="val 722"/>
          </a:avLst>
        </a:prstGeom>
        <a:noFill/>
        <a:ln w="190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271FA-6C83-4363-9FE0-312479B9E099}">
      <dsp:nvSpPr>
        <dsp:cNvPr id="0" name=""/>
        <dsp:cNvSpPr/>
      </dsp:nvSpPr>
      <dsp:spPr>
        <a:xfrm>
          <a:off x="312485" y="221836"/>
          <a:ext cx="4733809" cy="443673"/>
        </a:xfrm>
        <a:prstGeom prst="rect">
          <a:avLst/>
        </a:prstGeom>
        <a:solidFill>
          <a:schemeClr val="bg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165" tIns="27940" rIns="27940" bIns="2794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>
              <a:ln>
                <a:noFill/>
              </a:ln>
            </a:rPr>
            <a:t>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>
              <a:ln>
                <a:noFill/>
              </a:ln>
            </a:rPr>
            <a:t>Joelheira Instrumentada</a:t>
          </a:r>
          <a:endParaRPr lang="pt-PT" sz="1400" kern="1200" dirty="0">
            <a:ln>
              <a:noFill/>
            </a:ln>
            <a:solidFill>
              <a:prstClr val="white"/>
            </a:solidFill>
            <a:latin typeface="Aptos" panose="02110004020202020204"/>
            <a:ea typeface="+mn-ea"/>
            <a:cs typeface="+mn-cs"/>
          </a:endParaRPr>
        </a:p>
      </dsp:txBody>
      <dsp:txXfrm>
        <a:off x="312485" y="221836"/>
        <a:ext cx="4733809" cy="443673"/>
      </dsp:txXfrm>
    </dsp:sp>
    <dsp:sp modelId="{D1F1322B-7262-42D9-AF79-6AC152412DBC}">
      <dsp:nvSpPr>
        <dsp:cNvPr id="0" name=""/>
        <dsp:cNvSpPr/>
      </dsp:nvSpPr>
      <dsp:spPr>
        <a:xfrm>
          <a:off x="35190" y="166377"/>
          <a:ext cx="554591" cy="554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1D15-431D-40B2-A1D1-DE85431A3F80}">
      <dsp:nvSpPr>
        <dsp:cNvPr id="0" name=""/>
        <dsp:cNvSpPr/>
      </dsp:nvSpPr>
      <dsp:spPr>
        <a:xfrm>
          <a:off x="473760" y="887346"/>
          <a:ext cx="4572534" cy="443673"/>
        </a:xfrm>
        <a:prstGeom prst="rect">
          <a:avLst/>
        </a:prstGeom>
        <a:solidFill>
          <a:schemeClr val="bg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165" tIns="27940" rIns="27940" bIns="2794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/>
            <a:t>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>
              <a:ln>
                <a:noFill/>
              </a:ln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Rede Neuronal</a:t>
          </a:r>
        </a:p>
      </dsp:txBody>
      <dsp:txXfrm>
        <a:off x="473760" y="887346"/>
        <a:ext cx="4572534" cy="443673"/>
      </dsp:txXfrm>
    </dsp:sp>
    <dsp:sp modelId="{FABD7C16-FCE3-4654-998C-F9E0D734E37B}">
      <dsp:nvSpPr>
        <dsp:cNvPr id="0" name=""/>
        <dsp:cNvSpPr/>
      </dsp:nvSpPr>
      <dsp:spPr>
        <a:xfrm>
          <a:off x="196465" y="831886"/>
          <a:ext cx="554591" cy="554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B0914-D5B6-4913-B44B-EDBEEF1DDC74}">
      <dsp:nvSpPr>
        <dsp:cNvPr id="0" name=""/>
        <dsp:cNvSpPr/>
      </dsp:nvSpPr>
      <dsp:spPr>
        <a:xfrm>
          <a:off x="312485" y="1552855"/>
          <a:ext cx="4733809" cy="443673"/>
        </a:xfrm>
        <a:prstGeom prst="rect">
          <a:avLst/>
        </a:prstGeom>
        <a:solidFill>
          <a:prstClr val="white">
            <a:lumMod val="65000"/>
          </a:prst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165" tIns="35560" rIns="35560" bIns="3556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/>
            <a:t>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>
              <a:ln>
                <a:noFill/>
              </a:ln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Aplicação Web</a:t>
          </a:r>
        </a:p>
      </dsp:txBody>
      <dsp:txXfrm>
        <a:off x="312485" y="1552855"/>
        <a:ext cx="4733809" cy="443673"/>
      </dsp:txXfrm>
    </dsp:sp>
    <dsp:sp modelId="{E57BC596-3DFC-4D27-80F6-B6F0C5C41EBC}">
      <dsp:nvSpPr>
        <dsp:cNvPr id="0" name=""/>
        <dsp:cNvSpPr/>
      </dsp:nvSpPr>
      <dsp:spPr>
        <a:xfrm>
          <a:off x="35190" y="1497396"/>
          <a:ext cx="554591" cy="554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989B-7AE6-4A50-5D2E-2DBC5BBF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87EA2-E46B-DB3A-5FAB-BD22DA95F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90CB-1824-E479-E8F1-B415C730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E13D-25B1-43A4-8E20-1BCF6B16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9EE9-69CD-7A8A-7E1C-A63093E4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06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B7D8-8970-0A0A-E509-BAE5AFF3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8E68A-4B8B-19C8-7D23-6E58DDA9D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6821-7A0C-A4AD-0081-EB83F0D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2E49A-E610-C90F-30DC-940BF320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8291-7806-524C-1621-21263429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04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4DA92-60D2-0C3D-8EC3-43A01AFBB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B1904-22F0-3AEE-2778-5EDF9E137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762AB-A148-9CC0-13AC-49739152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D738-3000-16A3-3420-74FCB17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5D5A-AB1B-1E84-93A0-65E77437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540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BB58-9765-4DC8-83D9-99B1002F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BDC-EE2E-2E3C-130B-92E7B153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8A92-51F2-3721-EE5F-D854B6C2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A710-F2A1-CA14-F2D3-8CAD8D4F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D8CF-FB1B-B298-2399-2C0D29DC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5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C38B-FD10-0244-5A42-7ADCBABE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00D3E-EDE4-F846-D617-CA757F41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4BB8-B77B-32B3-95E0-39A91A89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B16A-AE04-5F5B-BCE0-0C3E44E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4FBC-4D81-0ED1-4BFD-1D8776F7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98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ABC-F49A-FC2A-9606-FB6F064C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95F2-3A3B-A761-B80B-5A6F6F190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9F2E6-1141-8C18-8870-2DFC52304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E2B86-FEAC-7FAB-F5F4-B460E95F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210E-8AB2-B351-610F-9AB71897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444F-48F8-7EB5-5AEA-C2370E2E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10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EB92-B020-5F2A-D3C0-B432F9E8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1B81-C026-C364-9A35-2DADF301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FFAB9-8AEC-4370-4BD2-38581BEE4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9864E-A3FC-1A67-59C1-41B440356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199F-9142-3807-BADE-F5FC1FDBE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5DCA6-BB33-55C2-ED93-6119FDDB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AAC4-B63C-A20D-B6C3-64EBB5C0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E1C96-FA88-8AE6-7445-AC5A299E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45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C392-D47C-5BA9-11C8-D3F5D282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F6B9A-BD5A-DDF3-DB16-3FE574CE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E6E9E-732C-C006-242D-06D03ED3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3F6F-AEDE-76F7-9D22-A26A3A52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69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6E03B-D5B1-DA80-7B43-72CF6910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C5FAA-2E0C-0444-2BEA-C7EEBF2D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9B148-3032-3133-5EBD-18B96754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892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878D-CB65-E531-F751-40F16BDA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C121-4184-4F14-F1FD-9D2B342B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00A44-BF10-DC05-10C2-A9E88EDD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6989C-34A4-B6CF-20CD-8B276EC9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2EBBB-73CC-34B1-9CD7-D24E0F7F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8CD5A-1097-9A8F-CD30-D02FA500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81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016-3DFF-12D9-4352-EDCE0D1E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C1F36-0D3E-1E00-D341-BBD762EE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751FA-5232-E0D6-B477-3CF356F1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8E143-7316-6860-7874-C09FB41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AD90-0383-195E-2F6D-22053E45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584F-352B-6693-8A78-14176F05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975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09237-42AF-8FAC-8D4B-F20D4C34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9BAE3-1EDF-4A1A-FF3D-6BBDFF28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3FA9-093F-2AB7-E297-6D3431914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0D54C-432E-4B00-9A9E-9D067A897FEE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953A-F054-732A-8F44-0C91B01F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4B15-13EE-46F9-7887-D8E449D27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0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0D3E-68F8-691B-4062-379F33FA8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gait analysis using a wireless knee pad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AB1FA-7669-C3BE-F650-39AF0F072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052" y="4055576"/>
            <a:ext cx="6975893" cy="1393936"/>
          </a:xfrm>
        </p:spPr>
        <p:txBody>
          <a:bodyPr>
            <a:normAutofit/>
          </a:bodyPr>
          <a:lstStyle/>
          <a:p>
            <a:r>
              <a:rPr lang="pt-PT" sz="14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Francisco Antunes</a:t>
            </a:r>
          </a:p>
          <a:p>
            <a:r>
              <a:rPr lang="pt-PT" sz="14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Advisors: António Coimbra, João Ferreira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F565EB-09DE-3825-F3C7-FF83683BCC3E}"/>
              </a:ext>
            </a:extLst>
          </p:cNvPr>
          <p:cNvSpPr/>
          <p:nvPr/>
        </p:nvSpPr>
        <p:spPr>
          <a:xfrm>
            <a:off x="0" y="0"/>
            <a:ext cx="12192000" cy="11767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6" descr="Marca UC e Submarcas - Identidade Visual da Universidade de Coimbra -  Universidade de Coimbra">
            <a:extLst>
              <a:ext uri="{FF2B5EF4-FFF2-40B4-BE49-F238E27FC236}">
                <a16:creationId xmlns:a16="http://schemas.microsoft.com/office/drawing/2014/main" id="{C361CE27-FC5B-7B69-E0D4-6BFF4643A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51" y="-335111"/>
            <a:ext cx="1841696" cy="18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99BF08C-F0B9-CFDD-9042-EC44D151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3" y="6054681"/>
            <a:ext cx="3097733" cy="54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EEC">
            <a:extLst>
              <a:ext uri="{FF2B5EF4-FFF2-40B4-BE49-F238E27FC236}">
                <a16:creationId xmlns:a16="http://schemas.microsoft.com/office/drawing/2014/main" id="{3ABA9980-02E8-77E7-560F-EB1A9E56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501" y="6054681"/>
            <a:ext cx="1802396" cy="6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2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12F1-F3AB-047D-F152-E70BE694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14732"/>
            <a:ext cx="5157787" cy="756213"/>
          </a:xfrm>
        </p:spPr>
        <p:txBody>
          <a:bodyPr>
            <a:normAutofit/>
          </a:bodyPr>
          <a:lstStyle/>
          <a:p>
            <a:r>
              <a:rPr lang="pt-PT" sz="3200" dirty="0"/>
              <a:t>Motivação: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4C6BB-7CA7-0A83-FA2F-311AEAE29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70945"/>
            <a:ext cx="4189412" cy="266847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PT" sz="27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O principal objetivo deste trabalho é analisar a marcha humana e diagnosticar potenciais lesões no joelho utilizando uma joelheira equipada com um encoder.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7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Usando uma rede neuronal é possível automatizar este processo. Para além da rede neuronal, uma aplicação web será desenvolvida para apresentar os dados graficamente.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02891-44BE-F5BE-F0CC-351CFC2DB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380882"/>
            <a:ext cx="5183188" cy="823912"/>
          </a:xfrm>
        </p:spPr>
        <p:txBody>
          <a:bodyPr/>
          <a:lstStyle/>
          <a:p>
            <a:r>
              <a:rPr lang="pt-PT" sz="3200" dirty="0"/>
              <a:t>Solução Proposta:</a:t>
            </a:r>
          </a:p>
        </p:txBody>
      </p:sp>
      <p:sp>
        <p:nvSpPr>
          <p:cNvPr id="7" name="Retângulo 3">
            <a:extLst>
              <a:ext uri="{FF2B5EF4-FFF2-40B4-BE49-F238E27FC236}">
                <a16:creationId xmlns:a16="http://schemas.microsoft.com/office/drawing/2014/main" id="{3CE5254D-F4BE-5031-6F85-0211775B1A29}"/>
              </a:ext>
            </a:extLst>
          </p:cNvPr>
          <p:cNvSpPr/>
          <p:nvPr/>
        </p:nvSpPr>
        <p:spPr>
          <a:xfrm>
            <a:off x="0" y="0"/>
            <a:ext cx="12192000" cy="11767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6" descr="Marca UC e Submarcas - Identidade Visual da Universidade de Coimbra -  Universidade de Coimbra">
            <a:extLst>
              <a:ext uri="{FF2B5EF4-FFF2-40B4-BE49-F238E27FC236}">
                <a16:creationId xmlns:a16="http://schemas.microsoft.com/office/drawing/2014/main" id="{1B2DD1A7-A4F2-DCA5-F769-D0C0EF1B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51" y="-335111"/>
            <a:ext cx="1841696" cy="18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593D1E7-35B1-BF14-1562-58FC45A28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692631"/>
              </p:ext>
            </p:extLst>
          </p:nvPr>
        </p:nvGraphicFramePr>
        <p:xfrm>
          <a:off x="6194427" y="2204794"/>
          <a:ext cx="5072332" cy="2218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6A8F0A7-4718-4255-0D38-FB0D81CB97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9254" y="4304875"/>
            <a:ext cx="4513534" cy="2344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FBCF98-D415-E1D8-B6B2-C6D8D2E183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2795" y="3743865"/>
            <a:ext cx="919903" cy="274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3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85EF3C-E1F8-3CDA-2762-20765E8EA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" t="1289" r="807" b="1639"/>
          <a:stretch/>
        </p:blipFill>
        <p:spPr>
          <a:xfrm>
            <a:off x="53761" y="1708030"/>
            <a:ext cx="12138239" cy="4942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0AB760-EC68-1723-DAAE-902F7AE2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015142"/>
            <a:ext cx="10515600" cy="1325563"/>
          </a:xfrm>
        </p:spPr>
        <p:txBody>
          <a:bodyPr/>
          <a:lstStyle/>
          <a:p>
            <a:r>
              <a:rPr lang="pt-PT" dirty="0"/>
              <a:t>Plano de trabalho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C13A467-647C-1F43-8A98-8B0FC9929978}"/>
              </a:ext>
            </a:extLst>
          </p:cNvPr>
          <p:cNvSpPr/>
          <p:nvPr/>
        </p:nvSpPr>
        <p:spPr>
          <a:xfrm>
            <a:off x="0" y="0"/>
            <a:ext cx="12192000" cy="11767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6" descr="Marca UC e Submarcas - Identidade Visual da Universidade de Coimbra -  Universidade de Coimbra">
            <a:extLst>
              <a:ext uri="{FF2B5EF4-FFF2-40B4-BE49-F238E27FC236}">
                <a16:creationId xmlns:a16="http://schemas.microsoft.com/office/drawing/2014/main" id="{D60F656E-C3C9-1EDD-E849-77EEFB6C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51" y="-335111"/>
            <a:ext cx="1841696" cy="18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9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Roboto Thin</vt:lpstr>
      <vt:lpstr>Office Theme</vt:lpstr>
      <vt:lpstr>Human gait analysis using a wireless knee pad</vt:lpstr>
      <vt:lpstr>PowerPoint Presentation</vt:lpstr>
      <vt:lpstr>Plano de trabalho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gait analysis using a wireless knee pad</dc:title>
  <dc:creator>Francisco Antunes</dc:creator>
  <cp:lastModifiedBy>Francisco Antunes</cp:lastModifiedBy>
  <cp:revision>1</cp:revision>
  <dcterms:created xsi:type="dcterms:W3CDTF">2024-01-26T11:24:46Z</dcterms:created>
  <dcterms:modified xsi:type="dcterms:W3CDTF">2024-01-29T16:02:19Z</dcterms:modified>
</cp:coreProperties>
</file>