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8388"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7F041-2C0C-4C10-8605-5B75951FF8ED}" v="80" dt="2024-01-29T12:51:59.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3"/>
    <p:restoredTop sz="95388" autoAdjust="0"/>
  </p:normalViewPr>
  <p:slideViewPr>
    <p:cSldViewPr snapToGrid="0" snapToObjects="1">
      <p:cViewPr>
        <p:scale>
          <a:sx n="60" d="100"/>
          <a:sy n="60" d="100"/>
        </p:scale>
        <p:origin x="1032" y="-1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Antunes" userId="e2af027ea0584e08" providerId="LiveId" clId="{E7F7F041-2C0C-4C10-8605-5B75951FF8ED}"/>
    <pc:docChg chg="undo redo custSel modSld">
      <pc:chgData name="Francisco Antunes" userId="e2af027ea0584e08" providerId="LiveId" clId="{E7F7F041-2C0C-4C10-8605-5B75951FF8ED}" dt="2024-01-29T13:54:19.525" v="1031" actId="20577"/>
      <pc:docMkLst>
        <pc:docMk/>
      </pc:docMkLst>
      <pc:sldChg chg="addSp delSp modSp mod">
        <pc:chgData name="Francisco Antunes" userId="e2af027ea0584e08" providerId="LiveId" clId="{E7F7F041-2C0C-4C10-8605-5B75951FF8ED}" dt="2024-01-29T13:54:19.525" v="1031" actId="20577"/>
        <pc:sldMkLst>
          <pc:docMk/>
          <pc:sldMk cId="2343070628" sldId="256"/>
        </pc:sldMkLst>
        <pc:spChg chg="add del mod ord">
          <ac:chgData name="Francisco Antunes" userId="e2af027ea0584e08" providerId="LiveId" clId="{E7F7F041-2C0C-4C10-8605-5B75951FF8ED}" dt="2024-01-29T12:50:21.802" v="995" actId="478"/>
          <ac:spMkLst>
            <pc:docMk/>
            <pc:sldMk cId="2343070628" sldId="256"/>
            <ac:spMk id="2" creationId="{0340DDF1-5446-0655-F308-15CC3FE07057}"/>
          </ac:spMkLst>
        </pc:spChg>
        <pc:spChg chg="add del mod">
          <ac:chgData name="Francisco Antunes" userId="e2af027ea0584e08" providerId="LiveId" clId="{E7F7F041-2C0C-4C10-8605-5B75951FF8ED}" dt="2024-01-25T21:19:44.899" v="371" actId="478"/>
          <ac:spMkLst>
            <pc:docMk/>
            <pc:sldMk cId="2343070628" sldId="256"/>
            <ac:spMk id="2" creationId="{845F09DD-5213-C1B4-4B1E-530B733D9423}"/>
          </ac:spMkLst>
        </pc:spChg>
        <pc:spChg chg="add del mod">
          <ac:chgData name="Francisco Antunes" userId="e2af027ea0584e08" providerId="LiveId" clId="{E7F7F041-2C0C-4C10-8605-5B75951FF8ED}" dt="2024-01-25T19:29:21.073" v="82" actId="478"/>
          <ac:spMkLst>
            <pc:docMk/>
            <pc:sldMk cId="2343070628" sldId="256"/>
            <ac:spMk id="3" creationId="{675A749B-0885-E4EF-2229-2A18984A988C}"/>
          </ac:spMkLst>
        </pc:spChg>
        <pc:spChg chg="mod">
          <ac:chgData name="Francisco Antunes" userId="e2af027ea0584e08" providerId="LiveId" clId="{E7F7F041-2C0C-4C10-8605-5B75951FF8ED}" dt="2024-01-25T20:04:25.591" v="318" actId="20577"/>
          <ac:spMkLst>
            <pc:docMk/>
            <pc:sldMk cId="2343070628" sldId="256"/>
            <ac:spMk id="4" creationId="{53994D8B-66B4-7948-A56F-3746A9C60A65}"/>
          </ac:spMkLst>
        </pc:spChg>
        <pc:spChg chg="mod">
          <ac:chgData name="Francisco Antunes" userId="e2af027ea0584e08" providerId="LiveId" clId="{E7F7F041-2C0C-4C10-8605-5B75951FF8ED}" dt="2024-01-29T12:48:25.146" v="982" actId="404"/>
          <ac:spMkLst>
            <pc:docMk/>
            <pc:sldMk cId="2343070628" sldId="256"/>
            <ac:spMk id="5" creationId="{8559B3DE-210C-3845-BAA2-5116D5A50BBE}"/>
          </ac:spMkLst>
        </pc:spChg>
        <pc:spChg chg="add del mod ord">
          <ac:chgData name="Francisco Antunes" userId="e2af027ea0584e08" providerId="LiveId" clId="{E7F7F041-2C0C-4C10-8605-5B75951FF8ED}" dt="2024-01-25T21:24:29.297" v="392" actId="478"/>
          <ac:spMkLst>
            <pc:docMk/>
            <pc:sldMk cId="2343070628" sldId="256"/>
            <ac:spMk id="6" creationId="{7096810A-5E57-0DC6-A9EB-D91BBF8440A8}"/>
          </ac:spMkLst>
        </pc:spChg>
        <pc:spChg chg="add mod">
          <ac:chgData name="Francisco Antunes" userId="e2af027ea0584e08" providerId="LiveId" clId="{E7F7F041-2C0C-4C10-8605-5B75951FF8ED}" dt="2024-01-25T19:30:53.724" v="89" actId="14100"/>
          <ac:spMkLst>
            <pc:docMk/>
            <pc:sldMk cId="2343070628" sldId="256"/>
            <ac:spMk id="6" creationId="{F0190766-01F4-BE0C-26B3-654407DD3225}"/>
          </ac:spMkLst>
        </pc:spChg>
        <pc:spChg chg="del mod">
          <ac:chgData name="Francisco Antunes" userId="e2af027ea0584e08" providerId="LiveId" clId="{E7F7F041-2C0C-4C10-8605-5B75951FF8ED}" dt="2024-01-25T19:29:18.273" v="81" actId="478"/>
          <ac:spMkLst>
            <pc:docMk/>
            <pc:sldMk cId="2343070628" sldId="256"/>
            <ac:spMk id="7" creationId="{7AB5E8A3-6DA6-964F-8771-C45029284827}"/>
          </ac:spMkLst>
        </pc:spChg>
        <pc:spChg chg="add mod ord">
          <ac:chgData name="Francisco Antunes" userId="e2af027ea0584e08" providerId="LiveId" clId="{E7F7F041-2C0C-4C10-8605-5B75951FF8ED}" dt="2024-01-29T12:51:17.209" v="1002" actId="14100"/>
          <ac:spMkLst>
            <pc:docMk/>
            <pc:sldMk cId="2343070628" sldId="256"/>
            <ac:spMk id="7" creationId="{93956080-13A1-30FE-3306-A25DDF39CB99}"/>
          </ac:spMkLst>
        </pc:spChg>
        <pc:spChg chg="add del">
          <ac:chgData name="Francisco Antunes" userId="e2af027ea0584e08" providerId="LiveId" clId="{E7F7F041-2C0C-4C10-8605-5B75951FF8ED}" dt="2024-01-25T21:22:02.113" v="386" actId="478"/>
          <ac:spMkLst>
            <pc:docMk/>
            <pc:sldMk cId="2343070628" sldId="256"/>
            <ac:spMk id="7" creationId="{AEDF4A95-AA24-8370-56EB-DC3EA001A3D5}"/>
          </ac:spMkLst>
        </pc:spChg>
        <pc:spChg chg="del mod">
          <ac:chgData name="Francisco Antunes" userId="e2af027ea0584e08" providerId="LiveId" clId="{E7F7F041-2C0C-4C10-8605-5B75951FF8ED}" dt="2024-01-25T20:07:29.235" v="362" actId="478"/>
          <ac:spMkLst>
            <pc:docMk/>
            <pc:sldMk cId="2343070628" sldId="256"/>
            <ac:spMk id="8" creationId="{6C13FE53-0A34-9142-899E-FE4C08771EA6}"/>
          </ac:spMkLst>
        </pc:spChg>
        <pc:spChg chg="add mod">
          <ac:chgData name="Francisco Antunes" userId="e2af027ea0584e08" providerId="LiveId" clId="{E7F7F041-2C0C-4C10-8605-5B75951FF8ED}" dt="2024-01-29T12:52:11.929" v="1018" actId="20577"/>
          <ac:spMkLst>
            <pc:docMk/>
            <pc:sldMk cId="2343070628" sldId="256"/>
            <ac:spMk id="8" creationId="{8F43D08F-D64C-6152-109E-2F087B9EC2FB}"/>
          </ac:spMkLst>
        </pc:spChg>
        <pc:spChg chg="add del mod">
          <ac:chgData name="Francisco Antunes" userId="e2af027ea0584e08" providerId="LiveId" clId="{E7F7F041-2C0C-4C10-8605-5B75951FF8ED}" dt="2024-01-25T21:21:59.976" v="385" actId="478"/>
          <ac:spMkLst>
            <pc:docMk/>
            <pc:sldMk cId="2343070628" sldId="256"/>
            <ac:spMk id="8" creationId="{BC76EE7E-6986-3118-7FF3-28DFA9246CF7}"/>
          </ac:spMkLst>
        </pc:spChg>
        <pc:spChg chg="add mod">
          <ac:chgData name="Francisco Antunes" userId="e2af027ea0584e08" providerId="LiveId" clId="{E7F7F041-2C0C-4C10-8605-5B75951FF8ED}" dt="2024-01-29T13:54:19.525" v="1031" actId="20577"/>
          <ac:spMkLst>
            <pc:docMk/>
            <pc:sldMk cId="2343070628" sldId="256"/>
            <ac:spMk id="11" creationId="{58A0656A-3A2F-F2AD-DD4B-422C67AC5368}"/>
          </ac:spMkLst>
        </pc:spChg>
        <pc:spChg chg="add mod ord">
          <ac:chgData name="Francisco Antunes" userId="e2af027ea0584e08" providerId="LiveId" clId="{E7F7F041-2C0C-4C10-8605-5B75951FF8ED}" dt="2024-01-25T21:34:41.030" v="402" actId="1076"/>
          <ac:spMkLst>
            <pc:docMk/>
            <pc:sldMk cId="2343070628" sldId="256"/>
            <ac:spMk id="13" creationId="{F10A80E8-BC9F-87A9-53BE-45D54D78ADAD}"/>
          </ac:spMkLst>
        </pc:spChg>
        <pc:spChg chg="add mod">
          <ac:chgData name="Francisco Antunes" userId="e2af027ea0584e08" providerId="LiveId" clId="{E7F7F041-2C0C-4C10-8605-5B75951FF8ED}" dt="2024-01-29T12:49:06.060" v="984" actId="14100"/>
          <ac:spMkLst>
            <pc:docMk/>
            <pc:sldMk cId="2343070628" sldId="256"/>
            <ac:spMk id="14" creationId="{C1544C38-E6AD-8F41-9360-120D5ABCF169}"/>
          </ac:spMkLst>
        </pc:spChg>
        <pc:spChg chg="mod">
          <ac:chgData name="Francisco Antunes" userId="e2af027ea0584e08" providerId="LiveId" clId="{E7F7F041-2C0C-4C10-8605-5B75951FF8ED}" dt="2024-01-25T19:20:48.481" v="1" actId="20577"/>
          <ac:spMkLst>
            <pc:docMk/>
            <pc:sldMk cId="2343070628" sldId="256"/>
            <ac:spMk id="17" creationId="{CCC6B9B9-59FE-3046-935C-B452E8CC03B5}"/>
          </ac:spMkLst>
        </pc:spChg>
        <pc:spChg chg="add mod">
          <ac:chgData name="Francisco Antunes" userId="e2af027ea0584e08" providerId="LiveId" clId="{E7F7F041-2C0C-4C10-8605-5B75951FF8ED}" dt="2024-01-25T21:48:23.182" v="560" actId="1076"/>
          <ac:spMkLst>
            <pc:docMk/>
            <pc:sldMk cId="2343070628" sldId="256"/>
            <ac:spMk id="19" creationId="{D63E631D-3394-D55A-571A-9AF1554BEFEA}"/>
          </ac:spMkLst>
        </pc:spChg>
        <pc:spChg chg="add mod">
          <ac:chgData name="Francisco Antunes" userId="e2af027ea0584e08" providerId="LiveId" clId="{E7F7F041-2C0C-4C10-8605-5B75951FF8ED}" dt="2024-01-25T21:50:45.591" v="585" actId="108"/>
          <ac:spMkLst>
            <pc:docMk/>
            <pc:sldMk cId="2343070628" sldId="256"/>
            <ac:spMk id="20" creationId="{00A54B91-01AA-D8C3-5856-9698ADB3DCA7}"/>
          </ac:spMkLst>
        </pc:spChg>
        <pc:spChg chg="del mod">
          <ac:chgData name="Francisco Antunes" userId="e2af027ea0584e08" providerId="LiveId" clId="{E7F7F041-2C0C-4C10-8605-5B75951FF8ED}" dt="2024-01-25T20:05:16.935" v="350" actId="478"/>
          <ac:spMkLst>
            <pc:docMk/>
            <pc:sldMk cId="2343070628" sldId="256"/>
            <ac:spMk id="20" creationId="{1493EB53-0337-5A42-BCA7-101FB36DDC7A}"/>
          </ac:spMkLst>
        </pc:spChg>
        <pc:spChg chg="add mod">
          <ac:chgData name="Francisco Antunes" userId="e2af027ea0584e08" providerId="LiveId" clId="{E7F7F041-2C0C-4C10-8605-5B75951FF8ED}" dt="2024-01-29T12:49:00.789" v="983" actId="20577"/>
          <ac:spMkLst>
            <pc:docMk/>
            <pc:sldMk cId="2343070628" sldId="256"/>
            <ac:spMk id="22" creationId="{38AC4519-24CE-C47B-8F17-51E9AD6FBBA6}"/>
          </ac:spMkLst>
        </pc:spChg>
        <pc:spChg chg="del">
          <ac:chgData name="Francisco Antunes" userId="e2af027ea0584e08" providerId="LiveId" clId="{E7F7F041-2C0C-4C10-8605-5B75951FF8ED}" dt="2024-01-25T19:41:17.425" v="178" actId="478"/>
          <ac:spMkLst>
            <pc:docMk/>
            <pc:sldMk cId="2343070628" sldId="256"/>
            <ac:spMk id="25" creationId="{4C2B6EAA-E063-3846-AD27-C306B26B6BF2}"/>
          </ac:spMkLst>
        </pc:spChg>
        <pc:spChg chg="add mod">
          <ac:chgData name="Francisco Antunes" userId="e2af027ea0584e08" providerId="LiveId" clId="{E7F7F041-2C0C-4C10-8605-5B75951FF8ED}" dt="2024-01-25T21:41:07.444" v="410" actId="164"/>
          <ac:spMkLst>
            <pc:docMk/>
            <pc:sldMk cId="2343070628" sldId="256"/>
            <ac:spMk id="26" creationId="{4C7972F5-E8DA-6AE4-A190-71A8F0563C64}"/>
          </ac:spMkLst>
        </pc:spChg>
        <pc:spChg chg="add del mod">
          <ac:chgData name="Francisco Antunes" userId="e2af027ea0584e08" providerId="LiveId" clId="{E7F7F041-2C0C-4C10-8605-5B75951FF8ED}" dt="2024-01-25T20:06:45.590" v="359" actId="478"/>
          <ac:spMkLst>
            <pc:docMk/>
            <pc:sldMk cId="2343070628" sldId="256"/>
            <ac:spMk id="29" creationId="{642CFDCE-ABE9-AB9B-7AC5-930DEA10A65F}"/>
          </ac:spMkLst>
        </pc:spChg>
        <pc:grpChg chg="add mod ord">
          <ac:chgData name="Francisco Antunes" userId="e2af027ea0584e08" providerId="LiveId" clId="{E7F7F041-2C0C-4C10-8605-5B75951FF8ED}" dt="2024-01-29T12:51:36.700" v="1005" actId="167"/>
          <ac:grpSpMkLst>
            <pc:docMk/>
            <pc:sldMk cId="2343070628" sldId="256"/>
            <ac:grpSpMk id="15" creationId="{19B13B95-611D-0986-0D32-E941590B934A}"/>
          </ac:grpSpMkLst>
        </pc:grpChg>
        <pc:picChg chg="add del mod">
          <ac:chgData name="Francisco Antunes" userId="e2af027ea0584e08" providerId="LiveId" clId="{E7F7F041-2C0C-4C10-8605-5B75951FF8ED}" dt="2024-01-25T21:19:44.899" v="371" actId="478"/>
          <ac:picMkLst>
            <pc:docMk/>
            <pc:sldMk cId="2343070628" sldId="256"/>
            <ac:picMk id="3" creationId="{26F2169A-626A-4BBB-FC49-97E19A51D22F}"/>
          </ac:picMkLst>
        </pc:picChg>
        <pc:picChg chg="add mod">
          <ac:chgData name="Francisco Antunes" userId="e2af027ea0584e08" providerId="LiveId" clId="{E7F7F041-2C0C-4C10-8605-5B75951FF8ED}" dt="2024-01-29T12:51:09.648" v="1001" actId="1076"/>
          <ac:picMkLst>
            <pc:docMk/>
            <pc:sldMk cId="2343070628" sldId="256"/>
            <ac:picMk id="6" creationId="{A536D340-DC0E-5B2F-B8A1-0B3BEFAE9B83}"/>
          </ac:picMkLst>
        </pc:picChg>
        <pc:picChg chg="add del mod">
          <ac:chgData name="Francisco Antunes" userId="e2af027ea0584e08" providerId="LiveId" clId="{E7F7F041-2C0C-4C10-8605-5B75951FF8ED}" dt="2024-01-25T19:57:46.910" v="223" actId="478"/>
          <ac:picMkLst>
            <pc:docMk/>
            <pc:sldMk cId="2343070628" sldId="256"/>
            <ac:picMk id="14" creationId="{A9EBC58C-A2A0-C6E6-34A7-31144B1EA7D7}"/>
          </ac:picMkLst>
        </pc:picChg>
        <pc:picChg chg="add mod ord">
          <ac:chgData name="Francisco Antunes" userId="e2af027ea0584e08" providerId="LiveId" clId="{E7F7F041-2C0C-4C10-8605-5B75951FF8ED}" dt="2024-01-29T12:51:31.170" v="1004" actId="167"/>
          <ac:picMkLst>
            <pc:docMk/>
            <pc:sldMk cId="2343070628" sldId="256"/>
            <ac:picMk id="16" creationId="{14FFA9DF-48C2-718A-35B6-638E276015C0}"/>
          </ac:picMkLst>
        </pc:picChg>
        <pc:picChg chg="del">
          <ac:chgData name="Francisco Antunes" userId="e2af027ea0584e08" providerId="LiveId" clId="{E7F7F041-2C0C-4C10-8605-5B75951FF8ED}" dt="2024-01-25T20:05:41.167" v="351" actId="478"/>
          <ac:picMkLst>
            <pc:docMk/>
            <pc:sldMk cId="2343070628" sldId="256"/>
            <ac:picMk id="24" creationId="{E6BBCDBF-B8FD-5A42-BB02-35E263694D75}"/>
          </ac:picMkLst>
        </pc:picChg>
        <pc:picChg chg="add mod">
          <ac:chgData name="Francisco Antunes" userId="e2af027ea0584e08" providerId="LiveId" clId="{E7F7F041-2C0C-4C10-8605-5B75951FF8ED}" dt="2024-01-25T20:06:20.072" v="358" actId="167"/>
          <ac:picMkLst>
            <pc:docMk/>
            <pc:sldMk cId="2343070628" sldId="256"/>
            <ac:picMk id="30" creationId="{D29E78B4-8352-5CC2-EE1D-C8ADBED6F85E}"/>
          </ac:picMkLst>
        </pc:picChg>
        <pc:picChg chg="add mod">
          <ac:chgData name="Francisco Antunes" userId="e2af027ea0584e08" providerId="LiveId" clId="{E7F7F041-2C0C-4C10-8605-5B75951FF8ED}" dt="2024-01-25T19:46:30.199" v="218" actId="1076"/>
          <ac:picMkLst>
            <pc:docMk/>
            <pc:sldMk cId="2343070628" sldId="256"/>
            <ac:picMk id="1026" creationId="{40EC9E68-26AF-112F-2300-91FE6C924384}"/>
          </ac:picMkLst>
        </pc:picChg>
        <pc:picChg chg="add del mod">
          <ac:chgData name="Francisco Antunes" userId="e2af027ea0584e08" providerId="LiveId" clId="{E7F7F041-2C0C-4C10-8605-5B75951FF8ED}" dt="2024-01-25T21:24:29.297" v="392" actId="478"/>
          <ac:picMkLst>
            <pc:docMk/>
            <pc:sldMk cId="2343070628" sldId="256"/>
            <ac:picMk id="1028" creationId="{C04C19FC-8CE7-F1B5-61BA-4473F84AABE9}"/>
          </ac:picMkLst>
        </pc:picChg>
        <pc:picChg chg="add del mod">
          <ac:chgData name="Francisco Antunes" userId="e2af027ea0584e08" providerId="LiveId" clId="{E7F7F041-2C0C-4C10-8605-5B75951FF8ED}" dt="2024-01-25T21:24:29.297" v="392" actId="478"/>
          <ac:picMkLst>
            <pc:docMk/>
            <pc:sldMk cId="2343070628" sldId="256"/>
            <ac:picMk id="1034" creationId="{62D754B3-2529-3D9D-B028-F929F08D3E50}"/>
          </ac:picMkLst>
        </pc:picChg>
        <pc:picChg chg="add mod">
          <ac:chgData name="Francisco Antunes" userId="e2af027ea0584e08" providerId="LiveId" clId="{E7F7F041-2C0C-4C10-8605-5B75951FF8ED}" dt="2024-01-29T12:50:16.576" v="993" actId="1076"/>
          <ac:picMkLst>
            <pc:docMk/>
            <pc:sldMk cId="2343070628" sldId="256"/>
            <ac:picMk id="1036" creationId="{13C824AC-3878-1DC7-0E89-79288565B5A2}"/>
          </ac:picMkLst>
        </pc:picChg>
        <pc:picChg chg="add mod">
          <ac:chgData name="Francisco Antunes" userId="e2af027ea0584e08" providerId="LiveId" clId="{E7F7F041-2C0C-4C10-8605-5B75951FF8ED}" dt="2024-01-25T21:53:10.053" v="590" actId="1076"/>
          <ac:picMkLst>
            <pc:docMk/>
            <pc:sldMk cId="2343070628" sldId="256"/>
            <ac:picMk id="1038" creationId="{91A0D067-0769-3EAB-9B60-897E356CB798}"/>
          </ac:picMkLst>
        </pc:picChg>
        <pc:picChg chg="add del mod">
          <ac:chgData name="Francisco Antunes" userId="e2af027ea0584e08" providerId="LiveId" clId="{E7F7F041-2C0C-4C10-8605-5B75951FF8ED}" dt="2024-01-25T22:01:40.001" v="841" actId="478"/>
          <ac:picMkLst>
            <pc:docMk/>
            <pc:sldMk cId="2343070628" sldId="256"/>
            <ac:picMk id="1040" creationId="{A9E90DC1-DFFA-627E-CFEB-2C5ECA8BF3DE}"/>
          </ac:picMkLst>
        </pc:picChg>
        <pc:picChg chg="add mod">
          <ac:chgData name="Francisco Antunes" userId="e2af027ea0584e08" providerId="LiveId" clId="{E7F7F041-2C0C-4C10-8605-5B75951FF8ED}" dt="2024-01-29T12:41:23.935" v="881" actId="1076"/>
          <ac:picMkLst>
            <pc:docMk/>
            <pc:sldMk cId="2343070628" sldId="256"/>
            <ac:picMk id="1042" creationId="{75B27FDD-882C-4464-B112-C1574EFA4C40}"/>
          </ac:picMkLst>
        </pc:picChg>
        <pc:inkChg chg="add mod">
          <ac:chgData name="Francisco Antunes" userId="e2af027ea0584e08" providerId="LiveId" clId="{E7F7F041-2C0C-4C10-8605-5B75951FF8ED}" dt="2024-01-25T21:41:07.444" v="410" actId="164"/>
          <ac:inkMkLst>
            <pc:docMk/>
            <pc:sldMk cId="2343070628" sldId="256"/>
            <ac:inkMk id="18" creationId="{8F1B5410-F1A4-55D0-7021-003A02C4914A}"/>
          </ac:inkMkLst>
        </pc:inkChg>
        <pc:inkChg chg="add del">
          <ac:chgData name="Francisco Antunes" userId="e2af027ea0584e08" providerId="LiveId" clId="{E7F7F041-2C0C-4C10-8605-5B75951FF8ED}" dt="2024-01-25T20:02:37.637" v="260" actId="9405"/>
          <ac:inkMkLst>
            <pc:docMk/>
            <pc:sldMk cId="2343070628" sldId="256"/>
            <ac:inkMk id="27" creationId="{769A8F4B-1C1A-B95C-89BC-A325DDC61EC1}"/>
          </ac:inkMkLst>
        </pc:inkChg>
        <pc:cxnChg chg="ord">
          <ac:chgData name="Francisco Antunes" userId="e2af027ea0584e08" providerId="LiveId" clId="{E7F7F041-2C0C-4C10-8605-5B75951FF8ED}" dt="2024-01-25T20:06:07.108" v="356" actId="170"/>
          <ac:cxnSpMkLst>
            <pc:docMk/>
            <pc:sldMk cId="2343070628" sldId="256"/>
            <ac:cxnSpMk id="12" creationId="{4F6DA994-FCC7-8A4C-B1C8-FE32E672AF5B}"/>
          </ac:cxnSpMkLst>
        </pc:cxnChg>
        <pc:cxnChg chg="add mod">
          <ac:chgData name="Francisco Antunes" userId="e2af027ea0584e08" providerId="LiveId" clId="{E7F7F041-2C0C-4C10-8605-5B75951FF8ED}" dt="2024-01-25T21:41:07.444" v="410" actId="164"/>
          <ac:cxnSpMkLst>
            <pc:docMk/>
            <pc:sldMk cId="2343070628" sldId="256"/>
            <ac:cxnSpMk id="21" creationId="{5804B0FC-C676-7653-EAC4-9444CA104ABB}"/>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5T19:59:27.94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45 88,'832'0,"-902"1,-92-3,154 1,1 0,-1-1,1 0,0-1,-12-4,18 6,-1 0,0 0,0 0,1 0,-1 0,1-1,-1 1,1 0,0-1,0 1,-1-1,0-1,2 2,0 0,-1 1,1-1,0 0,0 0,0 0,0 0,0 1,0-1,0 0,0 0,0 0,0 1,0-1,1 0,-1 0,0 0,1 1,-1-1,0 0,1 0,-1 1,1-1,-1 0,1 1,-1-1,1 1,1-2,1-1,1 1,-1-1,1 1,0 0,0 0,0 0,1 0,-1 1,0 0,1 0,7-1,54-3,-53 5,17-2,-1 2,56 7,-75-5,0 0,0 1,0 0,0 1,-1 0,1 1,-1-1,0 2,0-1,-1 1,15 14,8 9,-5-4,0 1,23 30,-45-50,0 0,0 0,0 0,0 1,-1 0,-1-1,1 1,-1 0,0 1,0-1,-1 0,0 0,0 1,-1-1,0 0,0 1,-1-1,0 0,0 0,-1 1,0-1,0 0,0 0,-1 0,0-1,-1 1,1-1,-1 0,-1 0,-6 9,0-5,-1 0,1-1,-1 0,-1-1,0 0,0-1,0-1,-25 9,-8 0,-75 15,96-24,1 1,-47 21,42-16,-45 13,65-22,0-1,-1-1,1 0,-1 0,0-1,1 0,-1 0,1-1,-12-3,-28-8,0 2,-1 2,-62-2,100 10,1-1,-1 0,1 0,0-1,-1-1,1 1,0-2,1 0,-11-5,15 6,0-1,0 0,0 0,1-1,0 0,0 0,0 0,1 0,0-1,0 1,0-1,0 0,1 0,0-1,1 1,-3-8,-10-51,17 87,-1-1,-2 31,1 58,1-97,0-1,1 0,0 1,1-1,1 0,8 19,-4-15,0 0,1-1,1 1,1-2,18 21,-22-28,0-1,1 0,-1 0,1-1,0 0,1 0,-1-1,1 0,0-1,0 1,0-2,12 3,33 1,0-2,104-7,-48-1,-65 5,-17 0,1-2,-1 0,0-2,52-11,-54 7,-14 4,-1 0,0-1,18-8,-25 10,0-1,0 1,-1-1,1 0,0 0,-1-1,0 1,0-1,0 0,0 1,-1-1,4-7,4-13,13-41,-17 45,1-1,0 1,13-22,0 8,-3 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29" y="4955545"/>
            <a:ext cx="18180130" cy="10541917"/>
          </a:xfrm>
        </p:spPr>
        <p:txBody>
          <a:bodyPr anchor="b"/>
          <a:lstStyle>
            <a:lvl1pPr algn="ctr">
              <a:defRPr sz="14035"/>
            </a:lvl1pPr>
          </a:lstStyle>
          <a:p>
            <a:r>
              <a:rPr lang="en-GB"/>
              <a:t>Click to edit Master title style</a:t>
            </a:r>
            <a:endParaRPr lang="en-US" dirty="0"/>
          </a:p>
        </p:txBody>
      </p:sp>
      <p:sp>
        <p:nvSpPr>
          <p:cNvPr id="3" name="Subtitle 2"/>
          <p:cNvSpPr>
            <a:spLocks noGrp="1"/>
          </p:cNvSpPr>
          <p:nvPr>
            <p:ph type="subTitle" idx="1"/>
          </p:nvPr>
        </p:nvSpPr>
        <p:spPr>
          <a:xfrm>
            <a:off x="2673549" y="15903998"/>
            <a:ext cx="16041291" cy="7310649"/>
          </a:xfrm>
        </p:spPr>
        <p:txBody>
          <a:bodyPr/>
          <a:lstStyle>
            <a:lvl1pPr marL="0" indent="0" algn="ctr">
              <a:buNone/>
              <a:defRPr sz="5614"/>
            </a:lvl1pPr>
            <a:lvl2pPr marL="1069437" indent="0" algn="ctr">
              <a:buNone/>
              <a:defRPr sz="4678"/>
            </a:lvl2pPr>
            <a:lvl3pPr marL="2138873" indent="0" algn="ctr">
              <a:buNone/>
              <a:defRPr sz="4210"/>
            </a:lvl3pPr>
            <a:lvl4pPr marL="3208310" indent="0" algn="ctr">
              <a:buNone/>
              <a:defRPr sz="3743"/>
            </a:lvl4pPr>
            <a:lvl5pPr marL="4277746" indent="0" algn="ctr">
              <a:buNone/>
              <a:defRPr sz="3743"/>
            </a:lvl5pPr>
            <a:lvl6pPr marL="5347183" indent="0" algn="ctr">
              <a:buNone/>
              <a:defRPr sz="3743"/>
            </a:lvl6pPr>
            <a:lvl7pPr marL="6416619" indent="0" algn="ctr">
              <a:buNone/>
              <a:defRPr sz="3743"/>
            </a:lvl7pPr>
            <a:lvl8pPr marL="7486056" indent="0" algn="ctr">
              <a:buNone/>
              <a:defRPr sz="3743"/>
            </a:lvl8pPr>
            <a:lvl9pPr marL="8555492" indent="0" algn="ctr">
              <a:buNone/>
              <a:defRPr sz="37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D1F4221-708B-2541-A106-D5C0A9580F4A}"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228403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1F4221-708B-2541-A106-D5C0A9580F4A}"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392125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6066" y="1612128"/>
            <a:ext cx="4611871" cy="25660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453" y="1612128"/>
            <a:ext cx="13568259" cy="25660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1F4221-708B-2541-A106-D5C0A9580F4A}"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38219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D1F4221-708B-2541-A106-D5C0A9580F4A}"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342762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313" y="7548975"/>
            <a:ext cx="18447485" cy="12595626"/>
          </a:xfrm>
        </p:spPr>
        <p:txBody>
          <a:bodyPr anchor="b"/>
          <a:lstStyle>
            <a:lvl1pPr>
              <a:defRPr sz="14035"/>
            </a:lvl1pPr>
          </a:lstStyle>
          <a:p>
            <a:r>
              <a:rPr lang="en-GB"/>
              <a:t>Click to edit Master title style</a:t>
            </a:r>
            <a:endParaRPr lang="en-US" dirty="0"/>
          </a:p>
        </p:txBody>
      </p:sp>
      <p:sp>
        <p:nvSpPr>
          <p:cNvPr id="3" name="Text Placeholder 2"/>
          <p:cNvSpPr>
            <a:spLocks noGrp="1"/>
          </p:cNvSpPr>
          <p:nvPr>
            <p:ph type="body" idx="1"/>
          </p:nvPr>
        </p:nvSpPr>
        <p:spPr>
          <a:xfrm>
            <a:off x="1459313" y="20263761"/>
            <a:ext cx="18447485" cy="6623742"/>
          </a:xfrm>
        </p:spPr>
        <p:txBody>
          <a:bodyPr/>
          <a:lstStyle>
            <a:lvl1pPr marL="0" indent="0">
              <a:buNone/>
              <a:defRPr sz="5614">
                <a:solidFill>
                  <a:schemeClr val="tx1"/>
                </a:solidFill>
              </a:defRPr>
            </a:lvl1pPr>
            <a:lvl2pPr marL="1069437" indent="0">
              <a:buNone/>
              <a:defRPr sz="4678">
                <a:solidFill>
                  <a:schemeClr val="tx1">
                    <a:tint val="75000"/>
                  </a:schemeClr>
                </a:solidFill>
              </a:defRPr>
            </a:lvl2pPr>
            <a:lvl3pPr marL="2138873" indent="0">
              <a:buNone/>
              <a:defRPr sz="4210">
                <a:solidFill>
                  <a:schemeClr val="tx1">
                    <a:tint val="75000"/>
                  </a:schemeClr>
                </a:solidFill>
              </a:defRPr>
            </a:lvl3pPr>
            <a:lvl4pPr marL="3208310" indent="0">
              <a:buNone/>
              <a:defRPr sz="3743">
                <a:solidFill>
                  <a:schemeClr val="tx1">
                    <a:tint val="75000"/>
                  </a:schemeClr>
                </a:solidFill>
              </a:defRPr>
            </a:lvl4pPr>
            <a:lvl5pPr marL="4277746" indent="0">
              <a:buNone/>
              <a:defRPr sz="3743">
                <a:solidFill>
                  <a:schemeClr val="tx1">
                    <a:tint val="75000"/>
                  </a:schemeClr>
                </a:solidFill>
              </a:defRPr>
            </a:lvl5pPr>
            <a:lvl6pPr marL="5347183" indent="0">
              <a:buNone/>
              <a:defRPr sz="3743">
                <a:solidFill>
                  <a:schemeClr val="tx1">
                    <a:tint val="75000"/>
                  </a:schemeClr>
                </a:solidFill>
              </a:defRPr>
            </a:lvl6pPr>
            <a:lvl7pPr marL="6416619" indent="0">
              <a:buNone/>
              <a:defRPr sz="3743">
                <a:solidFill>
                  <a:schemeClr val="tx1">
                    <a:tint val="75000"/>
                  </a:schemeClr>
                </a:solidFill>
              </a:defRPr>
            </a:lvl7pPr>
            <a:lvl8pPr marL="7486056" indent="0">
              <a:buNone/>
              <a:defRPr sz="3743">
                <a:solidFill>
                  <a:schemeClr val="tx1">
                    <a:tint val="75000"/>
                  </a:schemeClr>
                </a:solidFill>
              </a:defRPr>
            </a:lvl8pPr>
            <a:lvl9pPr marL="8555492" indent="0">
              <a:buNone/>
              <a:defRPr sz="37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D1F4221-708B-2541-A106-D5C0A9580F4A}" type="datetimeFigureOut">
              <a:rPr lang="en-GB" smtClean="0"/>
              <a:t>29/01/2024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234598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452" y="8060641"/>
            <a:ext cx="9090065" cy="192123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7871" y="8060641"/>
            <a:ext cx="9090065" cy="192123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D1F4221-708B-2541-A106-D5C0A9580F4A}"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304807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237" y="1612135"/>
            <a:ext cx="18447485" cy="585272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3240" y="7422802"/>
            <a:ext cx="9048289"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GB"/>
              <a:t>Click to edit Master text styles</a:t>
            </a:r>
          </a:p>
        </p:txBody>
      </p:sp>
      <p:sp>
        <p:nvSpPr>
          <p:cNvPr id="4" name="Content Placeholder 3"/>
          <p:cNvSpPr>
            <a:spLocks noGrp="1"/>
          </p:cNvSpPr>
          <p:nvPr>
            <p:ph sz="half" idx="2"/>
          </p:nvPr>
        </p:nvSpPr>
        <p:spPr>
          <a:xfrm>
            <a:off x="1473240" y="11060602"/>
            <a:ext cx="9048289" cy="162684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7872" y="7422802"/>
            <a:ext cx="9092851" cy="3637800"/>
          </a:xfrm>
        </p:spPr>
        <p:txBody>
          <a:bodyPr anchor="b"/>
          <a:lstStyle>
            <a:lvl1pPr marL="0" indent="0">
              <a:buNone/>
              <a:defRPr sz="5614" b="1"/>
            </a:lvl1pPr>
            <a:lvl2pPr marL="1069437" indent="0">
              <a:buNone/>
              <a:defRPr sz="4678" b="1"/>
            </a:lvl2pPr>
            <a:lvl3pPr marL="2138873" indent="0">
              <a:buNone/>
              <a:defRPr sz="4210" b="1"/>
            </a:lvl3pPr>
            <a:lvl4pPr marL="3208310" indent="0">
              <a:buNone/>
              <a:defRPr sz="3743" b="1"/>
            </a:lvl4pPr>
            <a:lvl5pPr marL="4277746" indent="0">
              <a:buNone/>
              <a:defRPr sz="3743" b="1"/>
            </a:lvl5pPr>
            <a:lvl6pPr marL="5347183" indent="0">
              <a:buNone/>
              <a:defRPr sz="3743" b="1"/>
            </a:lvl6pPr>
            <a:lvl7pPr marL="6416619" indent="0">
              <a:buNone/>
              <a:defRPr sz="3743" b="1"/>
            </a:lvl7pPr>
            <a:lvl8pPr marL="7486056" indent="0">
              <a:buNone/>
              <a:defRPr sz="3743" b="1"/>
            </a:lvl8pPr>
            <a:lvl9pPr marL="8555492" indent="0">
              <a:buNone/>
              <a:defRPr sz="3743" b="1"/>
            </a:lvl9pPr>
          </a:lstStyle>
          <a:p>
            <a:pPr lvl="0"/>
            <a:r>
              <a:rPr lang="en-GB"/>
              <a:t>Click to edit Master text styles</a:t>
            </a:r>
          </a:p>
        </p:txBody>
      </p:sp>
      <p:sp>
        <p:nvSpPr>
          <p:cNvPr id="6" name="Content Placeholder 5"/>
          <p:cNvSpPr>
            <a:spLocks noGrp="1"/>
          </p:cNvSpPr>
          <p:nvPr>
            <p:ph sz="quarter" idx="4"/>
          </p:nvPr>
        </p:nvSpPr>
        <p:spPr>
          <a:xfrm>
            <a:off x="10827872" y="11060602"/>
            <a:ext cx="9092851" cy="162684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D1F4221-708B-2541-A106-D5C0A9580F4A}" type="datetimeFigureOut">
              <a:rPr lang="en-GB" smtClean="0"/>
              <a:t>29/01/2024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254237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D1F4221-708B-2541-A106-D5C0A9580F4A}" type="datetimeFigureOut">
              <a:rPr lang="en-GB" smtClean="0"/>
              <a:t>29/01/2024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142869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F4221-708B-2541-A106-D5C0A9580F4A}" type="datetimeFigureOut">
              <a:rPr lang="en-GB" smtClean="0"/>
              <a:t>29/01/2024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233637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GB"/>
              <a:t>Click to edit Master title style</a:t>
            </a:r>
            <a:endParaRPr lang="en-US" dirty="0"/>
          </a:p>
        </p:txBody>
      </p:sp>
      <p:sp>
        <p:nvSpPr>
          <p:cNvPr id="3" name="Content Placeholder 2"/>
          <p:cNvSpPr>
            <a:spLocks noGrp="1"/>
          </p:cNvSpPr>
          <p:nvPr>
            <p:ph idx="1"/>
          </p:nvPr>
        </p:nvSpPr>
        <p:spPr>
          <a:xfrm>
            <a:off x="9092851" y="4359762"/>
            <a:ext cx="10827871" cy="21518408"/>
          </a:xfrm>
        </p:spPr>
        <p:txBody>
          <a:bodyPr/>
          <a:lstStyle>
            <a:lvl1pPr>
              <a:defRPr sz="7485"/>
            </a:lvl1pPr>
            <a:lvl2pPr>
              <a:defRPr sz="6549"/>
            </a:lvl2pPr>
            <a:lvl3pPr>
              <a:defRPr sz="5614"/>
            </a:lvl3pPr>
            <a:lvl4pPr>
              <a:defRPr sz="4678"/>
            </a:lvl4pPr>
            <a:lvl5pPr>
              <a:defRPr sz="4678"/>
            </a:lvl5pPr>
            <a:lvl6pPr>
              <a:defRPr sz="4678"/>
            </a:lvl6pPr>
            <a:lvl7pPr>
              <a:defRPr sz="4678"/>
            </a:lvl7pPr>
            <a:lvl8pPr>
              <a:defRPr sz="4678"/>
            </a:lvl8pPr>
            <a:lvl9pPr>
              <a:defRPr sz="467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FD1F4221-708B-2541-A106-D5C0A9580F4A}"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4994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237" y="2018665"/>
            <a:ext cx="6898312" cy="7065328"/>
          </a:xfrm>
        </p:spPr>
        <p:txBody>
          <a:bodyPr anchor="b"/>
          <a:lstStyle>
            <a:lvl1pPr>
              <a:defRPr sz="7485"/>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2851" y="4359762"/>
            <a:ext cx="10827871" cy="21518408"/>
          </a:xfrm>
        </p:spPr>
        <p:txBody>
          <a:bodyPr anchor="t"/>
          <a:lstStyle>
            <a:lvl1pPr marL="0" indent="0">
              <a:buNone/>
              <a:defRPr sz="7485"/>
            </a:lvl1pPr>
            <a:lvl2pPr marL="1069437" indent="0">
              <a:buNone/>
              <a:defRPr sz="6549"/>
            </a:lvl2pPr>
            <a:lvl3pPr marL="2138873" indent="0">
              <a:buNone/>
              <a:defRPr sz="5614"/>
            </a:lvl3pPr>
            <a:lvl4pPr marL="3208310" indent="0">
              <a:buNone/>
              <a:defRPr sz="4678"/>
            </a:lvl4pPr>
            <a:lvl5pPr marL="4277746" indent="0">
              <a:buNone/>
              <a:defRPr sz="4678"/>
            </a:lvl5pPr>
            <a:lvl6pPr marL="5347183" indent="0">
              <a:buNone/>
              <a:defRPr sz="4678"/>
            </a:lvl6pPr>
            <a:lvl7pPr marL="6416619" indent="0">
              <a:buNone/>
              <a:defRPr sz="4678"/>
            </a:lvl7pPr>
            <a:lvl8pPr marL="7486056" indent="0">
              <a:buNone/>
              <a:defRPr sz="4678"/>
            </a:lvl8pPr>
            <a:lvl9pPr marL="8555492" indent="0">
              <a:buNone/>
              <a:defRPr sz="4678"/>
            </a:lvl9pPr>
          </a:lstStyle>
          <a:p>
            <a:r>
              <a:rPr lang="en-GB"/>
              <a:t>Click icon to add picture</a:t>
            </a:r>
            <a:endParaRPr lang="en-US" dirty="0"/>
          </a:p>
        </p:txBody>
      </p:sp>
      <p:sp>
        <p:nvSpPr>
          <p:cNvPr id="4" name="Text Placeholder 3"/>
          <p:cNvSpPr>
            <a:spLocks noGrp="1"/>
          </p:cNvSpPr>
          <p:nvPr>
            <p:ph type="body" sz="half" idx="2"/>
          </p:nvPr>
        </p:nvSpPr>
        <p:spPr>
          <a:xfrm>
            <a:off x="1473237" y="9083992"/>
            <a:ext cx="6898312" cy="16829220"/>
          </a:xfrm>
        </p:spPr>
        <p:txBody>
          <a:bodyPr/>
          <a:lstStyle>
            <a:lvl1pPr marL="0" indent="0">
              <a:buNone/>
              <a:defRPr sz="3743"/>
            </a:lvl1pPr>
            <a:lvl2pPr marL="1069437" indent="0">
              <a:buNone/>
              <a:defRPr sz="3275"/>
            </a:lvl2pPr>
            <a:lvl3pPr marL="2138873" indent="0">
              <a:buNone/>
              <a:defRPr sz="2807"/>
            </a:lvl3pPr>
            <a:lvl4pPr marL="3208310" indent="0">
              <a:buNone/>
              <a:defRPr sz="2339"/>
            </a:lvl4pPr>
            <a:lvl5pPr marL="4277746" indent="0">
              <a:buNone/>
              <a:defRPr sz="2339"/>
            </a:lvl5pPr>
            <a:lvl6pPr marL="5347183" indent="0">
              <a:buNone/>
              <a:defRPr sz="2339"/>
            </a:lvl6pPr>
            <a:lvl7pPr marL="6416619" indent="0">
              <a:buNone/>
              <a:defRPr sz="2339"/>
            </a:lvl7pPr>
            <a:lvl8pPr marL="7486056" indent="0">
              <a:buNone/>
              <a:defRPr sz="2339"/>
            </a:lvl8pPr>
            <a:lvl9pPr marL="8555492"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FD1F4221-708B-2541-A106-D5C0A9580F4A}" type="datetimeFigureOut">
              <a:rPr lang="en-GB" smtClean="0"/>
              <a:t>29/01/2024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C6377-6E4C-A349-98D4-C25081C468E9}" type="slidenum">
              <a:rPr lang="en-GB" smtClean="0"/>
              <a:t>‹#›</a:t>
            </a:fld>
            <a:endParaRPr lang="en-GB"/>
          </a:p>
        </p:txBody>
      </p:sp>
    </p:spTree>
    <p:extLst>
      <p:ext uri="{BB962C8B-B14F-4D97-AF65-F5344CB8AC3E}">
        <p14:creationId xmlns:p14="http://schemas.microsoft.com/office/powerpoint/2010/main" val="216173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452" y="1612135"/>
            <a:ext cx="18447485" cy="585272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452" y="8060641"/>
            <a:ext cx="18447485" cy="192123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452" y="28065058"/>
            <a:ext cx="4812387"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FD1F4221-708B-2541-A106-D5C0A9580F4A}" type="datetimeFigureOut">
              <a:rPr lang="en-GB" smtClean="0"/>
              <a:t>29/01/2024</a:t>
            </a:fld>
            <a:endParaRPr lang="en-GB"/>
          </a:p>
        </p:txBody>
      </p:sp>
      <p:sp>
        <p:nvSpPr>
          <p:cNvPr id="5" name="Footer Placeholder 4"/>
          <p:cNvSpPr>
            <a:spLocks noGrp="1"/>
          </p:cNvSpPr>
          <p:nvPr>
            <p:ph type="ftr" sz="quarter" idx="3"/>
          </p:nvPr>
        </p:nvSpPr>
        <p:spPr>
          <a:xfrm>
            <a:off x="7084904" y="28065058"/>
            <a:ext cx="7218581"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5549" y="28065058"/>
            <a:ext cx="4812387"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556C6377-6E4C-A349-98D4-C25081C468E9}" type="slidenum">
              <a:rPr lang="en-GB" smtClean="0"/>
              <a:t>‹#›</a:t>
            </a:fld>
            <a:endParaRPr lang="en-GB"/>
          </a:p>
        </p:txBody>
      </p:sp>
    </p:spTree>
    <p:extLst>
      <p:ext uri="{BB962C8B-B14F-4D97-AF65-F5344CB8AC3E}">
        <p14:creationId xmlns:p14="http://schemas.microsoft.com/office/powerpoint/2010/main" val="1049678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p:titleStyle>
    <p:bodyStyle>
      <a:lvl1pPr marL="534718" indent="-534718" algn="l" defTabSz="2138873" rtl="0" eaLnBrk="1" latinLnBrk="0" hangingPunct="1">
        <a:lnSpc>
          <a:spcPct val="90000"/>
        </a:lnSpc>
        <a:spcBef>
          <a:spcPts val="2339"/>
        </a:spcBef>
        <a:buFont typeface="Arial" panose="020B0604020202020204" pitchFamily="34" charset="0"/>
        <a:buChar char="•"/>
        <a:defRPr sz="6549" kern="1200">
          <a:solidFill>
            <a:schemeClr val="tx1"/>
          </a:solidFill>
          <a:latin typeface="+mn-lt"/>
          <a:ea typeface="+mn-ea"/>
          <a:cs typeface="+mn-cs"/>
        </a:defRPr>
      </a:lvl1pPr>
      <a:lvl2pPr marL="1604155" indent="-534718" algn="l" defTabSz="2138873" rtl="0" eaLnBrk="1" latinLnBrk="0" hangingPunct="1">
        <a:lnSpc>
          <a:spcPct val="90000"/>
        </a:lnSpc>
        <a:spcBef>
          <a:spcPts val="1170"/>
        </a:spcBef>
        <a:buFont typeface="Arial" panose="020B0604020202020204" pitchFamily="34" charset="0"/>
        <a:buChar char="•"/>
        <a:defRPr sz="5614" kern="1200">
          <a:solidFill>
            <a:schemeClr val="tx1"/>
          </a:solidFill>
          <a:latin typeface="+mn-lt"/>
          <a:ea typeface="+mn-ea"/>
          <a:cs typeface="+mn-cs"/>
        </a:defRPr>
      </a:lvl2pPr>
      <a:lvl3pPr marL="2673591" indent="-534718" algn="l" defTabSz="2138873" rtl="0" eaLnBrk="1" latinLnBrk="0" hangingPunct="1">
        <a:lnSpc>
          <a:spcPct val="90000"/>
        </a:lnSpc>
        <a:spcBef>
          <a:spcPts val="1170"/>
        </a:spcBef>
        <a:buFont typeface="Arial" panose="020B0604020202020204" pitchFamily="34" charset="0"/>
        <a:buChar char="•"/>
        <a:defRPr sz="4678" kern="1200">
          <a:solidFill>
            <a:schemeClr val="tx1"/>
          </a:solidFill>
          <a:latin typeface="+mn-lt"/>
          <a:ea typeface="+mn-ea"/>
          <a:cs typeface="+mn-cs"/>
        </a:defRPr>
      </a:lvl3pPr>
      <a:lvl4pPr marL="3743028"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246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1901"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51337"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20774"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90210" indent="-534718" algn="l" defTabSz="2138873"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873" rtl="0" eaLnBrk="1" latinLnBrk="0" hangingPunct="1">
        <a:defRPr sz="4210" kern="1200">
          <a:solidFill>
            <a:schemeClr val="tx1"/>
          </a:solidFill>
          <a:latin typeface="+mn-lt"/>
          <a:ea typeface="+mn-ea"/>
          <a:cs typeface="+mn-cs"/>
        </a:defRPr>
      </a:lvl1pPr>
      <a:lvl2pPr marL="1069437" algn="l" defTabSz="2138873" rtl="0" eaLnBrk="1" latinLnBrk="0" hangingPunct="1">
        <a:defRPr sz="4210" kern="1200">
          <a:solidFill>
            <a:schemeClr val="tx1"/>
          </a:solidFill>
          <a:latin typeface="+mn-lt"/>
          <a:ea typeface="+mn-ea"/>
          <a:cs typeface="+mn-cs"/>
        </a:defRPr>
      </a:lvl2pPr>
      <a:lvl3pPr marL="2138873" algn="l" defTabSz="2138873" rtl="0" eaLnBrk="1" latinLnBrk="0" hangingPunct="1">
        <a:defRPr sz="4210" kern="1200">
          <a:solidFill>
            <a:schemeClr val="tx1"/>
          </a:solidFill>
          <a:latin typeface="+mn-lt"/>
          <a:ea typeface="+mn-ea"/>
          <a:cs typeface="+mn-cs"/>
        </a:defRPr>
      </a:lvl3pPr>
      <a:lvl4pPr marL="3208310" algn="l" defTabSz="2138873" rtl="0" eaLnBrk="1" latinLnBrk="0" hangingPunct="1">
        <a:defRPr sz="4210" kern="1200">
          <a:solidFill>
            <a:schemeClr val="tx1"/>
          </a:solidFill>
          <a:latin typeface="+mn-lt"/>
          <a:ea typeface="+mn-ea"/>
          <a:cs typeface="+mn-cs"/>
        </a:defRPr>
      </a:lvl4pPr>
      <a:lvl5pPr marL="4277746" algn="l" defTabSz="2138873" rtl="0" eaLnBrk="1" latinLnBrk="0" hangingPunct="1">
        <a:defRPr sz="4210" kern="1200">
          <a:solidFill>
            <a:schemeClr val="tx1"/>
          </a:solidFill>
          <a:latin typeface="+mn-lt"/>
          <a:ea typeface="+mn-ea"/>
          <a:cs typeface="+mn-cs"/>
        </a:defRPr>
      </a:lvl5pPr>
      <a:lvl6pPr marL="5347183" algn="l" defTabSz="2138873" rtl="0" eaLnBrk="1" latinLnBrk="0" hangingPunct="1">
        <a:defRPr sz="4210" kern="1200">
          <a:solidFill>
            <a:schemeClr val="tx1"/>
          </a:solidFill>
          <a:latin typeface="+mn-lt"/>
          <a:ea typeface="+mn-ea"/>
          <a:cs typeface="+mn-cs"/>
        </a:defRPr>
      </a:lvl6pPr>
      <a:lvl7pPr marL="6416619" algn="l" defTabSz="2138873" rtl="0" eaLnBrk="1" latinLnBrk="0" hangingPunct="1">
        <a:defRPr sz="4210" kern="1200">
          <a:solidFill>
            <a:schemeClr val="tx1"/>
          </a:solidFill>
          <a:latin typeface="+mn-lt"/>
          <a:ea typeface="+mn-ea"/>
          <a:cs typeface="+mn-cs"/>
        </a:defRPr>
      </a:lvl7pPr>
      <a:lvl8pPr marL="7486056" algn="l" defTabSz="2138873" rtl="0" eaLnBrk="1" latinLnBrk="0" hangingPunct="1">
        <a:defRPr sz="4210" kern="1200">
          <a:solidFill>
            <a:schemeClr val="tx1"/>
          </a:solidFill>
          <a:latin typeface="+mn-lt"/>
          <a:ea typeface="+mn-ea"/>
          <a:cs typeface="+mn-cs"/>
        </a:defRPr>
      </a:lvl8pPr>
      <a:lvl9pPr marL="8555492" algn="l" defTabSz="2138873"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6.jpeg"/><Relationship Id="rId3" Type="http://schemas.openxmlformats.org/officeDocument/2006/relationships/customXml" Target="../ink/ink1.xm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11"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image" Target="../media/image3.png"/><Relationship Id="rId9" Type="http://schemas.openxmlformats.org/officeDocument/2006/relationships/image" Target="../media/image2.png"/><Relationship Id="rId1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9B13B95-611D-0986-0D32-E941590B934A}"/>
              </a:ext>
            </a:extLst>
          </p:cNvPr>
          <p:cNvGrpSpPr/>
          <p:nvPr/>
        </p:nvGrpSpPr>
        <p:grpSpPr>
          <a:xfrm>
            <a:off x="6116414" y="17074290"/>
            <a:ext cx="4091062" cy="5340793"/>
            <a:chOff x="1273326" y="22245631"/>
            <a:chExt cx="4091062" cy="5340793"/>
          </a:xfrm>
        </p:grpSpPr>
        <p:pic>
          <p:nvPicPr>
            <p:cNvPr id="16" name="Picture 15">
              <a:extLst>
                <a:ext uri="{FF2B5EF4-FFF2-40B4-BE49-F238E27FC236}">
                  <a16:creationId xmlns:a16="http://schemas.microsoft.com/office/drawing/2014/main" id="{14FFA9DF-48C2-718A-35B6-638E276015C0}"/>
                </a:ext>
              </a:extLst>
            </p:cNvPr>
            <p:cNvPicPr>
              <a:picLocks noChangeAspect="1"/>
            </p:cNvPicPr>
            <p:nvPr/>
          </p:nvPicPr>
          <p:blipFill>
            <a:blip r:embed="rId2"/>
            <a:stretch>
              <a:fillRect/>
            </a:stretch>
          </p:blipFill>
          <p:spPr>
            <a:xfrm>
              <a:off x="1345746" y="22245631"/>
              <a:ext cx="4018642" cy="5340793"/>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8F1B5410-F1A4-55D0-7021-003A02C4914A}"/>
                    </a:ext>
                  </a:extLst>
                </p14:cNvPr>
                <p14:cNvContentPartPr/>
                <p14:nvPr/>
              </p14:nvContentPartPr>
              <p14:xfrm>
                <a:off x="3488760" y="24809160"/>
                <a:ext cx="414360" cy="324720"/>
              </p14:xfrm>
            </p:contentPart>
          </mc:Choice>
          <mc:Fallback xmlns="">
            <p:pic>
              <p:nvPicPr>
                <p:cNvPr id="18" name="Ink 17">
                  <a:extLst>
                    <a:ext uri="{FF2B5EF4-FFF2-40B4-BE49-F238E27FC236}">
                      <a16:creationId xmlns:a16="http://schemas.microsoft.com/office/drawing/2014/main" id="{8F1B5410-F1A4-55D0-7021-003A02C4914A}"/>
                    </a:ext>
                  </a:extLst>
                </p:cNvPr>
                <p:cNvPicPr/>
                <p:nvPr/>
              </p:nvPicPr>
              <p:blipFill>
                <a:blip r:embed="rId8"/>
                <a:stretch>
                  <a:fillRect/>
                </a:stretch>
              </p:blipFill>
              <p:spPr>
                <a:xfrm>
                  <a:off x="3434760" y="24701160"/>
                  <a:ext cx="522000" cy="540360"/>
                </a:xfrm>
                <a:prstGeom prst="rect">
                  <a:avLst/>
                </a:prstGeom>
              </p:spPr>
            </p:pic>
          </mc:Fallback>
        </mc:AlternateContent>
        <p:cxnSp>
          <p:nvCxnSpPr>
            <p:cNvPr id="21" name="Straight Arrow Connector 20">
              <a:extLst>
                <a:ext uri="{FF2B5EF4-FFF2-40B4-BE49-F238E27FC236}">
                  <a16:creationId xmlns:a16="http://schemas.microsoft.com/office/drawing/2014/main" id="{5804B0FC-C676-7653-EAC4-9444CA104ABB}"/>
                </a:ext>
              </a:extLst>
            </p:cNvPr>
            <p:cNvCxnSpPr>
              <a:cxnSpLocks/>
            </p:cNvCxnSpPr>
            <p:nvPr/>
          </p:nvCxnSpPr>
          <p:spPr>
            <a:xfrm flipV="1">
              <a:off x="1874520" y="25133880"/>
              <a:ext cx="1598955" cy="1078920"/>
            </a:xfrm>
            <a:prstGeom prst="straightConnector1">
              <a:avLst/>
            </a:prstGeom>
            <a:ln w="34925">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4C7972F5-E8DA-6AE4-A190-71A8F0563C64}"/>
                </a:ext>
              </a:extLst>
            </p:cNvPr>
            <p:cNvSpPr txBox="1"/>
            <p:nvPr/>
          </p:nvSpPr>
          <p:spPr>
            <a:xfrm>
              <a:off x="1273326" y="26395680"/>
              <a:ext cx="1598955" cy="523220"/>
            </a:xfrm>
            <a:prstGeom prst="rect">
              <a:avLst/>
            </a:prstGeom>
            <a:noFill/>
          </p:spPr>
          <p:txBody>
            <a:bodyPr wrap="square" rtlCol="0">
              <a:spAutoFit/>
            </a:bodyPr>
            <a:lstStyle/>
            <a:p>
              <a:r>
                <a:rPr lang="pt-PT" sz="2800" dirty="0"/>
                <a:t>Encoder</a:t>
              </a:r>
            </a:p>
          </p:txBody>
        </p:sp>
      </p:grpSp>
      <p:sp>
        <p:nvSpPr>
          <p:cNvPr id="7" name="Rectangle: Rounded Corners 6">
            <a:extLst>
              <a:ext uri="{FF2B5EF4-FFF2-40B4-BE49-F238E27FC236}">
                <a16:creationId xmlns:a16="http://schemas.microsoft.com/office/drawing/2014/main" id="{93956080-13A1-30FE-3306-A25DDF39CB99}"/>
              </a:ext>
            </a:extLst>
          </p:cNvPr>
          <p:cNvSpPr/>
          <p:nvPr/>
        </p:nvSpPr>
        <p:spPr>
          <a:xfrm>
            <a:off x="9456506" y="22038183"/>
            <a:ext cx="11931882" cy="7096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sp>
        <p:nvSpPr>
          <p:cNvPr id="13" name="Rectangle: Rounded Corners 12">
            <a:extLst>
              <a:ext uri="{FF2B5EF4-FFF2-40B4-BE49-F238E27FC236}">
                <a16:creationId xmlns:a16="http://schemas.microsoft.com/office/drawing/2014/main" id="{F10A80E8-BC9F-87A9-53BE-45D54D78ADAD}"/>
              </a:ext>
            </a:extLst>
          </p:cNvPr>
          <p:cNvSpPr/>
          <p:nvPr/>
        </p:nvSpPr>
        <p:spPr>
          <a:xfrm>
            <a:off x="1096285" y="10664169"/>
            <a:ext cx="9673114" cy="641012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pic>
        <p:nvPicPr>
          <p:cNvPr id="30" name="Picture 2">
            <a:extLst>
              <a:ext uri="{FF2B5EF4-FFF2-40B4-BE49-F238E27FC236}">
                <a16:creationId xmlns:a16="http://schemas.microsoft.com/office/drawing/2014/main" id="{D29E78B4-8352-5CC2-EE1D-C8ADBED6F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 y="29163600"/>
            <a:ext cx="5495925"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3994D8B-66B4-7948-A56F-3746A9C60A65}"/>
              </a:ext>
            </a:extLst>
          </p:cNvPr>
          <p:cNvSpPr>
            <a:spLocks noGrp="1"/>
          </p:cNvSpPr>
          <p:nvPr>
            <p:ph type="title"/>
          </p:nvPr>
        </p:nvSpPr>
        <p:spPr>
          <a:xfrm>
            <a:off x="1545657" y="2319016"/>
            <a:ext cx="18447485" cy="3637800"/>
          </a:xfrm>
        </p:spPr>
        <p:txBody>
          <a:bodyPr>
            <a:normAutofit/>
          </a:bodyPr>
          <a:lstStyle/>
          <a:p>
            <a:pPr algn="ctr">
              <a:lnSpc>
                <a:spcPct val="100000"/>
              </a:lnSpc>
            </a:pPr>
            <a:r>
              <a:rPr lang="en-US" sz="4800" b="1" dirty="0">
                <a:latin typeface="Franklin Gothic Medium" panose="020B0603020102020204" pitchFamily="34" charset="0"/>
              </a:rPr>
              <a:t>Human gait analysis using a wireless knee pad</a:t>
            </a:r>
            <a:br>
              <a:rPr lang="en-GB" sz="4800" dirty="0">
                <a:latin typeface="Franklin Gothic Medium" panose="020B0603020102020204" pitchFamily="34" charset="0"/>
              </a:rPr>
            </a:br>
            <a:r>
              <a:rPr lang="en-GB" sz="3200" dirty="0">
                <a:latin typeface="Times New Roman" panose="02020603050405020304" pitchFamily="18" charset="0"/>
                <a:cs typeface="Times New Roman" panose="02020603050405020304" pitchFamily="18" charset="0"/>
              </a:rPr>
              <a:t>Francisco Alexandre Antunes</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Advisors: António Coimbra, João Ferreira</a:t>
            </a:r>
            <a:br>
              <a:rPr lang="en-GB"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ISR - Institute of Systems and Robotics</a:t>
            </a:r>
            <a:endParaRPr lang="en-GB" sz="32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559B3DE-210C-3845-BAA2-5116D5A50BBE}"/>
              </a:ext>
            </a:extLst>
          </p:cNvPr>
          <p:cNvSpPr>
            <a:spLocks noGrp="1"/>
          </p:cNvSpPr>
          <p:nvPr>
            <p:ph type="body" idx="1"/>
          </p:nvPr>
        </p:nvSpPr>
        <p:spPr>
          <a:xfrm>
            <a:off x="1496424" y="11324711"/>
            <a:ext cx="9048289" cy="6482868"/>
          </a:xfrm>
        </p:spPr>
        <p:txBody>
          <a:bodyPr>
            <a:normAutofit/>
          </a:bodyPr>
          <a:lstStyle/>
          <a:p>
            <a:pPr defTabSz="457200"/>
            <a:r>
              <a:rPr lang="en-US" sz="4400" dirty="0">
                <a:solidFill>
                  <a:schemeClr val="dk1"/>
                </a:solidFill>
              </a:rPr>
              <a:t>Methods:</a:t>
            </a:r>
            <a:endParaRPr lang="en-US" sz="11000" dirty="0">
              <a:solidFill>
                <a:schemeClr val="dk1"/>
              </a:solidFill>
            </a:endParaRPr>
          </a:p>
          <a:p>
            <a:pPr algn="just" defTabSz="457200"/>
            <a:r>
              <a:rPr lang="en-US" sz="2400" b="0" dirty="0">
                <a:solidFill>
                  <a:schemeClr val="dk1"/>
                </a:solidFill>
                <a:latin typeface="Arial" panose="020B0604020202020204" pitchFamily="34" charset="0"/>
              </a:rPr>
              <a:t>The work is divided into two main parts: data acquisition and data processing. To acquire the data, the hardware requires calibration, and software is used to collect the data that the encoder will read. </a:t>
            </a:r>
          </a:p>
          <a:p>
            <a:pPr algn="just" defTabSz="457200"/>
            <a:r>
              <a:rPr lang="en-US" sz="2400" b="0" dirty="0">
                <a:solidFill>
                  <a:schemeClr val="dk1"/>
                </a:solidFill>
                <a:latin typeface="Arial" panose="020B0604020202020204" pitchFamily="34" charset="0"/>
              </a:rPr>
              <a:t>Data processing techniques are then employed to validate the collected data and ensure its usability. Finally, a neural network is used to provide a preliminary diagnosis of the gait. The dataset used to train the neural network will be created based on other existing datasets. </a:t>
            </a:r>
          </a:p>
          <a:p>
            <a:pPr algn="just" defTabSz="457200"/>
            <a:r>
              <a:rPr lang="en-US" sz="2400" b="0" dirty="0">
                <a:solidFill>
                  <a:schemeClr val="dk1"/>
                </a:solidFill>
                <a:latin typeface="Arial" panose="020B0604020202020204" pitchFamily="34" charset="0"/>
              </a:rPr>
              <a:t>Data will be represented using graphics through a web application created with Python Django, a Python library for web development that integrates with an SQLite database and provides unique functions for user interaction.</a:t>
            </a:r>
          </a:p>
          <a:p>
            <a:pPr defTabSz="457200"/>
            <a:endParaRPr lang="en-US" sz="6000" b="0" dirty="0">
              <a:solidFill>
                <a:schemeClr val="dk1"/>
              </a:solidFill>
              <a:latin typeface="Arial" panose="020B0604020202020204" pitchFamily="34" charset="0"/>
            </a:endParaRPr>
          </a:p>
        </p:txBody>
      </p:sp>
      <p:sp>
        <p:nvSpPr>
          <p:cNvPr id="9" name="Retângulo 47">
            <a:extLst>
              <a:ext uri="{FF2B5EF4-FFF2-40B4-BE49-F238E27FC236}">
                <a16:creationId xmlns:a16="http://schemas.microsoft.com/office/drawing/2014/main" id="{B631DFA0-64F5-3248-8B27-50D0A27978B5}"/>
              </a:ext>
            </a:extLst>
          </p:cNvPr>
          <p:cNvSpPr/>
          <p:nvPr/>
        </p:nvSpPr>
        <p:spPr>
          <a:xfrm>
            <a:off x="0" y="0"/>
            <a:ext cx="21386800" cy="231013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10" name="Picture 9" descr="Logo&#10;&#10;Description automatically generated with medium confidence">
            <a:extLst>
              <a:ext uri="{FF2B5EF4-FFF2-40B4-BE49-F238E27FC236}">
                <a16:creationId xmlns:a16="http://schemas.microsoft.com/office/drawing/2014/main" id="{5FE847D2-7D12-5B4A-92C0-D96150B6926B}"/>
              </a:ext>
            </a:extLst>
          </p:cNvPr>
          <p:cNvPicPr>
            <a:picLocks noChangeAspect="1"/>
          </p:cNvPicPr>
          <p:nvPr/>
        </p:nvPicPr>
        <p:blipFill>
          <a:blip r:embed="rId10"/>
          <a:stretch>
            <a:fillRect/>
          </a:stretch>
        </p:blipFill>
        <p:spPr>
          <a:xfrm>
            <a:off x="16789400" y="737601"/>
            <a:ext cx="4015432" cy="958787"/>
          </a:xfrm>
          <a:prstGeom prst="rect">
            <a:avLst/>
          </a:prstGeom>
        </p:spPr>
      </p:pic>
      <p:sp>
        <p:nvSpPr>
          <p:cNvPr id="17" name="Title 3">
            <a:extLst>
              <a:ext uri="{FF2B5EF4-FFF2-40B4-BE49-F238E27FC236}">
                <a16:creationId xmlns:a16="http://schemas.microsoft.com/office/drawing/2014/main" id="{CCC6B9B9-59FE-3046-935C-B452E8CC03B5}"/>
              </a:ext>
            </a:extLst>
          </p:cNvPr>
          <p:cNvSpPr txBox="1">
            <a:spLocks/>
          </p:cNvSpPr>
          <p:nvPr/>
        </p:nvSpPr>
        <p:spPr>
          <a:xfrm>
            <a:off x="583556" y="414045"/>
            <a:ext cx="13878549" cy="1656653"/>
          </a:xfrm>
          <a:prstGeom prst="rect">
            <a:avLst/>
          </a:prstGeom>
        </p:spPr>
        <p:txBody>
          <a:bodyPr vert="horz" lIns="91440" tIns="45720" rIns="91440" bIns="45720" rtlCol="0" anchor="ctr">
            <a:normAutofit/>
          </a:bodyPr>
          <a:lstStyle>
            <a:lvl1pPr algn="l" defTabSz="2138873" rtl="0" eaLnBrk="1" latinLnBrk="0" hangingPunct="1">
              <a:lnSpc>
                <a:spcPct val="90000"/>
              </a:lnSpc>
              <a:spcBef>
                <a:spcPct val="0"/>
              </a:spcBef>
              <a:buNone/>
              <a:defRPr sz="10292" kern="1200">
                <a:solidFill>
                  <a:schemeClr val="tx1"/>
                </a:solidFill>
                <a:latin typeface="+mj-lt"/>
                <a:ea typeface="+mj-ea"/>
                <a:cs typeface="+mj-cs"/>
              </a:defRPr>
            </a:lvl1pPr>
          </a:lstStyle>
          <a:p>
            <a:pPr>
              <a:lnSpc>
                <a:spcPct val="100000"/>
              </a:lnSpc>
            </a:pPr>
            <a:r>
              <a:rPr lang="en-GB" sz="40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CoDEEC</a:t>
            </a:r>
            <a:r>
              <a:rPr lang="en-GB"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 2024  Winter Edition</a:t>
            </a:r>
          </a:p>
        </p:txBody>
      </p:sp>
      <p:cxnSp>
        <p:nvCxnSpPr>
          <p:cNvPr id="12" name="Conexão reta unidirecional 45">
            <a:extLst>
              <a:ext uri="{FF2B5EF4-FFF2-40B4-BE49-F238E27FC236}">
                <a16:creationId xmlns:a16="http://schemas.microsoft.com/office/drawing/2014/main" id="{4F6DA994-FCC7-8A4C-B1C8-FE32E672AF5B}"/>
              </a:ext>
            </a:extLst>
          </p:cNvPr>
          <p:cNvCxnSpPr>
            <a:cxnSpLocks/>
          </p:cNvCxnSpPr>
          <p:nvPr/>
        </p:nvCxnSpPr>
        <p:spPr>
          <a:xfrm flipV="1">
            <a:off x="464400" y="29134800"/>
            <a:ext cx="20610000" cy="28800"/>
          </a:xfrm>
          <a:prstGeom prst="straightConnector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83CC40E0-6196-194E-87AC-0D7D6BCA0B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93525" y="-100356"/>
            <a:ext cx="2599749" cy="260599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58A0656A-3A2F-F2AD-DD4B-422C67AC5368}"/>
              </a:ext>
            </a:extLst>
          </p:cNvPr>
          <p:cNvSpPr/>
          <p:nvPr/>
        </p:nvSpPr>
        <p:spPr>
          <a:xfrm>
            <a:off x="1096285" y="6568440"/>
            <a:ext cx="18896857" cy="39235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pt-PT" sz="4400" b="1" dirty="0"/>
          </a:p>
          <a:p>
            <a:endParaRPr lang="pt-PT" sz="4400" b="1" dirty="0"/>
          </a:p>
          <a:p>
            <a:endParaRPr lang="pt-PT" sz="4400" b="1" dirty="0"/>
          </a:p>
          <a:p>
            <a:endParaRPr lang="pt-PT" sz="4400" b="1" dirty="0"/>
          </a:p>
          <a:p>
            <a:r>
              <a:rPr lang="pt-PT" sz="4400" b="1" dirty="0"/>
              <a:t>Motivation:</a:t>
            </a:r>
          </a:p>
          <a:p>
            <a:pPr algn="just"/>
            <a:r>
              <a:rPr lang="en-US" sz="2400" b="0" i="0" dirty="0">
                <a:effectLst/>
                <a:latin typeface="Arial" panose="020B0604020202020204" pitchFamily="34" charset="0"/>
              </a:rPr>
              <a:t>The objective of this work is to </a:t>
            </a:r>
            <a:r>
              <a:rPr lang="en-US" sz="2400" b="0" i="0" dirty="0" err="1">
                <a:effectLst/>
                <a:latin typeface="Arial" panose="020B0604020202020204" pitchFamily="34" charset="0"/>
              </a:rPr>
              <a:t>analyse</a:t>
            </a:r>
            <a:r>
              <a:rPr lang="en-US" sz="2400" b="0" i="0" dirty="0">
                <a:effectLst/>
                <a:latin typeface="Arial" panose="020B0604020202020204" pitchFamily="34" charset="0"/>
              </a:rPr>
              <a:t> human gaits and diagnose knee injuries. This is accomplished by using a knee pad equipped with an encoder to collect data over a period of time. The collected data is then transmitted in real-time via wireless communication to a central processing unit for immediate analysis. The results are subsequently presented on a web application.</a:t>
            </a:r>
            <a:br>
              <a:rPr lang="en-US" sz="2400" dirty="0"/>
            </a:br>
            <a:r>
              <a:rPr lang="en-US" sz="2400" b="0" i="0" dirty="0">
                <a:effectLst/>
                <a:latin typeface="Arial" panose="020B0604020202020204" pitchFamily="34" charset="0"/>
              </a:rPr>
              <a:t>Traditional gait analysis often relies on bulky and immobile equipment, which limits its practicality in real-world scenarios. By using an encoder to collect data on knee movement during gait, the diagnostic process can be automated, making it more reliable. The aim of this work is to diagnose potential knee injuries using deep learning, a highly effective method for </a:t>
            </a:r>
            <a:r>
              <a:rPr lang="en-US" sz="2400" b="0" i="0" dirty="0" err="1">
                <a:effectLst/>
                <a:latin typeface="Arial" panose="020B0604020202020204" pitchFamily="34" charset="0"/>
              </a:rPr>
              <a:t>analysing</a:t>
            </a:r>
            <a:r>
              <a:rPr lang="en-US" sz="2400" b="0" i="0" dirty="0">
                <a:effectLst/>
                <a:latin typeface="Arial" panose="020B0604020202020204" pitchFamily="34" charset="0"/>
              </a:rPr>
              <a:t> and interpreting large datasets.</a:t>
            </a:r>
            <a:br>
              <a:rPr lang="en-US" sz="2400" dirty="0"/>
            </a:br>
            <a:endParaRPr lang="pt-PT" sz="2400" b="1" dirty="0"/>
          </a:p>
          <a:p>
            <a:endParaRPr lang="pt-PT" sz="2400" b="1" dirty="0"/>
          </a:p>
          <a:p>
            <a:endParaRPr lang="pt-PT" sz="4400" b="1" dirty="0"/>
          </a:p>
          <a:p>
            <a:endParaRPr lang="pt-PT" sz="4400" b="1" dirty="0">
              <a:solidFill>
                <a:schemeClr val="tx1"/>
              </a:solidFill>
            </a:endParaRPr>
          </a:p>
          <a:p>
            <a:endParaRPr lang="pt-PT" sz="4400" b="1" dirty="0"/>
          </a:p>
        </p:txBody>
      </p:sp>
      <p:pic>
        <p:nvPicPr>
          <p:cNvPr id="1026" name="Picture 2" descr="Architecture of Artificial Neural Network - Knoldus Blogs">
            <a:extLst>
              <a:ext uri="{FF2B5EF4-FFF2-40B4-BE49-F238E27FC236}">
                <a16:creationId xmlns:a16="http://schemas.microsoft.com/office/drawing/2014/main" id="{40EC9E68-26AF-112F-2300-91FE6C9243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5745" y="17324217"/>
            <a:ext cx="5039815" cy="471396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omechanics | Musculoskeletal Key">
            <a:extLst>
              <a:ext uri="{FF2B5EF4-FFF2-40B4-BE49-F238E27FC236}">
                <a16:creationId xmlns:a16="http://schemas.microsoft.com/office/drawing/2014/main" id="{13C824AC-3878-1DC7-0E89-79288565B5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914" y="23031883"/>
            <a:ext cx="8622592" cy="533274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C1544C38-E6AD-8F41-9360-120D5ABCF169}"/>
              </a:ext>
            </a:extLst>
          </p:cNvPr>
          <p:cNvSpPr/>
          <p:nvPr/>
        </p:nvSpPr>
        <p:spPr>
          <a:xfrm>
            <a:off x="10881360" y="10664169"/>
            <a:ext cx="9673114" cy="112876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sp>
        <p:nvSpPr>
          <p:cNvPr id="19" name="TextBox 18">
            <a:extLst>
              <a:ext uri="{FF2B5EF4-FFF2-40B4-BE49-F238E27FC236}">
                <a16:creationId xmlns:a16="http://schemas.microsoft.com/office/drawing/2014/main" id="{D63E631D-3394-D55A-571A-9AF1554BEFEA}"/>
              </a:ext>
            </a:extLst>
          </p:cNvPr>
          <p:cNvSpPr txBox="1"/>
          <p:nvPr/>
        </p:nvSpPr>
        <p:spPr>
          <a:xfrm>
            <a:off x="11384280" y="11103645"/>
            <a:ext cx="8214360" cy="2616101"/>
          </a:xfrm>
          <a:prstGeom prst="rect">
            <a:avLst/>
          </a:prstGeom>
          <a:noFill/>
        </p:spPr>
        <p:txBody>
          <a:bodyPr wrap="square" rtlCol="0">
            <a:spAutoFit/>
          </a:bodyPr>
          <a:lstStyle/>
          <a:p>
            <a:r>
              <a:rPr lang="pt-PT" sz="4400" b="1" dirty="0"/>
              <a:t>Materials:</a:t>
            </a:r>
          </a:p>
          <a:p>
            <a:pPr marL="342900" indent="-342900">
              <a:buFont typeface="Arial" panose="020B0604020202020204" pitchFamily="34" charset="0"/>
              <a:buChar char="•"/>
            </a:pPr>
            <a:r>
              <a:rPr lang="pt-PT" sz="2400" dirty="0">
                <a:solidFill>
                  <a:schemeClr val="dk1"/>
                </a:solidFill>
                <a:latin typeface="Arial" panose="020B0604020202020204" pitchFamily="34" charset="0"/>
              </a:rPr>
              <a:t>Dataset</a:t>
            </a:r>
          </a:p>
          <a:p>
            <a:pPr marL="342900" indent="-342900">
              <a:buFont typeface="Arial" panose="020B0604020202020204" pitchFamily="34" charset="0"/>
              <a:buChar char="•"/>
            </a:pPr>
            <a:r>
              <a:rPr lang="pt-PT" sz="2400" dirty="0">
                <a:solidFill>
                  <a:schemeClr val="dk1"/>
                </a:solidFill>
                <a:latin typeface="Arial" panose="020B0604020202020204" pitchFamily="34" charset="0"/>
              </a:rPr>
              <a:t>Arduino MKR 1010</a:t>
            </a:r>
          </a:p>
          <a:p>
            <a:pPr marL="342900" indent="-342900">
              <a:buFont typeface="Arial" panose="020B0604020202020204" pitchFamily="34" charset="0"/>
              <a:buChar char="•"/>
            </a:pPr>
            <a:r>
              <a:rPr lang="pt-PT" sz="2400" dirty="0">
                <a:solidFill>
                  <a:schemeClr val="dk1"/>
                </a:solidFill>
                <a:latin typeface="Arial" panose="020B0604020202020204" pitchFamily="34" charset="0"/>
              </a:rPr>
              <a:t>Absolute Encoder 14-bit, radial</a:t>
            </a:r>
          </a:p>
          <a:p>
            <a:pPr marL="342900" indent="-342900">
              <a:buFont typeface="Arial" panose="020B0604020202020204" pitchFamily="34" charset="0"/>
              <a:buChar char="•"/>
            </a:pPr>
            <a:r>
              <a:rPr lang="pt-PT" sz="2400" dirty="0">
                <a:solidFill>
                  <a:schemeClr val="dk1"/>
                </a:solidFill>
                <a:latin typeface="Arial" panose="020B0604020202020204" pitchFamily="34" charset="0"/>
              </a:rPr>
              <a:t>Knee pad</a:t>
            </a:r>
          </a:p>
          <a:p>
            <a:pPr marL="342900" indent="-342900">
              <a:buFont typeface="Arial" panose="020B0604020202020204" pitchFamily="34" charset="0"/>
              <a:buChar char="•"/>
            </a:pPr>
            <a:r>
              <a:rPr lang="pt-PT" sz="2400" dirty="0">
                <a:solidFill>
                  <a:schemeClr val="dk1"/>
                </a:solidFill>
                <a:latin typeface="Arial" panose="020B0604020202020204" pitchFamily="34" charset="0"/>
              </a:rPr>
              <a:t>Buzzer Piezo</a:t>
            </a:r>
          </a:p>
        </p:txBody>
      </p:sp>
      <p:sp>
        <p:nvSpPr>
          <p:cNvPr id="20" name="TextBox 19">
            <a:extLst>
              <a:ext uri="{FF2B5EF4-FFF2-40B4-BE49-F238E27FC236}">
                <a16:creationId xmlns:a16="http://schemas.microsoft.com/office/drawing/2014/main" id="{00A54B91-01AA-D8C3-5856-9698ADB3DCA7}"/>
              </a:ext>
            </a:extLst>
          </p:cNvPr>
          <p:cNvSpPr txBox="1"/>
          <p:nvPr/>
        </p:nvSpPr>
        <p:spPr>
          <a:xfrm>
            <a:off x="11384280" y="14196813"/>
            <a:ext cx="8214360" cy="769441"/>
          </a:xfrm>
          <a:prstGeom prst="rect">
            <a:avLst/>
          </a:prstGeom>
          <a:noFill/>
        </p:spPr>
        <p:txBody>
          <a:bodyPr wrap="square" rtlCol="0">
            <a:spAutoFit/>
          </a:bodyPr>
          <a:lstStyle/>
          <a:p>
            <a:r>
              <a:rPr lang="pt-PT" sz="4400" b="1" dirty="0">
                <a:solidFill>
                  <a:schemeClr val="dk1"/>
                </a:solidFill>
              </a:rPr>
              <a:t>Expected</a:t>
            </a:r>
            <a:r>
              <a:rPr lang="pt-PT" dirty="0"/>
              <a:t> </a:t>
            </a:r>
            <a:r>
              <a:rPr lang="pt-PT" sz="4400" b="1" dirty="0">
                <a:solidFill>
                  <a:schemeClr val="dk1"/>
                </a:solidFill>
              </a:rPr>
              <a:t>Results:</a:t>
            </a:r>
          </a:p>
        </p:txBody>
      </p:sp>
      <p:sp>
        <p:nvSpPr>
          <p:cNvPr id="22" name="TextBox 21">
            <a:extLst>
              <a:ext uri="{FF2B5EF4-FFF2-40B4-BE49-F238E27FC236}">
                <a16:creationId xmlns:a16="http://schemas.microsoft.com/office/drawing/2014/main" id="{38AC4519-24CE-C47B-8F17-51E9AD6FBBA6}"/>
              </a:ext>
            </a:extLst>
          </p:cNvPr>
          <p:cNvSpPr txBox="1"/>
          <p:nvPr/>
        </p:nvSpPr>
        <p:spPr>
          <a:xfrm>
            <a:off x="11414616" y="19519985"/>
            <a:ext cx="8465974" cy="1938992"/>
          </a:xfrm>
          <a:prstGeom prst="rect">
            <a:avLst/>
          </a:prstGeom>
          <a:noFill/>
        </p:spPr>
        <p:txBody>
          <a:bodyPr wrap="square" rtlCol="0">
            <a:spAutoFit/>
          </a:bodyPr>
          <a:lstStyle/>
          <a:p>
            <a:pPr algn="just"/>
            <a:r>
              <a:rPr lang="pt-PT" sz="2400" dirty="0">
                <a:solidFill>
                  <a:schemeClr val="dk1"/>
                </a:solidFill>
                <a:latin typeface="Arial" panose="020B0604020202020204" pitchFamily="34" charset="0"/>
              </a:rPr>
              <a:t>It</a:t>
            </a:r>
            <a:r>
              <a:rPr lang="pt-PT" dirty="0"/>
              <a:t> </a:t>
            </a:r>
            <a:r>
              <a:rPr lang="pt-PT" sz="2400" dirty="0">
                <a:solidFill>
                  <a:schemeClr val="dk1"/>
                </a:solidFill>
                <a:latin typeface="Arial" panose="020B0604020202020204" pitchFamily="34" charset="0"/>
              </a:rPr>
              <a:t>is expected to have a similar result as the graphic above where it presents the variation of knee angle during a period of time and default healthy values (in gray).</a:t>
            </a:r>
          </a:p>
          <a:p>
            <a:pPr algn="just"/>
            <a:r>
              <a:rPr lang="pt-PT" sz="2400" dirty="0">
                <a:solidFill>
                  <a:schemeClr val="dk1"/>
                </a:solidFill>
                <a:latin typeface="Arial" panose="020B0604020202020204" pitchFamily="34" charset="0"/>
              </a:rPr>
              <a:t>It is expected a diagnose given by the trained neural network.</a:t>
            </a:r>
          </a:p>
        </p:txBody>
      </p:sp>
      <p:pic>
        <p:nvPicPr>
          <p:cNvPr id="1042" name="Picture 18" descr="CGA Teach-in 2001 : Push-off &amp; The Effect of Speed on Gait">
            <a:extLst>
              <a:ext uri="{FF2B5EF4-FFF2-40B4-BE49-F238E27FC236}">
                <a16:creationId xmlns:a16="http://schemas.microsoft.com/office/drawing/2014/main" id="{75B27FDD-882C-4464-B112-C1574EFA4C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0898" y="14966254"/>
            <a:ext cx="8714037" cy="45290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graph with numbers and a bar chart&#10;&#10;Description automatically generated with medium confidence">
            <a:extLst>
              <a:ext uri="{FF2B5EF4-FFF2-40B4-BE49-F238E27FC236}">
                <a16:creationId xmlns:a16="http://schemas.microsoft.com/office/drawing/2014/main" id="{A536D340-DC0E-5B2F-B8A1-0B3BEFAE9B83}"/>
              </a:ext>
            </a:extLst>
          </p:cNvPr>
          <p:cNvPicPr>
            <a:picLocks noChangeAspect="1"/>
          </p:cNvPicPr>
          <p:nvPr/>
        </p:nvPicPr>
        <p:blipFill>
          <a:blip r:embed="rId15"/>
          <a:stretch>
            <a:fillRect/>
          </a:stretch>
        </p:blipFill>
        <p:spPr>
          <a:xfrm>
            <a:off x="9578924" y="23626356"/>
            <a:ext cx="11687045" cy="4834547"/>
          </a:xfrm>
          <a:prstGeom prst="rect">
            <a:avLst/>
          </a:prstGeom>
        </p:spPr>
      </p:pic>
      <p:sp>
        <p:nvSpPr>
          <p:cNvPr id="8" name="TextBox 7">
            <a:extLst>
              <a:ext uri="{FF2B5EF4-FFF2-40B4-BE49-F238E27FC236}">
                <a16:creationId xmlns:a16="http://schemas.microsoft.com/office/drawing/2014/main" id="{8F43D08F-D64C-6152-109E-2F087B9EC2FB}"/>
              </a:ext>
            </a:extLst>
          </p:cNvPr>
          <p:cNvSpPr txBox="1"/>
          <p:nvPr/>
        </p:nvSpPr>
        <p:spPr>
          <a:xfrm>
            <a:off x="10279896" y="22391258"/>
            <a:ext cx="6371809" cy="769441"/>
          </a:xfrm>
          <a:prstGeom prst="rect">
            <a:avLst/>
          </a:prstGeom>
          <a:noFill/>
        </p:spPr>
        <p:txBody>
          <a:bodyPr wrap="square" rtlCol="0">
            <a:spAutoFit/>
          </a:bodyPr>
          <a:lstStyle/>
          <a:p>
            <a:r>
              <a:rPr lang="pt-PT" sz="4400" b="1" dirty="0"/>
              <a:t>Work Plan:</a:t>
            </a:r>
          </a:p>
        </p:txBody>
      </p:sp>
    </p:spTree>
    <p:extLst>
      <p:ext uri="{BB962C8B-B14F-4D97-AF65-F5344CB8AC3E}">
        <p14:creationId xmlns:p14="http://schemas.microsoft.com/office/powerpoint/2010/main" val="2343070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1362</TotalTime>
  <Words>366</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Medium</vt:lpstr>
      <vt:lpstr>Times New Roman</vt:lpstr>
      <vt:lpstr>Office Theme</vt:lpstr>
      <vt:lpstr>Human gait analysis using a wireless knee pad Francisco Alexandre Antunes  Advisors: António Coimbra, João Ferreira  ISR - Institute of Systems and Robotics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Student conference of the universe Albert Einstein (Do not add affiliation)  Advisors: Bob Sieger  Institute of The Silver Bullet</dc:title>
  <dc:creator>Paulo Menezes</dc:creator>
  <cp:lastModifiedBy>Francisco Antunes</cp:lastModifiedBy>
  <cp:revision>9</cp:revision>
  <dcterms:created xsi:type="dcterms:W3CDTF">2022-01-19T13:40:08Z</dcterms:created>
  <dcterms:modified xsi:type="dcterms:W3CDTF">2024-01-29T13:54:21Z</dcterms:modified>
</cp:coreProperties>
</file>