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5010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33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1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970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5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5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2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0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188EFC-6776-49A8-A43E-96D218F3E12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C120107-33BB-4E26-A16A-309C8F855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4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«Инквизиция такого не прощает…»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Макет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09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проекта;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Буданцев Артём – </a:t>
            </a:r>
            <a:r>
              <a:rPr lang="ru-RU" dirty="0" err="1"/>
              <a:t>геймдизайнер</a:t>
            </a:r>
            <a:r>
              <a:rPr lang="ru-RU" dirty="0"/>
              <a:t>, </a:t>
            </a:r>
            <a:r>
              <a:rPr lang="ru-RU" dirty="0" smtClean="0"/>
              <a:t>сборщик.</a:t>
            </a:r>
            <a:endParaRPr lang="ru-RU" dirty="0"/>
          </a:p>
          <a:p>
            <a:r>
              <a:rPr lang="ru-RU" dirty="0" err="1"/>
              <a:t>Болковая</a:t>
            </a:r>
            <a:r>
              <a:rPr lang="ru-RU" dirty="0"/>
              <a:t> Полина – </a:t>
            </a:r>
          </a:p>
          <a:p>
            <a:r>
              <a:rPr lang="ru-RU" dirty="0" err="1"/>
              <a:t>Басалаев</a:t>
            </a:r>
            <a:r>
              <a:rPr lang="ru-RU" dirty="0"/>
              <a:t> Дмитрий – художник, аниматор, дизайнер.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84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за </a:t>
            </a:r>
            <a:r>
              <a:rPr lang="en-US" dirty="0" smtClean="0"/>
              <a:t>Zelda-style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438" y="1825625"/>
            <a:ext cx="6642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6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Планируемый функционал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2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188038"/>
            <a:ext cx="4479925" cy="3632861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2186540"/>
            <a:ext cx="4481512" cy="3635858"/>
          </a:xfrm>
        </p:spPr>
      </p:pic>
    </p:spTree>
    <p:extLst>
      <p:ext uri="{BB962C8B-B14F-4D97-AF65-F5344CB8AC3E}">
        <p14:creationId xmlns:p14="http://schemas.microsoft.com/office/powerpoint/2010/main" val="16533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Остальной ф-</a:t>
            </a:r>
            <a:r>
              <a:rPr lang="ru-RU" dirty="0" err="1" smtClean="0"/>
              <a:t>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Персонаж (способный передвигаться вверх, вниз, вправо, влево и атаковать врагов одним оружием ближнего боя и одним видом метательного оружия, также будет иметь индикатор здоровья; очки здоровья будут уменьшатся  при получений урона от врагов</a:t>
            </a:r>
            <a:r>
              <a:rPr lang="ru-RU" dirty="0" smtClean="0"/>
              <a:t>);</a:t>
            </a:r>
          </a:p>
          <a:p>
            <a:r>
              <a:rPr lang="ru-RU" dirty="0" smtClean="0"/>
              <a:t> </a:t>
            </a:r>
            <a:r>
              <a:rPr lang="ru-RU" dirty="0"/>
              <a:t>1 локация “Дремучий лес” (14 “экранов”, т.е. пространство, которое игрок видит за раз; на локаций находятся: противники (будут размещены в ручную в случайном количестве и случайных местах), объекты(Арбалет – позволит истреблять врагов на расстояний , контрольные точки (в игре не будет системы сохранений, но будут контрольные точки, в случае гибели герой будет возрождаться на определенной точке(внешне будут выглядеть как остаток ствола срубленного дерева)));”Деревья”, т.е. статически декоративные объекты, персонаж не может проходить сквозь них и взаимодействовать с ними).</a:t>
            </a:r>
          </a:p>
        </p:txBody>
      </p:sp>
    </p:spTree>
    <p:extLst>
      <p:ext uri="{BB962C8B-B14F-4D97-AF65-F5344CB8AC3E}">
        <p14:creationId xmlns:p14="http://schemas.microsoft.com/office/powerpoint/2010/main" val="333208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Дополнительные задачи:</a:t>
            </a:r>
          </a:p>
          <a:p>
            <a:r>
              <a:rPr lang="ru-RU" dirty="0"/>
              <a:t>Подземелье – вторая локация, в которую можно будет попасть, найдя вход в Дремучем лесу (5-7 экранов), также, как и в Дремучем лесу, будут встречаться враги и закрытые двери, которые можно будет открыть, найдя ключи; </a:t>
            </a:r>
          </a:p>
          <a:p>
            <a:r>
              <a:rPr lang="ru-RU" dirty="0"/>
              <a:t>Босс подземелья – противник, отличающийся своим внешним видом, силой атаки, анимацией и количеством ударов, которые необходимо нанести ему для победы над ним от всех остальных противников.</a:t>
            </a:r>
          </a:p>
          <a:p>
            <a:r>
              <a:rPr lang="ru-RU" dirty="0"/>
              <a:t>Музыка и звуки в игре.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94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Календарный план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077290"/>
              </p:ext>
            </p:extLst>
          </p:nvPr>
        </p:nvGraphicFramePr>
        <p:xfrm>
          <a:off x="3258370" y="1667967"/>
          <a:ext cx="5675259" cy="4666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326">
                  <a:extLst>
                    <a:ext uri="{9D8B030D-6E8A-4147-A177-3AD203B41FA5}">
                      <a16:colId xmlns:a16="http://schemas.microsoft.com/office/drawing/2014/main" val="2741543226"/>
                    </a:ext>
                  </a:extLst>
                </a:gridCol>
                <a:gridCol w="2837933">
                  <a:extLst>
                    <a:ext uri="{9D8B030D-6E8A-4147-A177-3AD203B41FA5}">
                      <a16:colId xmlns:a16="http://schemas.microsoft.com/office/drawing/2014/main" val="101171725"/>
                    </a:ext>
                  </a:extLst>
                </a:gridCol>
              </a:tblGrid>
              <a:tr h="6549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Срок выполнения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Этапы работы над проектом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/>
                </a:tc>
                <a:extLst>
                  <a:ext uri="{0D108BD9-81ED-4DB2-BD59-A6C34878D82A}">
                    <a16:rowId xmlns:a16="http://schemas.microsoft.com/office/drawing/2014/main" val="2383809287"/>
                  </a:ext>
                </a:extLst>
              </a:tr>
              <a:tr h="8578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5.11 – 12.11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Выбор движка, изучение его особенностей;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Разработка концепции игры;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Распределение ролей в команде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extLst>
                  <a:ext uri="{0D108BD9-81ED-4DB2-BD59-A6C34878D82A}">
                    <a16:rowId xmlns:a16="http://schemas.microsoft.com/office/drawing/2014/main" val="1083131725"/>
                  </a:ext>
                </a:extLst>
              </a:tr>
              <a:tr h="68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12.11 – 19.11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Разработка макета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Составление календарного плана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Создание прототипа меню игры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extLst>
                  <a:ext uri="{0D108BD9-81ED-4DB2-BD59-A6C34878D82A}">
                    <a16:rowId xmlns:a16="http://schemas.microsoft.com/office/drawing/2014/main" val="2193917390"/>
                  </a:ext>
                </a:extLst>
              </a:tr>
              <a:tr h="68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19.11 – 26.11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Создание персонажа, отработка перемещения персонажа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Разработка объектов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extLst>
                  <a:ext uri="{0D108BD9-81ED-4DB2-BD59-A6C34878D82A}">
                    <a16:rowId xmlns:a16="http://schemas.microsoft.com/office/drawing/2014/main" val="2593290262"/>
                  </a:ext>
                </a:extLst>
              </a:tr>
              <a:tr h="5614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26.11 – 3.12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Разработка дизайна врагов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Размещение врагов и объектов на карте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extLst>
                  <a:ext uri="{0D108BD9-81ED-4DB2-BD59-A6C34878D82A}">
                    <a16:rowId xmlns:a16="http://schemas.microsoft.com/office/drawing/2014/main" val="1911718308"/>
                  </a:ext>
                </a:extLst>
              </a:tr>
              <a:tr h="5614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3.12 – 10.12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Финальная сборка игры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>
                          <a:effectLst/>
                        </a:rPr>
                        <a:t>Тестирование игры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extLst>
                  <a:ext uri="{0D108BD9-81ED-4DB2-BD59-A6C34878D82A}">
                    <a16:rowId xmlns:a16="http://schemas.microsoft.com/office/drawing/2014/main" val="3789171772"/>
                  </a:ext>
                </a:extLst>
              </a:tr>
              <a:tr h="343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10.12 – 17.12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100" dirty="0">
                          <a:effectLst/>
                        </a:rPr>
                        <a:t>Составление отчета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89" marR="65589" marT="0" marB="0" anchor="ctr"/>
                </a:tc>
                <a:extLst>
                  <a:ext uri="{0D108BD9-81ED-4DB2-BD59-A6C34878D82A}">
                    <a16:rowId xmlns:a16="http://schemas.microsoft.com/office/drawing/2014/main" val="215170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50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23</TotalTime>
  <Words>332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Symbol</vt:lpstr>
      <vt:lpstr>Times New Roman</vt:lpstr>
      <vt:lpstr>Wingdings 2</vt:lpstr>
      <vt:lpstr>View</vt:lpstr>
      <vt:lpstr>«Инквизиция такого не прощает…»</vt:lpstr>
      <vt:lpstr>Участники проекта;</vt:lpstr>
      <vt:lpstr>Что же за Zelda-style?</vt:lpstr>
      <vt:lpstr>Планируемый функционал</vt:lpstr>
      <vt:lpstr>Главное меню</vt:lpstr>
      <vt:lpstr>Остальной ф-ционал</vt:lpstr>
      <vt:lpstr>Дополнительный функционал</vt:lpstr>
      <vt:lpstr>Календарный план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«Инквизиция такого не прощает…»</dc:title>
  <dc:creator>Артем Буданцев</dc:creator>
  <cp:lastModifiedBy>Артем Буданцев</cp:lastModifiedBy>
  <cp:revision>3</cp:revision>
  <dcterms:created xsi:type="dcterms:W3CDTF">2020-11-19T06:47:22Z</dcterms:created>
  <dcterms:modified xsi:type="dcterms:W3CDTF">2020-11-19T07:10:39Z</dcterms:modified>
</cp:coreProperties>
</file>