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M Sans Bold" charset="1" panose="00000000000000000000"/>
      <p:regular r:id="rId22"/>
    </p:embeddedFont>
    <p:embeddedFont>
      <p:font typeface="DM Sans" charset="1" panose="00000000000000000000"/>
      <p:regular r:id="rId23"/>
    </p:embeddedFont>
    <p:embeddedFont>
      <p:font typeface="Open Sans Extra Bold" charset="1" panose="020B09060308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48.png" Type="http://schemas.openxmlformats.org/officeDocument/2006/relationships/image"/><Relationship Id="rId2" Target="../media/image1.png" Type="http://schemas.openxmlformats.org/officeDocument/2006/relationships/image"/><Relationship Id="rId20" Target="../media/image49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45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50.png" Type="http://schemas.openxmlformats.org/officeDocument/2006/relationships/image"/><Relationship Id="rId4" Target="../media/image5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52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53.png" Type="http://schemas.openxmlformats.org/officeDocument/2006/relationships/image"/><Relationship Id="rId6" Target="../media/image5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41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41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6.png" Type="http://schemas.openxmlformats.org/officeDocument/2006/relationships/image"/><Relationship Id="rId13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2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pn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../media/image45.png" Type="http://schemas.openxmlformats.org/officeDocument/2006/relationships/image"/><Relationship Id="rId8" Target="../media/image46.png" Type="http://schemas.openxmlformats.org/officeDocument/2006/relationships/image"/><Relationship Id="rId9" Target="../media/image4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5736" y="708778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986990" y="5653954"/>
            <a:ext cx="14207096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0"/>
              </a:lnSpc>
            </a:pPr>
            <a:r>
              <a:rPr lang="en-US" b="true" sz="6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Smart printing service for students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132601" y="1661389"/>
            <a:ext cx="1915875" cy="1829660"/>
          </a:xfrm>
          <a:custGeom>
            <a:avLst/>
            <a:gdLst/>
            <a:ahLst/>
            <a:cxnLst/>
            <a:rect r="r" b="b" t="t" l="l"/>
            <a:pathLst>
              <a:path h="1829660" w="1915875">
                <a:moveTo>
                  <a:pt x="0" y="0"/>
                </a:moveTo>
                <a:lnTo>
                  <a:pt x="1915875" y="0"/>
                </a:lnTo>
                <a:lnTo>
                  <a:pt x="1915875" y="1829660"/>
                </a:lnTo>
                <a:lnTo>
                  <a:pt x="0" y="1829660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914102" y="7301941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group 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35340" y="4149621"/>
            <a:ext cx="10910396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0"/>
              </a:lnSpc>
            </a:pPr>
            <a:r>
              <a:rPr lang="en-US" b="true" sz="7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4426189" y="4823914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242706" y="482391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225792" y="6410702"/>
            <a:ext cx="3292235" cy="248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Foundation for website programming</a:t>
            </a:r>
          </a:p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Easy to learn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82960" y="6327345"/>
            <a:ext cx="5097077" cy="185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Can embed many scipting languages like javascript, php, ...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521295" y="883851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2478094" y="2208792"/>
            <a:ext cx="2199123" cy="2199123"/>
          </a:xfrm>
          <a:custGeom>
            <a:avLst/>
            <a:gdLst/>
            <a:ahLst/>
            <a:cxnLst/>
            <a:rect r="r" b="b" t="t" l="l"/>
            <a:pathLst>
              <a:path h="2199123" w="2199123">
                <a:moveTo>
                  <a:pt x="0" y="0"/>
                </a:moveTo>
                <a:lnTo>
                  <a:pt x="2199123" y="0"/>
                </a:lnTo>
                <a:lnTo>
                  <a:pt x="2199123" y="2199123"/>
                </a:lnTo>
                <a:lnTo>
                  <a:pt x="0" y="219912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598404" y="2034144"/>
            <a:ext cx="2424233" cy="2548418"/>
          </a:xfrm>
          <a:custGeom>
            <a:avLst/>
            <a:gdLst/>
            <a:ahLst/>
            <a:cxnLst/>
            <a:rect r="r" b="b" t="t" l="l"/>
            <a:pathLst>
              <a:path h="2548418" w="2424233">
                <a:moveTo>
                  <a:pt x="0" y="0"/>
                </a:moveTo>
                <a:lnTo>
                  <a:pt x="2424233" y="0"/>
                </a:lnTo>
                <a:lnTo>
                  <a:pt x="2424233" y="2548419"/>
                </a:lnTo>
                <a:lnTo>
                  <a:pt x="0" y="254841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-2561" t="0" r="-2561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759910" y="2872426"/>
            <a:ext cx="3344623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HTML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447118" y="5636002"/>
            <a:ext cx="3490066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Approach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382960" y="5581220"/>
            <a:ext cx="414967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Intergration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598680" y="2904102"/>
            <a:ext cx="3344623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183620" y="1248317"/>
            <a:ext cx="5442071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1F5A92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674156" y="4844763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142766" y="4593735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1235" y="4593735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062082" y="4598055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981398" y="4593735"/>
            <a:ext cx="502056" cy="50205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820648" y="2700660"/>
            <a:ext cx="244984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php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21235" y="5385862"/>
            <a:ext cx="3490066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Approach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61069" y="5385862"/>
            <a:ext cx="2732862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Security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27898" y="6160562"/>
            <a:ext cx="3292235" cy="311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Easy for beginners</a:t>
            </a:r>
          </a:p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C-based programming language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29733" y="6160562"/>
            <a:ext cx="3954797" cy="311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Server-side scripting language</a:t>
            </a:r>
          </a:p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Core system private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78513" y="5385862"/>
            <a:ext cx="3291681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Scalability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981398" y="5377111"/>
            <a:ext cx="414967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Intergration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99629" y="6151811"/>
            <a:ext cx="4431440" cy="248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Well compatible with various dbms including MySQL,  MongoDB, ...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6219172" y="2510160"/>
            <a:ext cx="2955809" cy="1596386"/>
          </a:xfrm>
          <a:custGeom>
            <a:avLst/>
            <a:gdLst/>
            <a:ahLst/>
            <a:cxnLst/>
            <a:rect r="r" b="b" t="t" l="l"/>
            <a:pathLst>
              <a:path h="1596386" w="2955809">
                <a:moveTo>
                  <a:pt x="0" y="0"/>
                </a:moveTo>
                <a:lnTo>
                  <a:pt x="2955809" y="0"/>
                </a:lnTo>
                <a:lnTo>
                  <a:pt x="2955809" y="1596387"/>
                </a:lnTo>
                <a:lnTo>
                  <a:pt x="0" y="1596387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9866228" y="6160562"/>
            <a:ext cx="3503966" cy="185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Can handle large volumns of traffic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83620" y="1248317"/>
            <a:ext cx="5442071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1F5A92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674156" y="4844763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7651802" y="4593735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21235" y="4593735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370194" y="4593735"/>
            <a:ext cx="502056" cy="50205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018746" y="2699869"/>
            <a:ext cx="3962652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MySQL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21235" y="5385862"/>
            <a:ext cx="3490066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Approach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27576" y="5385862"/>
            <a:ext cx="2732862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Security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93560" y="6160562"/>
            <a:ext cx="3921531" cy="185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Simple syntax</a:t>
            </a:r>
          </a:p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Large supportive community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96241" y="6160562"/>
            <a:ext cx="4089013" cy="373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Patches are update regularly</a:t>
            </a:r>
          </a:p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Offer user authentication, access control and encryption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370194" y="5385862"/>
            <a:ext cx="3291681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Scalability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252054" y="8466531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13165996" y="6147054"/>
            <a:ext cx="4193918" cy="311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Works on various OS</a:t>
            </a:r>
          </a:p>
          <a:p>
            <a:pPr algn="l" marL="690881" indent="-345440" lvl="1">
              <a:lnSpc>
                <a:spcPts val="4992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Able to support and process very large databases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957878" y="1200150"/>
            <a:ext cx="2878462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1F5A92"/>
                </a:solidFill>
                <a:latin typeface="DM Sans Bold"/>
                <a:ea typeface="DM Sans Bold"/>
                <a:cs typeface="DM Sans Bold"/>
                <a:sym typeface="DM Sans Bold"/>
              </a:rPr>
              <a:t>DBMS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5591482" y="2171826"/>
            <a:ext cx="3302448" cy="1706124"/>
          </a:xfrm>
          <a:custGeom>
            <a:avLst/>
            <a:gdLst/>
            <a:ahLst/>
            <a:cxnLst/>
            <a:rect r="r" b="b" t="t" l="l"/>
            <a:pathLst>
              <a:path h="1706124" w="3302448">
                <a:moveTo>
                  <a:pt x="0" y="0"/>
                </a:moveTo>
                <a:lnTo>
                  <a:pt x="3302448" y="0"/>
                </a:lnTo>
                <a:lnTo>
                  <a:pt x="3302448" y="1706124"/>
                </a:lnTo>
                <a:lnTo>
                  <a:pt x="0" y="1706124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428345"/>
            <a:ext cx="6390621" cy="4164391"/>
            <a:chOff x="0" y="0"/>
            <a:chExt cx="1330288" cy="8668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30288" cy="866870"/>
            </a:xfrm>
            <a:custGeom>
              <a:avLst/>
              <a:gdLst/>
              <a:ahLst/>
              <a:cxnLst/>
              <a:rect r="r" b="b" t="t" l="l"/>
              <a:pathLst>
                <a:path h="866870" w="1330288">
                  <a:moveTo>
                    <a:pt x="41189" y="0"/>
                  </a:moveTo>
                  <a:lnTo>
                    <a:pt x="1289098" y="0"/>
                  </a:lnTo>
                  <a:cubicBezTo>
                    <a:pt x="1311847" y="0"/>
                    <a:pt x="1330288" y="18441"/>
                    <a:pt x="1330288" y="41189"/>
                  </a:cubicBezTo>
                  <a:lnTo>
                    <a:pt x="1330288" y="825681"/>
                  </a:lnTo>
                  <a:cubicBezTo>
                    <a:pt x="1330288" y="848429"/>
                    <a:pt x="1311847" y="866870"/>
                    <a:pt x="1289098" y="866870"/>
                  </a:cubicBezTo>
                  <a:lnTo>
                    <a:pt x="41189" y="866870"/>
                  </a:lnTo>
                  <a:cubicBezTo>
                    <a:pt x="18441" y="866870"/>
                    <a:pt x="0" y="848429"/>
                    <a:pt x="0" y="825681"/>
                  </a:cubicBezTo>
                  <a:lnTo>
                    <a:pt x="0" y="41189"/>
                  </a:lnTo>
                  <a:cubicBezTo>
                    <a:pt x="0" y="18441"/>
                    <a:pt x="18441" y="0"/>
                    <a:pt x="41189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30288" cy="904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428345"/>
            <a:ext cx="6390621" cy="1148560"/>
            <a:chOff x="0" y="0"/>
            <a:chExt cx="1330288" cy="2390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30288" cy="239087"/>
            </a:xfrm>
            <a:custGeom>
              <a:avLst/>
              <a:gdLst/>
              <a:ahLst/>
              <a:cxnLst/>
              <a:rect r="r" b="b" t="t" l="l"/>
              <a:pathLst>
                <a:path h="239087" w="1330288">
                  <a:moveTo>
                    <a:pt x="20595" y="0"/>
                  </a:moveTo>
                  <a:lnTo>
                    <a:pt x="1309693" y="0"/>
                  </a:lnTo>
                  <a:cubicBezTo>
                    <a:pt x="1315155" y="0"/>
                    <a:pt x="1320394" y="2170"/>
                    <a:pt x="1324256" y="6032"/>
                  </a:cubicBezTo>
                  <a:cubicBezTo>
                    <a:pt x="1328118" y="9894"/>
                    <a:pt x="1330288" y="15133"/>
                    <a:pt x="1330288" y="20595"/>
                  </a:cubicBezTo>
                  <a:lnTo>
                    <a:pt x="1330288" y="218493"/>
                  </a:lnTo>
                  <a:cubicBezTo>
                    <a:pt x="1330288" y="223955"/>
                    <a:pt x="1328118" y="229193"/>
                    <a:pt x="1324256" y="233055"/>
                  </a:cubicBezTo>
                  <a:cubicBezTo>
                    <a:pt x="1320394" y="236917"/>
                    <a:pt x="1315155" y="239087"/>
                    <a:pt x="1309693" y="239087"/>
                  </a:cubicBezTo>
                  <a:lnTo>
                    <a:pt x="20595" y="239087"/>
                  </a:lnTo>
                  <a:cubicBezTo>
                    <a:pt x="15133" y="239087"/>
                    <a:pt x="9894" y="236917"/>
                    <a:pt x="6032" y="233055"/>
                  </a:cubicBezTo>
                  <a:cubicBezTo>
                    <a:pt x="2170" y="229193"/>
                    <a:pt x="0" y="223955"/>
                    <a:pt x="0" y="218493"/>
                  </a:cubicBezTo>
                  <a:lnTo>
                    <a:pt x="0" y="20595"/>
                  </a:lnTo>
                  <a:cubicBezTo>
                    <a:pt x="0" y="15133"/>
                    <a:pt x="2170" y="9894"/>
                    <a:pt x="6032" y="6032"/>
                  </a:cubicBezTo>
                  <a:cubicBezTo>
                    <a:pt x="9894" y="2170"/>
                    <a:pt x="15133" y="0"/>
                    <a:pt x="2059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30288" cy="277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078075" y="3716902"/>
            <a:ext cx="2107454" cy="4619077"/>
          </a:xfrm>
          <a:custGeom>
            <a:avLst/>
            <a:gdLst/>
            <a:ahLst/>
            <a:cxnLst/>
            <a:rect r="r" b="b" t="t" l="l"/>
            <a:pathLst>
              <a:path h="4619077" w="2107454">
                <a:moveTo>
                  <a:pt x="0" y="0"/>
                </a:moveTo>
                <a:lnTo>
                  <a:pt x="2107454" y="0"/>
                </a:lnTo>
                <a:lnTo>
                  <a:pt x="2107454" y="4619077"/>
                </a:lnTo>
                <a:lnTo>
                  <a:pt x="0" y="46190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5677" y="4670202"/>
            <a:ext cx="6075137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5"/>
              </a:lnSpc>
            </a:pPr>
            <a:r>
              <a:rPr lang="en-US" sz="4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Ineffective team 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7206" y="5529280"/>
            <a:ext cx="6073609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589"/>
              </a:lnSpc>
              <a:buFont typeface="Arial"/>
              <a:buChar char="•"/>
            </a:pPr>
            <a:r>
              <a:rPr lang="en-US" sz="3399" spc="2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Online meetings cause</a:t>
            </a:r>
          </a:p>
          <a:p>
            <a:pPr algn="l">
              <a:lnSpc>
                <a:spcPts val="4589"/>
              </a:lnSpc>
            </a:pPr>
            <a:r>
              <a:rPr lang="en-US" sz="3399" spc="2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  <a:r>
              <a:rPr lang="en-US" sz="3399" spc="2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misunderstanding of </a:t>
            </a:r>
          </a:p>
          <a:p>
            <a:pPr algn="l">
              <a:lnSpc>
                <a:spcPts val="4589"/>
              </a:lnSpc>
            </a:pPr>
            <a:r>
              <a:rPr lang="en-US" sz="3399" spc="2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requirements</a:t>
            </a:r>
          </a:p>
          <a:p>
            <a:pPr algn="l" marL="734059" indent="-367030" lvl="1">
              <a:lnSpc>
                <a:spcPts val="458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2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Lack of interactions between members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050173" y="812740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7" y="0"/>
                </a:lnTo>
                <a:lnTo>
                  <a:pt x="1794967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4784346" y="1627225"/>
            <a:ext cx="9453420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0"/>
              </a:lnSpc>
            </a:pPr>
            <a:r>
              <a:rPr lang="en-US" sz="8000" b="true">
                <a:solidFill>
                  <a:srgbClr val="4186C8"/>
                </a:solidFill>
                <a:latin typeface="DM Sans Bold"/>
                <a:ea typeface="DM Sans Bold"/>
                <a:cs typeface="DM Sans Bold"/>
                <a:sym typeface="DM Sans Bold"/>
              </a:rPr>
              <a:t>Risks &amp; </a:t>
            </a:r>
            <a:r>
              <a:rPr lang="en-US" sz="8000" b="true">
                <a:solidFill>
                  <a:srgbClr val="4186C8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842754" y="4428345"/>
            <a:ext cx="6390621" cy="4164391"/>
            <a:chOff x="0" y="0"/>
            <a:chExt cx="1330288" cy="8668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30288" cy="866870"/>
            </a:xfrm>
            <a:custGeom>
              <a:avLst/>
              <a:gdLst/>
              <a:ahLst/>
              <a:cxnLst/>
              <a:rect r="r" b="b" t="t" l="l"/>
              <a:pathLst>
                <a:path h="866870" w="1330288">
                  <a:moveTo>
                    <a:pt x="41189" y="0"/>
                  </a:moveTo>
                  <a:lnTo>
                    <a:pt x="1289098" y="0"/>
                  </a:lnTo>
                  <a:cubicBezTo>
                    <a:pt x="1311847" y="0"/>
                    <a:pt x="1330288" y="18441"/>
                    <a:pt x="1330288" y="41189"/>
                  </a:cubicBezTo>
                  <a:lnTo>
                    <a:pt x="1330288" y="825681"/>
                  </a:lnTo>
                  <a:cubicBezTo>
                    <a:pt x="1330288" y="848429"/>
                    <a:pt x="1311847" y="866870"/>
                    <a:pt x="1289098" y="866870"/>
                  </a:cubicBezTo>
                  <a:lnTo>
                    <a:pt x="41189" y="866870"/>
                  </a:lnTo>
                  <a:cubicBezTo>
                    <a:pt x="18441" y="866870"/>
                    <a:pt x="0" y="848429"/>
                    <a:pt x="0" y="825681"/>
                  </a:cubicBezTo>
                  <a:lnTo>
                    <a:pt x="0" y="41189"/>
                  </a:lnTo>
                  <a:cubicBezTo>
                    <a:pt x="0" y="18441"/>
                    <a:pt x="18441" y="0"/>
                    <a:pt x="41189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330288" cy="904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842754" y="4428345"/>
            <a:ext cx="6390621" cy="1148560"/>
            <a:chOff x="0" y="0"/>
            <a:chExt cx="1330288" cy="2390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30288" cy="239087"/>
            </a:xfrm>
            <a:custGeom>
              <a:avLst/>
              <a:gdLst/>
              <a:ahLst/>
              <a:cxnLst/>
              <a:rect r="r" b="b" t="t" l="l"/>
              <a:pathLst>
                <a:path h="239087" w="1330288">
                  <a:moveTo>
                    <a:pt x="20595" y="0"/>
                  </a:moveTo>
                  <a:lnTo>
                    <a:pt x="1309693" y="0"/>
                  </a:lnTo>
                  <a:cubicBezTo>
                    <a:pt x="1315155" y="0"/>
                    <a:pt x="1320394" y="2170"/>
                    <a:pt x="1324256" y="6032"/>
                  </a:cubicBezTo>
                  <a:cubicBezTo>
                    <a:pt x="1328118" y="9894"/>
                    <a:pt x="1330288" y="15133"/>
                    <a:pt x="1330288" y="20595"/>
                  </a:cubicBezTo>
                  <a:lnTo>
                    <a:pt x="1330288" y="218493"/>
                  </a:lnTo>
                  <a:cubicBezTo>
                    <a:pt x="1330288" y="223955"/>
                    <a:pt x="1328118" y="229193"/>
                    <a:pt x="1324256" y="233055"/>
                  </a:cubicBezTo>
                  <a:cubicBezTo>
                    <a:pt x="1320394" y="236917"/>
                    <a:pt x="1315155" y="239087"/>
                    <a:pt x="1309693" y="239087"/>
                  </a:cubicBezTo>
                  <a:lnTo>
                    <a:pt x="20595" y="239087"/>
                  </a:lnTo>
                  <a:cubicBezTo>
                    <a:pt x="15133" y="239087"/>
                    <a:pt x="9894" y="236917"/>
                    <a:pt x="6032" y="233055"/>
                  </a:cubicBezTo>
                  <a:cubicBezTo>
                    <a:pt x="2170" y="229193"/>
                    <a:pt x="0" y="223955"/>
                    <a:pt x="0" y="218493"/>
                  </a:cubicBezTo>
                  <a:lnTo>
                    <a:pt x="0" y="20595"/>
                  </a:lnTo>
                  <a:cubicBezTo>
                    <a:pt x="0" y="15133"/>
                    <a:pt x="2170" y="9894"/>
                    <a:pt x="6032" y="6032"/>
                  </a:cubicBezTo>
                  <a:cubicBezTo>
                    <a:pt x="9894" y="2170"/>
                    <a:pt x="15133" y="0"/>
                    <a:pt x="2059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330288" cy="277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032200" y="4670202"/>
            <a:ext cx="4011728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5"/>
              </a:lnSpc>
            </a:pPr>
            <a:r>
              <a:rPr lang="en-US" sz="4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Intergrate API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974041" y="6110305"/>
            <a:ext cx="6527452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58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2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Finding and intergrating the HCMUT API is extremely hard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2068011" y="4734470"/>
            <a:ext cx="14151978" cy="894845"/>
            <a:chOff x="0" y="0"/>
            <a:chExt cx="3727270" cy="2356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727270" cy="235679"/>
            </a:xfrm>
            <a:custGeom>
              <a:avLst/>
              <a:gdLst/>
              <a:ahLst/>
              <a:cxnLst/>
              <a:rect r="r" b="b" t="t" l="l"/>
              <a:pathLst>
                <a:path h="235679" w="3727270">
                  <a:moveTo>
                    <a:pt x="27900" y="0"/>
                  </a:moveTo>
                  <a:lnTo>
                    <a:pt x="3699370" y="0"/>
                  </a:lnTo>
                  <a:cubicBezTo>
                    <a:pt x="3706769" y="0"/>
                    <a:pt x="3713866" y="2939"/>
                    <a:pt x="3719098" y="8172"/>
                  </a:cubicBezTo>
                  <a:cubicBezTo>
                    <a:pt x="3724330" y="13404"/>
                    <a:pt x="3727270" y="20500"/>
                    <a:pt x="3727270" y="27900"/>
                  </a:cubicBezTo>
                  <a:lnTo>
                    <a:pt x="3727270" y="207779"/>
                  </a:lnTo>
                  <a:cubicBezTo>
                    <a:pt x="3727270" y="223188"/>
                    <a:pt x="3714779" y="235679"/>
                    <a:pt x="3699370" y="235679"/>
                  </a:cubicBezTo>
                  <a:lnTo>
                    <a:pt x="27900" y="235679"/>
                  </a:lnTo>
                  <a:cubicBezTo>
                    <a:pt x="12491" y="235679"/>
                    <a:pt x="0" y="223188"/>
                    <a:pt x="0" y="207779"/>
                  </a:cubicBezTo>
                  <a:lnTo>
                    <a:pt x="0" y="27900"/>
                  </a:lnTo>
                  <a:cubicBezTo>
                    <a:pt x="0" y="12491"/>
                    <a:pt x="12491" y="0"/>
                    <a:pt x="27900" y="0"/>
                  </a:cubicBezTo>
                  <a:close/>
                </a:path>
              </a:pathLst>
            </a:custGeom>
            <a:solidFill>
              <a:srgbClr val="CBCBC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28575"/>
              <a:ext cx="3727270" cy="207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  <a:r>
                <a:rPr lang="en-US" sz="2200" spc="15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Switch to daily offline meeting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068011" y="6143665"/>
            <a:ext cx="14151978" cy="913458"/>
            <a:chOff x="0" y="0"/>
            <a:chExt cx="3727270" cy="2405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727270" cy="240582"/>
            </a:xfrm>
            <a:custGeom>
              <a:avLst/>
              <a:gdLst/>
              <a:ahLst/>
              <a:cxnLst/>
              <a:rect r="r" b="b" t="t" l="l"/>
              <a:pathLst>
                <a:path h="240582" w="3727270">
                  <a:moveTo>
                    <a:pt x="27900" y="0"/>
                  </a:moveTo>
                  <a:lnTo>
                    <a:pt x="3699370" y="0"/>
                  </a:lnTo>
                  <a:cubicBezTo>
                    <a:pt x="3706769" y="0"/>
                    <a:pt x="3713866" y="2939"/>
                    <a:pt x="3719098" y="8172"/>
                  </a:cubicBezTo>
                  <a:cubicBezTo>
                    <a:pt x="3724330" y="13404"/>
                    <a:pt x="3727270" y="20500"/>
                    <a:pt x="3727270" y="27900"/>
                  </a:cubicBezTo>
                  <a:lnTo>
                    <a:pt x="3727270" y="212682"/>
                  </a:lnTo>
                  <a:cubicBezTo>
                    <a:pt x="3727270" y="228090"/>
                    <a:pt x="3714779" y="240582"/>
                    <a:pt x="3699370" y="240582"/>
                  </a:cubicBezTo>
                  <a:lnTo>
                    <a:pt x="27900" y="240582"/>
                  </a:lnTo>
                  <a:cubicBezTo>
                    <a:pt x="12491" y="240582"/>
                    <a:pt x="0" y="228090"/>
                    <a:pt x="0" y="212682"/>
                  </a:cubicBezTo>
                  <a:lnTo>
                    <a:pt x="0" y="27900"/>
                  </a:lnTo>
                  <a:cubicBezTo>
                    <a:pt x="0" y="12491"/>
                    <a:pt x="12491" y="0"/>
                    <a:pt x="27900" y="0"/>
                  </a:cubicBezTo>
                  <a:close/>
                </a:path>
              </a:pathLst>
            </a:custGeom>
            <a:solidFill>
              <a:srgbClr val="CBCBC9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28575"/>
              <a:ext cx="3727270" cy="212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  <a:r>
                <a:rPr lang="en-US" sz="2200" spc="156" strike="noStrike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Need to have a to-do list to follow up the plan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068011" y="7572986"/>
            <a:ext cx="14151978" cy="929133"/>
            <a:chOff x="0" y="0"/>
            <a:chExt cx="3727270" cy="24471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727270" cy="244710"/>
            </a:xfrm>
            <a:custGeom>
              <a:avLst/>
              <a:gdLst/>
              <a:ahLst/>
              <a:cxnLst/>
              <a:rect r="r" b="b" t="t" l="l"/>
              <a:pathLst>
                <a:path h="244710" w="3727270">
                  <a:moveTo>
                    <a:pt x="27900" y="0"/>
                  </a:moveTo>
                  <a:lnTo>
                    <a:pt x="3699370" y="0"/>
                  </a:lnTo>
                  <a:cubicBezTo>
                    <a:pt x="3706769" y="0"/>
                    <a:pt x="3713866" y="2939"/>
                    <a:pt x="3719098" y="8172"/>
                  </a:cubicBezTo>
                  <a:cubicBezTo>
                    <a:pt x="3724330" y="13404"/>
                    <a:pt x="3727270" y="20500"/>
                    <a:pt x="3727270" y="27900"/>
                  </a:cubicBezTo>
                  <a:lnTo>
                    <a:pt x="3727270" y="216810"/>
                  </a:lnTo>
                  <a:cubicBezTo>
                    <a:pt x="3727270" y="232219"/>
                    <a:pt x="3714779" y="244710"/>
                    <a:pt x="3699370" y="244710"/>
                  </a:cubicBezTo>
                  <a:lnTo>
                    <a:pt x="27900" y="244710"/>
                  </a:lnTo>
                  <a:cubicBezTo>
                    <a:pt x="12491" y="244710"/>
                    <a:pt x="0" y="232219"/>
                    <a:pt x="0" y="216810"/>
                  </a:cubicBezTo>
                  <a:lnTo>
                    <a:pt x="0" y="27900"/>
                  </a:lnTo>
                  <a:cubicBezTo>
                    <a:pt x="0" y="12491"/>
                    <a:pt x="12491" y="0"/>
                    <a:pt x="27900" y="0"/>
                  </a:cubicBezTo>
                  <a:close/>
                </a:path>
              </a:pathLst>
            </a:custGeom>
            <a:solidFill>
              <a:srgbClr val="CBCBC9"/>
            </a:soli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28575"/>
              <a:ext cx="3727270" cy="2161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  <a:r>
                <a:rPr lang="en-US" sz="2200" spc="156" strike="noStrike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Using google authentication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068011" y="8930744"/>
            <a:ext cx="14151978" cy="877009"/>
            <a:chOff x="0" y="0"/>
            <a:chExt cx="3727270" cy="23098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727270" cy="230982"/>
            </a:xfrm>
            <a:custGeom>
              <a:avLst/>
              <a:gdLst/>
              <a:ahLst/>
              <a:cxnLst/>
              <a:rect r="r" b="b" t="t" l="l"/>
              <a:pathLst>
                <a:path h="230982" w="3727270">
                  <a:moveTo>
                    <a:pt x="27900" y="0"/>
                  </a:moveTo>
                  <a:lnTo>
                    <a:pt x="3699370" y="0"/>
                  </a:lnTo>
                  <a:cubicBezTo>
                    <a:pt x="3706769" y="0"/>
                    <a:pt x="3713866" y="2939"/>
                    <a:pt x="3719098" y="8172"/>
                  </a:cubicBezTo>
                  <a:cubicBezTo>
                    <a:pt x="3724330" y="13404"/>
                    <a:pt x="3727270" y="20500"/>
                    <a:pt x="3727270" y="27900"/>
                  </a:cubicBezTo>
                  <a:lnTo>
                    <a:pt x="3727270" y="203082"/>
                  </a:lnTo>
                  <a:cubicBezTo>
                    <a:pt x="3727270" y="218491"/>
                    <a:pt x="3714779" y="230982"/>
                    <a:pt x="3699370" y="230982"/>
                  </a:cubicBezTo>
                  <a:lnTo>
                    <a:pt x="27900" y="230982"/>
                  </a:lnTo>
                  <a:cubicBezTo>
                    <a:pt x="12491" y="230982"/>
                    <a:pt x="0" y="218491"/>
                    <a:pt x="0" y="203082"/>
                  </a:cubicBezTo>
                  <a:lnTo>
                    <a:pt x="0" y="27900"/>
                  </a:lnTo>
                  <a:cubicBezTo>
                    <a:pt x="0" y="12491"/>
                    <a:pt x="12491" y="0"/>
                    <a:pt x="27900" y="0"/>
                  </a:cubicBezTo>
                  <a:close/>
                </a:path>
              </a:pathLst>
            </a:custGeom>
            <a:solidFill>
              <a:srgbClr val="CBCBC9"/>
            </a:soli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28575"/>
              <a:ext cx="3727270" cy="202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  <a:r>
                <a:rPr lang="en-US" sz="2200" spc="156" strike="noStrike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Use scrum framework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4136549" y="3112579"/>
            <a:ext cx="10014901" cy="1046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80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Learned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486467" y="1749978"/>
            <a:ext cx="7315066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1F5A92"/>
                </a:solidFill>
                <a:latin typeface="DM Sans Bold"/>
                <a:ea typeface="DM Sans Bold"/>
                <a:cs typeface="DM Sans Bold"/>
                <a:sym typeface="DM Sans Bold"/>
              </a:rPr>
              <a:t>Lesson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86624" y="1219200"/>
            <a:ext cx="3426068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4186C8"/>
                </a:solidFill>
                <a:latin typeface="DM Sans Bold"/>
                <a:ea typeface="DM Sans Bold"/>
                <a:cs typeface="DM Sans Bold"/>
                <a:sym typeface="DM Sans Bold"/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584271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4471" y="707076"/>
            <a:ext cx="5966544" cy="2662922"/>
            <a:chOff x="0" y="0"/>
            <a:chExt cx="2206193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06193" cy="984643"/>
            </a:xfrm>
            <a:custGeom>
              <a:avLst/>
              <a:gdLst/>
              <a:ahLst/>
              <a:cxnLst/>
              <a:rect r="r" b="b" t="t" l="l"/>
              <a:pathLst>
                <a:path h="984643" w="2206193">
                  <a:moveTo>
                    <a:pt x="49307" y="0"/>
                  </a:moveTo>
                  <a:lnTo>
                    <a:pt x="2156886" y="0"/>
                  </a:lnTo>
                  <a:cubicBezTo>
                    <a:pt x="2169963" y="0"/>
                    <a:pt x="2182504" y="5195"/>
                    <a:pt x="2191751" y="14442"/>
                  </a:cubicBezTo>
                  <a:cubicBezTo>
                    <a:pt x="2200998" y="23689"/>
                    <a:pt x="2206193" y="36230"/>
                    <a:pt x="2206193" y="49307"/>
                  </a:cubicBezTo>
                  <a:lnTo>
                    <a:pt x="2206193" y="935336"/>
                  </a:lnTo>
                  <a:cubicBezTo>
                    <a:pt x="2206193" y="948413"/>
                    <a:pt x="2200998" y="960955"/>
                    <a:pt x="2191751" y="970202"/>
                  </a:cubicBezTo>
                  <a:cubicBezTo>
                    <a:pt x="2182504" y="979449"/>
                    <a:pt x="2169963" y="984643"/>
                    <a:pt x="2156886" y="984643"/>
                  </a:cubicBezTo>
                  <a:lnTo>
                    <a:pt x="49307" y="984643"/>
                  </a:lnTo>
                  <a:cubicBezTo>
                    <a:pt x="36230" y="984643"/>
                    <a:pt x="23689" y="979449"/>
                    <a:pt x="14442" y="970202"/>
                  </a:cubicBezTo>
                  <a:cubicBezTo>
                    <a:pt x="5195" y="960955"/>
                    <a:pt x="0" y="948413"/>
                    <a:pt x="0" y="935336"/>
                  </a:cubicBezTo>
                  <a:lnTo>
                    <a:pt x="0" y="49307"/>
                  </a:lnTo>
                  <a:cubicBezTo>
                    <a:pt x="0" y="36230"/>
                    <a:pt x="5195" y="23689"/>
                    <a:pt x="14442" y="14442"/>
                  </a:cubicBezTo>
                  <a:cubicBezTo>
                    <a:pt x="23689" y="5195"/>
                    <a:pt x="36230" y="0"/>
                    <a:pt x="49307" y="0"/>
                  </a:cubicBezTo>
                  <a:close/>
                </a:path>
              </a:pathLst>
            </a:custGeom>
            <a:solidFill>
              <a:srgbClr val="8AB7E2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206193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4471" y="3812039"/>
            <a:ext cx="5966544" cy="2662922"/>
            <a:chOff x="0" y="0"/>
            <a:chExt cx="2206193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6193" cy="984643"/>
            </a:xfrm>
            <a:custGeom>
              <a:avLst/>
              <a:gdLst/>
              <a:ahLst/>
              <a:cxnLst/>
              <a:rect r="r" b="b" t="t" l="l"/>
              <a:pathLst>
                <a:path h="984643" w="2206193">
                  <a:moveTo>
                    <a:pt x="49307" y="0"/>
                  </a:moveTo>
                  <a:lnTo>
                    <a:pt x="2156886" y="0"/>
                  </a:lnTo>
                  <a:cubicBezTo>
                    <a:pt x="2169963" y="0"/>
                    <a:pt x="2182504" y="5195"/>
                    <a:pt x="2191751" y="14442"/>
                  </a:cubicBezTo>
                  <a:cubicBezTo>
                    <a:pt x="2200998" y="23689"/>
                    <a:pt x="2206193" y="36230"/>
                    <a:pt x="2206193" y="49307"/>
                  </a:cubicBezTo>
                  <a:lnTo>
                    <a:pt x="2206193" y="935336"/>
                  </a:lnTo>
                  <a:cubicBezTo>
                    <a:pt x="2206193" y="948413"/>
                    <a:pt x="2200998" y="960955"/>
                    <a:pt x="2191751" y="970202"/>
                  </a:cubicBezTo>
                  <a:cubicBezTo>
                    <a:pt x="2182504" y="979449"/>
                    <a:pt x="2169963" y="984643"/>
                    <a:pt x="2156886" y="984643"/>
                  </a:cubicBezTo>
                  <a:lnTo>
                    <a:pt x="49307" y="984643"/>
                  </a:lnTo>
                  <a:cubicBezTo>
                    <a:pt x="36230" y="984643"/>
                    <a:pt x="23689" y="979449"/>
                    <a:pt x="14442" y="970202"/>
                  </a:cubicBezTo>
                  <a:cubicBezTo>
                    <a:pt x="5195" y="960955"/>
                    <a:pt x="0" y="948413"/>
                    <a:pt x="0" y="935336"/>
                  </a:cubicBezTo>
                  <a:lnTo>
                    <a:pt x="0" y="49307"/>
                  </a:lnTo>
                  <a:cubicBezTo>
                    <a:pt x="0" y="36230"/>
                    <a:pt x="5195" y="23689"/>
                    <a:pt x="14442" y="14442"/>
                  </a:cubicBezTo>
                  <a:cubicBezTo>
                    <a:pt x="23689" y="5195"/>
                    <a:pt x="36230" y="0"/>
                    <a:pt x="49307" y="0"/>
                  </a:cubicBezTo>
                  <a:close/>
                </a:path>
              </a:pathLst>
            </a:custGeom>
            <a:solidFill>
              <a:srgbClr val="8AB7E2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06193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6985" y="707076"/>
            <a:ext cx="6234674" cy="2662922"/>
            <a:chOff x="0" y="0"/>
            <a:chExt cx="2305336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05336" cy="984643"/>
            </a:xfrm>
            <a:custGeom>
              <a:avLst/>
              <a:gdLst/>
              <a:ahLst/>
              <a:cxnLst/>
              <a:rect r="r" b="b" t="t" l="l"/>
              <a:pathLst>
                <a:path h="984643" w="2305336">
                  <a:moveTo>
                    <a:pt x="47187" y="0"/>
                  </a:moveTo>
                  <a:lnTo>
                    <a:pt x="2258150" y="0"/>
                  </a:lnTo>
                  <a:cubicBezTo>
                    <a:pt x="2284210" y="0"/>
                    <a:pt x="2305336" y="21126"/>
                    <a:pt x="2305336" y="47187"/>
                  </a:cubicBezTo>
                  <a:lnTo>
                    <a:pt x="2305336" y="937457"/>
                  </a:lnTo>
                  <a:cubicBezTo>
                    <a:pt x="2305336" y="963517"/>
                    <a:pt x="2284210" y="984643"/>
                    <a:pt x="2258150" y="984643"/>
                  </a:cubicBezTo>
                  <a:lnTo>
                    <a:pt x="47187" y="984643"/>
                  </a:lnTo>
                  <a:cubicBezTo>
                    <a:pt x="34672" y="984643"/>
                    <a:pt x="22670" y="979672"/>
                    <a:pt x="13821" y="970823"/>
                  </a:cubicBezTo>
                  <a:cubicBezTo>
                    <a:pt x="4971" y="961974"/>
                    <a:pt x="0" y="949972"/>
                    <a:pt x="0" y="937457"/>
                  </a:cubicBezTo>
                  <a:lnTo>
                    <a:pt x="0" y="47187"/>
                  </a:lnTo>
                  <a:cubicBezTo>
                    <a:pt x="0" y="21126"/>
                    <a:pt x="21126" y="0"/>
                    <a:pt x="47187" y="0"/>
                  </a:cubicBezTo>
                  <a:close/>
                </a:path>
              </a:pathLst>
            </a:custGeom>
            <a:solidFill>
              <a:srgbClr val="8AB7E2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305336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46985" y="3812039"/>
            <a:ext cx="6234674" cy="2662922"/>
            <a:chOff x="0" y="0"/>
            <a:chExt cx="2305336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05336" cy="984643"/>
            </a:xfrm>
            <a:custGeom>
              <a:avLst/>
              <a:gdLst/>
              <a:ahLst/>
              <a:cxnLst/>
              <a:rect r="r" b="b" t="t" l="l"/>
              <a:pathLst>
                <a:path h="984643" w="2305336">
                  <a:moveTo>
                    <a:pt x="47187" y="0"/>
                  </a:moveTo>
                  <a:lnTo>
                    <a:pt x="2258150" y="0"/>
                  </a:lnTo>
                  <a:cubicBezTo>
                    <a:pt x="2284210" y="0"/>
                    <a:pt x="2305336" y="21126"/>
                    <a:pt x="2305336" y="47187"/>
                  </a:cubicBezTo>
                  <a:lnTo>
                    <a:pt x="2305336" y="937457"/>
                  </a:lnTo>
                  <a:cubicBezTo>
                    <a:pt x="2305336" y="963517"/>
                    <a:pt x="2284210" y="984643"/>
                    <a:pt x="2258150" y="984643"/>
                  </a:cubicBezTo>
                  <a:lnTo>
                    <a:pt x="47187" y="984643"/>
                  </a:lnTo>
                  <a:cubicBezTo>
                    <a:pt x="34672" y="984643"/>
                    <a:pt x="22670" y="979672"/>
                    <a:pt x="13821" y="970823"/>
                  </a:cubicBezTo>
                  <a:cubicBezTo>
                    <a:pt x="4971" y="961974"/>
                    <a:pt x="0" y="949972"/>
                    <a:pt x="0" y="937457"/>
                  </a:cubicBezTo>
                  <a:lnTo>
                    <a:pt x="0" y="47187"/>
                  </a:lnTo>
                  <a:cubicBezTo>
                    <a:pt x="0" y="21126"/>
                    <a:pt x="21126" y="0"/>
                    <a:pt x="47187" y="0"/>
                  </a:cubicBezTo>
                  <a:close/>
                </a:path>
              </a:pathLst>
            </a:custGeom>
            <a:solidFill>
              <a:srgbClr val="8AB7E2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305336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536390" y="6917002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52654" y="0"/>
                  </a:moveTo>
                  <a:lnTo>
                    <a:pt x="2013286" y="0"/>
                  </a:lnTo>
                  <a:cubicBezTo>
                    <a:pt x="2042366" y="0"/>
                    <a:pt x="2065940" y="23574"/>
                    <a:pt x="2065940" y="52654"/>
                  </a:cubicBezTo>
                  <a:lnTo>
                    <a:pt x="2065940" y="931989"/>
                  </a:lnTo>
                  <a:cubicBezTo>
                    <a:pt x="2065940" y="961069"/>
                    <a:pt x="2042366" y="984643"/>
                    <a:pt x="2013286" y="984643"/>
                  </a:cubicBezTo>
                  <a:lnTo>
                    <a:pt x="52654" y="984643"/>
                  </a:lnTo>
                  <a:cubicBezTo>
                    <a:pt x="23574" y="984643"/>
                    <a:pt x="0" y="961069"/>
                    <a:pt x="0" y="931989"/>
                  </a:cubicBezTo>
                  <a:lnTo>
                    <a:pt x="0" y="52654"/>
                  </a:lnTo>
                  <a:cubicBezTo>
                    <a:pt x="0" y="23574"/>
                    <a:pt x="23574" y="0"/>
                    <a:pt x="52654" y="0"/>
                  </a:cubicBezTo>
                  <a:close/>
                </a:path>
              </a:pathLst>
            </a:custGeom>
            <a:solidFill>
              <a:srgbClr val="8AB7E2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7900054">
            <a:off x="7482687" y="1811403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2700000">
            <a:off x="10151184" y="1822872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8823519" y="5925876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766502" y="1120087"/>
            <a:ext cx="2031733" cy="1937765"/>
          </a:xfrm>
          <a:custGeom>
            <a:avLst/>
            <a:gdLst/>
            <a:ahLst/>
            <a:cxnLst/>
            <a:rect r="r" b="b" t="t" l="l"/>
            <a:pathLst>
              <a:path h="1937765" w="2031733">
                <a:moveTo>
                  <a:pt x="2031733" y="0"/>
                </a:moveTo>
                <a:lnTo>
                  <a:pt x="0" y="0"/>
                </a:lnTo>
                <a:lnTo>
                  <a:pt x="0" y="1937765"/>
                </a:lnTo>
                <a:lnTo>
                  <a:pt x="2031733" y="1937765"/>
                </a:lnTo>
                <a:lnTo>
                  <a:pt x="203173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853893" y="7397984"/>
            <a:ext cx="1946733" cy="1700958"/>
          </a:xfrm>
          <a:custGeom>
            <a:avLst/>
            <a:gdLst/>
            <a:ahLst/>
            <a:cxnLst/>
            <a:rect r="r" b="b" t="t" l="l"/>
            <a:pathLst>
              <a:path h="1700958" w="1946733">
                <a:moveTo>
                  <a:pt x="0" y="0"/>
                </a:moveTo>
                <a:lnTo>
                  <a:pt x="1946733" y="0"/>
                </a:lnTo>
                <a:lnTo>
                  <a:pt x="1946733" y="1700958"/>
                </a:lnTo>
                <a:lnTo>
                  <a:pt x="0" y="17009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500632" y="1229038"/>
            <a:ext cx="1521152" cy="1697240"/>
          </a:xfrm>
          <a:custGeom>
            <a:avLst/>
            <a:gdLst/>
            <a:ahLst/>
            <a:cxnLst/>
            <a:rect r="r" b="b" t="t" l="l"/>
            <a:pathLst>
              <a:path h="1697240" w="1521152">
                <a:moveTo>
                  <a:pt x="0" y="0"/>
                </a:moveTo>
                <a:lnTo>
                  <a:pt x="1521151" y="0"/>
                </a:lnTo>
                <a:lnTo>
                  <a:pt x="1521151" y="1697241"/>
                </a:lnTo>
                <a:lnTo>
                  <a:pt x="0" y="16972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138607" y="4175750"/>
            <a:ext cx="1883176" cy="1777248"/>
          </a:xfrm>
          <a:custGeom>
            <a:avLst/>
            <a:gdLst/>
            <a:ahLst/>
            <a:cxnLst/>
            <a:rect r="r" b="b" t="t" l="l"/>
            <a:pathLst>
              <a:path h="1777248" w="1883176">
                <a:moveTo>
                  <a:pt x="0" y="0"/>
                </a:moveTo>
                <a:lnTo>
                  <a:pt x="1883176" y="0"/>
                </a:lnTo>
                <a:lnTo>
                  <a:pt x="1883176" y="1777248"/>
                </a:lnTo>
                <a:lnTo>
                  <a:pt x="0" y="17772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129309" y="2983632"/>
            <a:ext cx="4297511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true">
                <a:solidFill>
                  <a:srgbClr val="4186C8"/>
                </a:solidFill>
                <a:latin typeface="DM Sans Bold"/>
                <a:ea typeface="DM Sans Bold"/>
                <a:cs typeface="DM Sans Bold"/>
                <a:sym typeface="DM Sans Bold"/>
              </a:rPr>
              <a:t>Team</a:t>
            </a:r>
          </a:p>
          <a:p>
            <a:pPr algn="ctr" marL="0" indent="0" lvl="1">
              <a:lnSpc>
                <a:spcPts val="6789"/>
              </a:lnSpc>
              <a:spcBef>
                <a:spcPct val="0"/>
              </a:spcBef>
            </a:pPr>
            <a:r>
              <a:rPr lang="en-US" b="true" sz="6999">
                <a:solidFill>
                  <a:srgbClr val="4186C8"/>
                </a:solidFill>
                <a:latin typeface="DM Sans Bold"/>
                <a:ea typeface="DM Sans Bold"/>
                <a:cs typeface="DM Sans Bold"/>
                <a:sym typeface="DM Sans Bold"/>
              </a:rPr>
              <a:t>members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548374" y="4852155"/>
            <a:ext cx="3563270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56407" y="1358720"/>
            <a:ext cx="3849836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Dương Quang</a:t>
            </a:r>
          </a:p>
          <a:p>
            <a:pPr algn="ctr" marL="0" indent="0" lvl="1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Minh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08732" y="4631807"/>
            <a:ext cx="4297511" cy="111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Đỗ Thanh</a:t>
            </a:r>
          </a:p>
          <a:p>
            <a:pPr algn="ctr" marL="0" indent="0" lvl="1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Liêm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197133" y="7709348"/>
            <a:ext cx="4297511" cy="116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Đinh Xuân</a:t>
            </a:r>
          </a:p>
          <a:p>
            <a:pPr algn="ctr" marL="0" indent="0" lvl="1">
              <a:lnSpc>
                <a:spcPts val="643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Quyết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3504" y="1362128"/>
            <a:ext cx="4297511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Đỗ Hoàng</a:t>
            </a:r>
          </a:p>
          <a:p>
            <a:pPr algn="ctr" marL="0" indent="0" lvl="1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Quân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343504" y="4384513"/>
            <a:ext cx="4297511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Hồ Quốc</a:t>
            </a:r>
          </a:p>
          <a:p>
            <a:pPr algn="ctr" marL="0" indent="0" lvl="1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Đạt</a:t>
            </a:r>
          </a:p>
        </p:txBody>
      </p:sp>
      <p:sp>
        <p:nvSpPr>
          <p:cNvPr name="Freeform 32" id="32"/>
          <p:cNvSpPr/>
          <p:nvPr/>
        </p:nvSpPr>
        <p:spPr>
          <a:xfrm flipH="true" flipV="false" rot="0">
            <a:off x="915115" y="4172342"/>
            <a:ext cx="1841292" cy="1737719"/>
          </a:xfrm>
          <a:custGeom>
            <a:avLst/>
            <a:gdLst/>
            <a:ahLst/>
            <a:cxnLst/>
            <a:rect r="r" b="b" t="t" l="l"/>
            <a:pathLst>
              <a:path h="1737719" w="1841292">
                <a:moveTo>
                  <a:pt x="1841292" y="0"/>
                </a:moveTo>
                <a:lnTo>
                  <a:pt x="0" y="0"/>
                </a:lnTo>
                <a:lnTo>
                  <a:pt x="0" y="1737719"/>
                </a:lnTo>
                <a:lnTo>
                  <a:pt x="1841292" y="1737719"/>
                </a:lnTo>
                <a:lnTo>
                  <a:pt x="184129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6159776" y="2563723"/>
            <a:ext cx="0" cy="472167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5400000">
            <a:off x="5908747" y="2198083"/>
            <a:ext cx="502056" cy="50205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5908747" y="4683164"/>
            <a:ext cx="502056" cy="50205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880334" y="4118636"/>
            <a:ext cx="3948828" cy="164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305"/>
              </a:lnSpc>
              <a:spcBef>
                <a:spcPct val="0"/>
              </a:spcBef>
            </a:pPr>
            <a:r>
              <a:rPr lang="en-US" b="true" sz="6500">
                <a:solidFill>
                  <a:srgbClr val="4186C8"/>
                </a:solidFill>
                <a:latin typeface="DM Sans Bold"/>
                <a:ea typeface="DM Sans Bold"/>
                <a:cs typeface="DM Sans Bold"/>
                <a:sym typeface="DM Sans Bold"/>
              </a:rPr>
              <a:t>Table of contents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10086" y="2147486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92684" y="4663337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10086" y="699085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75330" y="2262098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326737" y="8264445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5"/>
                </a:lnTo>
                <a:lnTo>
                  <a:pt x="0" y="2765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-5400000">
            <a:off x="4823355" y="-145965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2964558" y="9258300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3" id="23"/>
          <p:cNvGrpSpPr/>
          <p:nvPr/>
        </p:nvGrpSpPr>
        <p:grpSpPr>
          <a:xfrm rot="-5400000">
            <a:off x="5908747" y="7041448"/>
            <a:ext cx="502056" cy="50205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287255" y="2147486"/>
            <a:ext cx="314256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87255" y="4720725"/>
            <a:ext cx="335460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87255" y="6659924"/>
            <a:ext cx="3354605" cy="1327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</a:t>
            </a:r>
          </a:p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Decision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294530" y="1614398"/>
            <a:ext cx="3467908" cy="197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Risks</a:t>
            </a:r>
          </a:p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&amp;</a:t>
            </a:r>
          </a:p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</a:t>
            </a:r>
          </a:p>
        </p:txBody>
      </p:sp>
      <p:sp>
        <p:nvSpPr>
          <p:cNvPr name="AutoShape 30" id="30"/>
          <p:cNvSpPr/>
          <p:nvPr/>
        </p:nvSpPr>
        <p:spPr>
          <a:xfrm flipV="true">
            <a:off x="11549721" y="2449111"/>
            <a:ext cx="0" cy="472167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-5400000">
            <a:off x="11298693" y="2198083"/>
            <a:ext cx="502056" cy="502056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5400000">
            <a:off x="11298693" y="4683164"/>
            <a:ext cx="502056" cy="502056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2075330" y="4632567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075330" y="699085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</p:txBody>
      </p:sp>
      <p:grpSp>
        <p:nvGrpSpPr>
          <p:cNvPr name="Group 39" id="39"/>
          <p:cNvGrpSpPr/>
          <p:nvPr/>
        </p:nvGrpSpPr>
        <p:grpSpPr>
          <a:xfrm rot="-5400000">
            <a:off x="11298693" y="7041448"/>
            <a:ext cx="502056" cy="502056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3294530" y="4396875"/>
            <a:ext cx="3467908" cy="1327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Lesson</a:t>
            </a:r>
          </a:p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Learned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305699" y="6992681"/>
            <a:ext cx="3467908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5114420" y="2162983"/>
            <a:ext cx="3137612" cy="313761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1"/>
              <a:stretch>
                <a:fillRect l="-25000" t="0" r="-2500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601876" y="3601744"/>
            <a:ext cx="7025086" cy="62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5"/>
              </a:lnSpc>
            </a:pPr>
            <a:r>
              <a:rPr lang="en-US" sz="4799" b="true">
                <a:solidFill>
                  <a:srgbClr val="4186C8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01876" y="6444141"/>
            <a:ext cx="7025086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sz="3500" spc="21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SPSS serve the printing demands of HCMUT students</a:t>
            </a:r>
          </a:p>
          <a:p>
            <a:pPr algn="l" marL="0" indent="0" lvl="0">
              <a:lnSpc>
                <a:spcPts val="4725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54683" y="4347774"/>
            <a:ext cx="4132127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75"/>
              </a:lnSpc>
            </a:pPr>
            <a:r>
              <a:rPr lang="en-US" b="true" sz="4500" spc="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View printing</a:t>
            </a:r>
          </a:p>
          <a:p>
            <a:pPr algn="just" marL="0" indent="0" lvl="0">
              <a:lnSpc>
                <a:spcPts val="6075"/>
              </a:lnSpc>
              <a:spcBef>
                <a:spcPct val="0"/>
              </a:spcBef>
            </a:pPr>
            <a:r>
              <a:rPr lang="en-US" b="true" sz="4500" spc="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status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054683" y="1888098"/>
            <a:ext cx="4460577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5"/>
              </a:lnSpc>
            </a:pPr>
            <a:r>
              <a:rPr lang="en-US" sz="4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Print document </a:t>
            </a:r>
          </a:p>
          <a:p>
            <a:pPr algn="ctr">
              <a:lnSpc>
                <a:spcPts val="4635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remotely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70625" y="7042652"/>
            <a:ext cx="4485904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075"/>
              </a:lnSpc>
              <a:spcBef>
                <a:spcPct val="0"/>
              </a:spcBef>
            </a:pPr>
            <a:r>
              <a:rPr lang="en-US" b="true" sz="4500" spc="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Review printing history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75811" y="9117746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75811" y="-2349693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965790" y="8676539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488249" y="-930990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6" y="0"/>
                </a:lnTo>
                <a:lnTo>
                  <a:pt x="2597326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3746757" y="3460210"/>
            <a:ext cx="3137612" cy="313761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1"/>
              <a:stretch>
                <a:fillRect l="-25000" t="0" r="-2500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34214" y="4898972"/>
            <a:ext cx="7025086" cy="62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5"/>
              </a:lnSpc>
            </a:pPr>
            <a:r>
              <a:rPr lang="en-US" sz="4799" b="true">
                <a:solidFill>
                  <a:srgbClr val="4186C8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748756" y="2532768"/>
            <a:ext cx="6998061" cy="2561528"/>
            <a:chOff x="0" y="0"/>
            <a:chExt cx="2342659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48756" y="5224855"/>
            <a:ext cx="6998061" cy="2561528"/>
            <a:chOff x="0" y="0"/>
            <a:chExt cx="2342659" cy="8574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264939" y="3386808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64939" y="6080290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27950" y="5710281"/>
            <a:ext cx="4706996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075"/>
              </a:lnSpc>
              <a:spcBef>
                <a:spcPct val="0"/>
              </a:spcBef>
            </a:pPr>
            <a:r>
              <a:rPr lang="en-US" b="true" sz="4500" spc="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Receive printing report monthly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27950" y="2960092"/>
            <a:ext cx="4918867" cy="177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5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Online cashing using BKPay payment system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43176" y="461372"/>
            <a:ext cx="7848753" cy="78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9"/>
              </a:lnSpc>
            </a:pPr>
            <a:r>
              <a:rPr lang="en-US" sz="5999" b="true">
                <a:solidFill>
                  <a:srgbClr val="4186C8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493904">
            <a:off x="15711732" y="-1471738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945024" y="854013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3"/>
                </a:lnTo>
                <a:lnTo>
                  <a:pt x="0" y="30685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57127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69" y="0"/>
                </a:lnTo>
                <a:lnTo>
                  <a:pt x="4076269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87791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040521">
            <a:off x="16004285" y="8935132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052701" y="1615950"/>
            <a:ext cx="503634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User 1: Students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2293" y="5906779"/>
            <a:ext cx="744101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5" indent="-539753" lvl="1">
              <a:lnSpc>
                <a:spcPts val="51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Upload document(s)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01234" y="5907665"/>
            <a:ext cx="642243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5" indent="-539753" lvl="1">
              <a:lnSpc>
                <a:spcPts val="51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Config document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95183" y="3762251"/>
            <a:ext cx="928683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5" indent="-539753" lvl="1">
              <a:lnSpc>
                <a:spcPts val="51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View personal printing log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2293" y="3762251"/>
            <a:ext cx="543500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5" indent="-539753" lvl="1">
              <a:lnSpc>
                <a:spcPts val="51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Login / Logout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01234" y="8053079"/>
            <a:ext cx="911165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5" indent="-539753" lvl="1">
              <a:lnSpc>
                <a:spcPts val="51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Moderate printing session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3804" y="8053079"/>
            <a:ext cx="506224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5" indent="-539753" lvl="1">
              <a:lnSpc>
                <a:spcPts val="51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Buy paper(s)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52701" y="461372"/>
            <a:ext cx="7848753" cy="78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9"/>
              </a:lnSpc>
            </a:pPr>
            <a:r>
              <a:rPr lang="en-US" sz="5999" b="true">
                <a:solidFill>
                  <a:srgbClr val="4186C8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493904">
            <a:off x="15711732" y="-1471738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945024" y="854013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3"/>
                </a:lnTo>
                <a:lnTo>
                  <a:pt x="0" y="30685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57127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69" y="0"/>
                </a:lnTo>
                <a:lnTo>
                  <a:pt x="4076269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87791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040521">
            <a:off x="16004285" y="8935132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052701" y="1615950"/>
            <a:ext cx="11986008" cy="1327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User 2: Student Printing Service Officer (SPSO)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2293" y="5892800"/>
            <a:ext cx="12829734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5" indent="-539753" lvl="1">
              <a:lnSpc>
                <a:spcPts val="51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Access / Modify document properties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2293" y="4841875"/>
            <a:ext cx="15754350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5" indent="-539753" lvl="1">
              <a:lnSpc>
                <a:spcPts val="51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View printing log base on studentID or printerID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2293" y="3762251"/>
            <a:ext cx="543500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5" indent="-539753" lvl="1">
              <a:lnSpc>
                <a:spcPts val="51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Login / Logout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2293" y="6943726"/>
            <a:ext cx="1095950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5" indent="-539753" lvl="1">
              <a:lnSpc>
                <a:spcPts val="51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Add / Enable / Disable printer(s)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02293" y="8053079"/>
            <a:ext cx="7221935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5" indent="-539753" lvl="1">
              <a:lnSpc>
                <a:spcPts val="51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View annual reports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52701" y="461372"/>
            <a:ext cx="3975956" cy="78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9"/>
              </a:lnSpc>
            </a:pPr>
            <a:r>
              <a:rPr lang="en-US" sz="5999" b="true">
                <a:solidFill>
                  <a:srgbClr val="4186C8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493904">
            <a:off x="16314108" y="-1471738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133156" y="1246231"/>
            <a:ext cx="12021687" cy="8790859"/>
          </a:xfrm>
          <a:custGeom>
            <a:avLst/>
            <a:gdLst/>
            <a:ahLst/>
            <a:cxnLst/>
            <a:rect r="r" b="b" t="t" l="l"/>
            <a:pathLst>
              <a:path h="8790859" w="12021687">
                <a:moveTo>
                  <a:pt x="0" y="0"/>
                </a:moveTo>
                <a:lnTo>
                  <a:pt x="12021688" y="0"/>
                </a:lnTo>
                <a:lnTo>
                  <a:pt x="12021688" y="8790859"/>
                </a:lnTo>
                <a:lnTo>
                  <a:pt x="0" y="87908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21274" y="8086271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3"/>
                </a:lnTo>
                <a:lnTo>
                  <a:pt x="0" y="3068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5592334">
            <a:off x="-2038135" y="3140884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687791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040521">
            <a:off x="16004285" y="8935132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6289692" y="461372"/>
            <a:ext cx="9920086" cy="78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9"/>
              </a:lnSpc>
            </a:pPr>
            <a:r>
              <a:rPr lang="en-US" sz="59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use case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80757" y="6613483"/>
            <a:ext cx="3302448" cy="1706124"/>
          </a:xfrm>
          <a:custGeom>
            <a:avLst/>
            <a:gdLst/>
            <a:ahLst/>
            <a:cxnLst/>
            <a:rect r="r" b="b" t="t" l="l"/>
            <a:pathLst>
              <a:path h="1706124" w="3302448">
                <a:moveTo>
                  <a:pt x="0" y="0"/>
                </a:moveTo>
                <a:lnTo>
                  <a:pt x="3302449" y="0"/>
                </a:lnTo>
                <a:lnTo>
                  <a:pt x="3302449" y="1706124"/>
                </a:lnTo>
                <a:lnTo>
                  <a:pt x="0" y="17061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78668" y="7026533"/>
            <a:ext cx="2955809" cy="1596386"/>
          </a:xfrm>
          <a:custGeom>
            <a:avLst/>
            <a:gdLst/>
            <a:ahLst/>
            <a:cxnLst/>
            <a:rect r="r" b="b" t="t" l="l"/>
            <a:pathLst>
              <a:path h="1596386" w="2955809">
                <a:moveTo>
                  <a:pt x="0" y="0"/>
                </a:moveTo>
                <a:lnTo>
                  <a:pt x="2955809" y="0"/>
                </a:lnTo>
                <a:lnTo>
                  <a:pt x="2955809" y="1596386"/>
                </a:lnTo>
                <a:lnTo>
                  <a:pt x="0" y="15963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669484" y="1097265"/>
            <a:ext cx="1881834" cy="188183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94623" y="0"/>
                  </a:moveTo>
                  <a:lnTo>
                    <a:pt x="718177" y="0"/>
                  </a:lnTo>
                  <a:cubicBezTo>
                    <a:pt x="743273" y="0"/>
                    <a:pt x="767340" y="9969"/>
                    <a:pt x="785086" y="27714"/>
                  </a:cubicBezTo>
                  <a:cubicBezTo>
                    <a:pt x="802831" y="45460"/>
                    <a:pt x="812800" y="69527"/>
                    <a:pt x="812800" y="94623"/>
                  </a:cubicBezTo>
                  <a:lnTo>
                    <a:pt x="812800" y="718177"/>
                  </a:lnTo>
                  <a:cubicBezTo>
                    <a:pt x="812800" y="743273"/>
                    <a:pt x="802831" y="767340"/>
                    <a:pt x="785086" y="785086"/>
                  </a:cubicBezTo>
                  <a:cubicBezTo>
                    <a:pt x="767340" y="802831"/>
                    <a:pt x="743273" y="812800"/>
                    <a:pt x="718177" y="812800"/>
                  </a:cubicBezTo>
                  <a:lnTo>
                    <a:pt x="94623" y="812800"/>
                  </a:lnTo>
                  <a:cubicBezTo>
                    <a:pt x="69527" y="812800"/>
                    <a:pt x="45460" y="802831"/>
                    <a:pt x="27714" y="785086"/>
                  </a:cubicBezTo>
                  <a:cubicBezTo>
                    <a:pt x="9969" y="767340"/>
                    <a:pt x="0" y="743273"/>
                    <a:pt x="0" y="718177"/>
                  </a:cubicBezTo>
                  <a:lnTo>
                    <a:pt x="0" y="94623"/>
                  </a:lnTo>
                  <a:cubicBezTo>
                    <a:pt x="0" y="69527"/>
                    <a:pt x="9969" y="45460"/>
                    <a:pt x="27714" y="27714"/>
                  </a:cubicBezTo>
                  <a:cubicBezTo>
                    <a:pt x="45460" y="9969"/>
                    <a:pt x="69527" y="0"/>
                    <a:pt x="94623" y="0"/>
                  </a:cubicBez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811675" y="779976"/>
            <a:ext cx="2199123" cy="2199123"/>
          </a:xfrm>
          <a:custGeom>
            <a:avLst/>
            <a:gdLst/>
            <a:ahLst/>
            <a:cxnLst/>
            <a:rect r="r" b="b" t="t" l="l"/>
            <a:pathLst>
              <a:path h="2199123" w="2199123">
                <a:moveTo>
                  <a:pt x="0" y="0"/>
                </a:moveTo>
                <a:lnTo>
                  <a:pt x="2199123" y="0"/>
                </a:lnTo>
                <a:lnTo>
                  <a:pt x="2199123" y="2199123"/>
                </a:lnTo>
                <a:lnTo>
                  <a:pt x="0" y="219912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80757" y="3591588"/>
            <a:ext cx="7902542" cy="113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35"/>
              </a:lnSpc>
            </a:pPr>
            <a:r>
              <a:rPr lang="en-US" sz="8799" b="true">
                <a:solidFill>
                  <a:srgbClr val="1F5A92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85533" y="5033507"/>
            <a:ext cx="4248944" cy="1087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0"/>
              </a:lnSpc>
              <a:spcBef>
                <a:spcPct val="0"/>
              </a:spcBef>
            </a:pPr>
            <a:r>
              <a:rPr lang="en-US" b="true" sz="8000">
                <a:solidFill>
                  <a:srgbClr val="E6A355"/>
                </a:solidFill>
                <a:latin typeface="DM Sans Bold"/>
                <a:ea typeface="DM Sans Bold"/>
                <a:cs typeface="DM Sans Bold"/>
                <a:sym typeface="DM Sans Bold"/>
              </a:rPr>
              <a:t>Decision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210005" y="605328"/>
            <a:ext cx="2424233" cy="2548418"/>
          </a:xfrm>
          <a:custGeom>
            <a:avLst/>
            <a:gdLst/>
            <a:ahLst/>
            <a:cxnLst/>
            <a:rect r="r" b="b" t="t" l="l"/>
            <a:pathLst>
              <a:path h="2548418" w="2424233">
                <a:moveTo>
                  <a:pt x="0" y="0"/>
                </a:moveTo>
                <a:lnTo>
                  <a:pt x="2424233" y="0"/>
                </a:lnTo>
                <a:lnTo>
                  <a:pt x="2424233" y="2548419"/>
                </a:lnTo>
                <a:lnTo>
                  <a:pt x="0" y="254841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561" t="0" r="-2561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DAGXx-yt6ZA</dc:identifier>
  <dcterms:modified xsi:type="dcterms:W3CDTF">2011-08-01T06:04:30Z</dcterms:modified>
  <cp:revision>1</cp:revision>
  <dc:title>SE - Assignment 241</dc:title>
</cp:coreProperties>
</file>