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5EA0-53CF-408E-B44A-CD75707EE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BE2DB-C13A-4161-8286-EA1992A1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9BA6-8EC4-4362-8D66-21919580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6ABE-7AD6-41F4-9BEE-A55F605B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69BD-E1F6-43F9-B7E1-40AA393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1C0-0B66-4548-A664-4FEA5ACE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ADA00-CED9-41AA-BBA0-11138223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2A5-789C-475D-9454-83443074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0210-EE42-42D7-BE38-ACD049F9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F8AA-1777-49E0-9BDA-EFA0B201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79653-43C6-4277-89C8-AB2D98206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2D41-4DA6-4B4A-B9DE-613E8929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7F3A-F7C0-460B-ACF6-5CFE9433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3B68-4602-4899-B720-FF808D88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8879-6794-4A09-8115-B80921A3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91E4-C54F-4C21-B244-4502A52F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4402-09A7-4B68-BEAD-6341E562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B73D-1CE2-47CC-8B01-59535966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3D51-51B9-4B8E-99DB-9200B1CA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683F-9338-4ECF-A324-CDD10E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9F76-1BF5-4154-BDE3-1B91CB7F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3634-CD67-4BE1-B210-1BFB8DBD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4A72-FA3F-43BC-9CD0-AE8A651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2FD3-C996-45A0-812A-B28AA446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1A893-78CB-46DF-912D-69307B29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E0E6-1525-48FA-8B25-6F0B22F6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3064-46EB-43C6-A76F-3E179DA62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67FE-E245-4188-A471-B3ECD860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9991-CFBF-4642-BCA0-6431E8C3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EB40-CF4B-4252-87EA-B77FD00C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7D4B-8C5C-4FEE-A48F-B0B4A724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EDAE-88BE-4BC7-AA20-591246F0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AC39-2BDA-41B4-B3FA-B22CD0A9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C36D-E4C5-46C8-93B2-5C4CAA51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6C4EA-CA14-4BAB-95DE-91F053B8B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60075-BC54-4C7F-94EF-16D058643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6C688-C53B-4D86-81A7-D23875F2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0D8D2-89EA-4FAE-AA98-BD007C7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51691-40F4-4163-BA58-8E5C642F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4D4-ECED-4384-A772-D4BC559D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A346B-60A6-4AAE-A04C-773458D9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9DD32-6C9F-4542-9275-59DD5D81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A23E2-A87F-49F3-A16E-1AC4001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9DF4B-0D73-476F-A930-A42397E0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61A31-45AB-4F16-BE37-E2EC1EE3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ED9C-B469-44EB-9DAE-D7CEDA3D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B06-A8D3-4D6F-A2E4-49869572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0C15-D18B-44A7-82EC-F8ABC372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545E-ADDD-497C-BF90-8860CC98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96944-2981-4CCF-9E7D-5F84669D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5D83A-C698-4211-B873-37E5FCC1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3D35B-1E8C-4EF2-B7A6-7BACCBCC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084A-CFC8-4C69-8743-90A4163D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2939B-C285-41CF-832F-B019142B4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83C3-3441-42CF-9FBC-C966C3FA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A6B6-222D-4A2E-82EC-1F74AC17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73F9-0E49-4669-8F78-65BF0D76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12D7-9CD1-4C99-8A18-EBF804FB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B93D4-4EEF-434E-8ECA-A4FC1BA7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A337-5755-4EA2-91EB-5E1959BB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A6DC-1386-40E7-A94A-799AA4622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BF9F-5284-48DC-88FF-924E3AF2C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0CEC-B143-42A6-AD96-76ADFDA28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Jasmine, Neda, Anthony, Benjy Group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expect to be such a large correlation between median income and number of degrees earned. </a:t>
            </a:r>
          </a:p>
          <a:p>
            <a:r>
              <a:rPr lang="en-US" dirty="0"/>
              <a:t> No expected correlation between poverty rate and degrees earned. </a:t>
            </a:r>
          </a:p>
          <a:p>
            <a:r>
              <a:rPr lang="en-US" dirty="0"/>
              <a:t> As degrees earned rises, the unemployment rate </a:t>
            </a:r>
            <a:r>
              <a:rPr lang="en-US"/>
              <a:t>goes down.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78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1</vt:lpstr>
      <vt:lpstr>Initial thoughts on data</vt:lpstr>
      <vt:lpstr>Data Overview</vt:lpstr>
      <vt:lpstr>Data Clean Overview</vt:lpstr>
      <vt:lpstr>Plot x Overview</vt:lpstr>
      <vt:lpstr>Plot x Overview</vt:lpstr>
      <vt:lpstr>Plot x Overview</vt:lpstr>
      <vt:lpstr>Plot x Overview</vt:lpstr>
      <vt:lpstr>Plot x Overview</vt:lpstr>
      <vt:lpstr>Project Conlusion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Anthony Stevens</cp:lastModifiedBy>
  <cp:revision>2</cp:revision>
  <dcterms:created xsi:type="dcterms:W3CDTF">2021-09-17T00:47:11Z</dcterms:created>
  <dcterms:modified xsi:type="dcterms:W3CDTF">2021-09-17T01:26:08Z</dcterms:modified>
</cp:coreProperties>
</file>