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9" r:id="rId5"/>
    <p:sldId id="266" r:id="rId6"/>
    <p:sldId id="257" r:id="rId7"/>
    <p:sldId id="270" r:id="rId8"/>
    <p:sldId id="271" r:id="rId9"/>
    <p:sldId id="259" r:id="rId10"/>
    <p:sldId id="260" r:id="rId11"/>
    <p:sldId id="282" r:id="rId12"/>
    <p:sldId id="261" r:id="rId13"/>
    <p:sldId id="263" r:id="rId14"/>
    <p:sldId id="264" r:id="rId15"/>
    <p:sldId id="265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542" autoAdjust="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5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6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BC612A-EF24-48E6-916B-F574F5F036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B4BC8F-EFA1-4A89-94D0-A813FA1E5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hiohighered.org/data-reports/degrees" TargetMode="External"/><Relationship Id="rId2" Type="http://schemas.openxmlformats.org/officeDocument/2006/relationships/hyperlink" Target="https://www.ers.usda.gov/data-products/county-level-data-sets/download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data-tools/demo/saipe/#/?map_geoSelector=aa_c&amp;s_state=39&amp;s_year=2019,2018&amp;s_measures=aa_snc&amp;map_yearSelector=201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EF14D-D614-4584-A56B-3535F0AA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236" y="1190760"/>
            <a:ext cx="4286250" cy="2393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FDC7C4-3C78-45E4-9097-7EAFF6D1E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307533"/>
            <a:ext cx="6858000" cy="6703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CAE8B-0856-489E-942C-3C1E8853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842" y="5380127"/>
            <a:ext cx="8382000" cy="1241822"/>
          </a:xfrm>
        </p:spPr>
        <p:txBody>
          <a:bodyPr/>
          <a:lstStyle/>
          <a:p>
            <a:r>
              <a:rPr lang="en-US" b="1" dirty="0"/>
              <a:t>Project Group: </a:t>
            </a:r>
            <a:r>
              <a:rPr lang="en-US" dirty="0"/>
              <a:t>Jasmine Jones, Neda Mehdizadeh, Anthony Stevens &amp; Benjy Manning</a:t>
            </a:r>
          </a:p>
        </p:txBody>
      </p:sp>
      <p:pic>
        <p:nvPicPr>
          <p:cNvPr id="1026" name="Picture 2" descr="Ohio residents pay 10 percent of their income in state, local taxation -  Galion Inquirer">
            <a:extLst>
              <a:ext uri="{FF2B5EF4-FFF2-40B4-BE49-F238E27FC236}">
                <a16:creationId xmlns:a16="http://schemas.microsoft.com/office/drawing/2014/main" id="{B03022A2-3994-41AC-B9D8-6874B239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2" y="1190760"/>
            <a:ext cx="3595352" cy="23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E53D0C-AD32-4FD0-B16D-0DFD5A41B93A}"/>
              </a:ext>
            </a:extLst>
          </p:cNvPr>
          <p:cNvSpPr txBox="1">
            <a:spLocks/>
          </p:cNvSpPr>
          <p:nvPr/>
        </p:nvSpPr>
        <p:spPr>
          <a:xfrm>
            <a:off x="1025236" y="4015933"/>
            <a:ext cx="6858000" cy="6703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Ohio graduation rates and select social economic data, 2002 - 2018</a:t>
            </a:r>
          </a:p>
        </p:txBody>
      </p:sp>
    </p:spTree>
    <p:extLst>
      <p:ext uri="{BB962C8B-B14F-4D97-AF65-F5344CB8AC3E}">
        <p14:creationId xmlns:p14="http://schemas.microsoft.com/office/powerpoint/2010/main" val="242423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CE10A45-68D6-420A-9222-6ABD70689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6" y="1223612"/>
            <a:ext cx="6121076" cy="44107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5F5DA-8CF8-4764-BD75-1904468887A8}"/>
              </a:ext>
            </a:extLst>
          </p:cNvPr>
          <p:cNvSpPr txBox="1"/>
          <p:nvPr/>
        </p:nvSpPr>
        <p:spPr>
          <a:xfrm>
            <a:off x="441434" y="365760"/>
            <a:ext cx="839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Observations – Total Degrees by Year</a:t>
            </a:r>
          </a:p>
        </p:txBody>
      </p:sp>
    </p:spTree>
    <p:extLst>
      <p:ext uri="{BB962C8B-B14F-4D97-AF65-F5344CB8AC3E}">
        <p14:creationId xmlns:p14="http://schemas.microsoft.com/office/powerpoint/2010/main" val="82629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5F5DA-8CF8-4764-BD75-1904468887A8}"/>
              </a:ext>
            </a:extLst>
          </p:cNvPr>
          <p:cNvSpPr txBox="1"/>
          <p:nvPr/>
        </p:nvSpPr>
        <p:spPr>
          <a:xfrm>
            <a:off x="441434" y="365760"/>
            <a:ext cx="839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1: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the poverty rate have an impact on the number of degrees earned from 2002-2018 in Ohio?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In review</a:t>
            </a:r>
            <a:endParaRPr lang="en-US" dirty="0"/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1829A7A-6354-4ED4-93F1-AD33E752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0" y="2343151"/>
            <a:ext cx="518095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8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12CF48F-B52D-4A64-88F5-7C29DC94C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05" y="2311620"/>
            <a:ext cx="5676190" cy="3530159"/>
          </a:xfrm>
        </p:spPr>
      </p:pic>
    </p:spTree>
    <p:extLst>
      <p:ext uri="{BB962C8B-B14F-4D97-AF65-F5344CB8AC3E}">
        <p14:creationId xmlns:p14="http://schemas.microsoft.com/office/powerpoint/2010/main" val="106915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7060E07-CB46-40C3-A2BF-B8F5A75C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3" y="2248128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255766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x Overview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4C2BD6F-0655-4A4F-8DD2-906B7BB7F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487527"/>
            <a:ext cx="7404100" cy="3178345"/>
          </a:xfrm>
        </p:spPr>
      </p:pic>
    </p:spTree>
    <p:extLst>
      <p:ext uri="{BB962C8B-B14F-4D97-AF65-F5344CB8AC3E}">
        <p14:creationId xmlns:p14="http://schemas.microsoft.com/office/powerpoint/2010/main" val="350328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Conlusion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B743-5169-489E-82FE-0461CE18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4000-2988-4146-B5DE-D983AB95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406B-86D2-4BB1-ADB1-31E4785F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BA67-C0ED-407D-85CE-8E43F250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B546-8A30-480E-B1E8-8BD78180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4" y="444500"/>
            <a:ext cx="7406640" cy="9779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D5B1-62F5-462E-ABDA-7945A9CF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64" y="1587500"/>
            <a:ext cx="7404653" cy="4038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Introduction/Objective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 sets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data sets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data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731056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B907-8EE7-4336-B6F2-31A038F0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9E62-D118-4EE7-A3E4-A47C2359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1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50" y="1610360"/>
            <a:ext cx="7404653" cy="403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0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1B6A-2EA6-4A22-9036-F178141B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D834-42ED-42BD-B6D2-4E556141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2E5B-E8B4-4CE8-9833-ADB0CDBE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8DC69-82FF-4F8E-94B8-4CB1C033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1B70-5249-4628-8980-F0C188AB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8E83-0A52-4BFE-BE7A-DE1C9965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0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88B9-3B16-4E25-ACB9-17591F95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pic>
        <p:nvPicPr>
          <p:cNvPr id="2050" name="Picture 2" descr="Questions and Answers in a Time of Crisis | Veritus Group">
            <a:extLst>
              <a:ext uri="{FF2B5EF4-FFF2-40B4-BE49-F238E27FC236}">
                <a16:creationId xmlns:a16="http://schemas.microsoft.com/office/drawing/2014/main" id="{1E95F92B-8FBA-4D92-AB86-89975BE83E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25675"/>
            <a:ext cx="740410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7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DD42-4845-477B-96A6-5080CA9D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381000"/>
            <a:ext cx="740664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6AC6-08F8-4C81-B238-7F66CFFB2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50" y="1469390"/>
            <a:ext cx="7588250" cy="1362097"/>
          </a:xfrm>
        </p:spPr>
        <p:txBody>
          <a:bodyPr>
            <a:noAutofit/>
          </a:bodyPr>
          <a:lstStyle/>
          <a:p>
            <a:pPr marL="21717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the relationships between the college graduation rate, family income and poverty rate in the  state of Ohio using the following Python Libraries:</a:t>
            </a:r>
          </a:p>
          <a:p>
            <a:pPr marL="21717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72BD-7372-4C73-84B5-9516EB41A136}"/>
              </a:ext>
            </a:extLst>
          </p:cNvPr>
          <p:cNvSpPr txBox="1"/>
          <p:nvPr/>
        </p:nvSpPr>
        <p:spPr>
          <a:xfrm>
            <a:off x="4389120" y="334229"/>
            <a:ext cx="416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Comment(Delete for final):</a:t>
            </a:r>
          </a:p>
          <a:p>
            <a:r>
              <a:rPr lang="en-US" b="1" dirty="0">
                <a:solidFill>
                  <a:srgbClr val="FF0000"/>
                </a:solidFill>
              </a:rPr>
              <a:t>Jasmine adding library graphic</a:t>
            </a:r>
          </a:p>
        </p:txBody>
      </p:sp>
    </p:spTree>
    <p:extLst>
      <p:ext uri="{BB962C8B-B14F-4D97-AF65-F5344CB8AC3E}">
        <p14:creationId xmlns:p14="http://schemas.microsoft.com/office/powerpoint/2010/main" val="36101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D152-A0C0-40E1-B8E7-69E6E9BD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17500"/>
            <a:ext cx="7406640" cy="9017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4734-0A0B-481F-A4F4-99A58798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600200"/>
            <a:ext cx="7404653" cy="4038600"/>
          </a:xfrm>
        </p:spPr>
        <p:txBody>
          <a:bodyPr>
            <a:normAutofit fontScale="92500" lnSpcReduction="20000"/>
          </a:bodyPr>
          <a:lstStyle/>
          <a:p>
            <a:pPr marL="3429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data sets were obtained, merged and cleaned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with Pandas library:</a:t>
            </a:r>
          </a:p>
          <a:p>
            <a:pPr marL="3429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Income and Unemployment data was obtained from the USDA online: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https://www.ers.usda.gov/data-products/county-level-data-sets/download-data/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Ohio College Graduation data was obtained from the Ohio Department of Higher Education: (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https://www.ohiohighered.org/data-reports/degrees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9149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rate data was obtained from the US Census bureau: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https://www.census.gov/data-tools/demo/saipe/#/?map_geoSelector=aa_c&amp;s_state=39&amp;s_year=2019,2018&amp;s_measures=aa_snc&amp;map_yearSelector=2018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9149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149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9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17500"/>
            <a:ext cx="7406640" cy="952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thoughts 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587500"/>
            <a:ext cx="7406640" cy="4038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 not expect to be such a large correlation between median income and number of degrees earned.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expected correlation between poverty rate and degrees earned.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degrees earned rises, the unemployment rate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goes down.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6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10244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and Median Income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31BCD-4F86-4023-9F76-B24437124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50" y="2281647"/>
            <a:ext cx="7404100" cy="2694755"/>
          </a:xfrm>
        </p:spPr>
      </p:pic>
    </p:spTree>
    <p:extLst>
      <p:ext uri="{BB962C8B-B14F-4D97-AF65-F5344CB8AC3E}">
        <p14:creationId xmlns:p14="http://schemas.microsoft.com/office/powerpoint/2010/main" val="407221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4050E-6174-47F7-9899-BF4069B9B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50" y="1973352"/>
            <a:ext cx="7404100" cy="3311345"/>
          </a:xfrm>
        </p:spPr>
      </p:pic>
    </p:spTree>
    <p:extLst>
      <p:ext uri="{BB962C8B-B14F-4D97-AF65-F5344CB8AC3E}">
        <p14:creationId xmlns:p14="http://schemas.microsoft.com/office/powerpoint/2010/main" val="226557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95300"/>
            <a:ext cx="7406640" cy="749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Graduation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34386-99A4-4642-808F-C57CB715D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356" y="1425879"/>
            <a:ext cx="7404100" cy="2211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DDAB8-1C1F-4E21-BE83-38B8B23D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56" y="4024345"/>
            <a:ext cx="7404100" cy="18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38E0-1E6D-415A-9B97-1C50AFD5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292100"/>
            <a:ext cx="7406640" cy="8788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F88A-56CB-4F3D-B728-46FDDACA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1170940"/>
            <a:ext cx="7552136" cy="4516120"/>
          </a:xfrm>
        </p:spPr>
        <p:txBody>
          <a:bodyPr/>
          <a:lstStyle/>
          <a:p>
            <a:r>
              <a:rPr lang="en-US" dirty="0"/>
              <a:t>Imported all data sets for cleaning</a:t>
            </a:r>
          </a:p>
          <a:p>
            <a:r>
              <a:rPr lang="en-US" dirty="0"/>
              <a:t>Renaming columns in all data sets to be more meaningful to analysis </a:t>
            </a:r>
          </a:p>
          <a:p>
            <a:r>
              <a:rPr lang="en-US" dirty="0"/>
              <a:t>Dropping columns to only use relevant data to analysis</a:t>
            </a:r>
          </a:p>
          <a:p>
            <a:r>
              <a:rPr lang="en-US" dirty="0"/>
              <a:t>Adding summary columns for total degrees </a:t>
            </a:r>
          </a:p>
          <a:p>
            <a:r>
              <a:rPr lang="en-US" dirty="0"/>
              <a:t>Adding average unemployment rate for the states and separating for Ohio only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dirty="0"/>
              <a:t> Sample Code: 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D1C16B-DB82-45AD-8089-D64706F3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4416804"/>
            <a:ext cx="30861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A0A43F-40A1-449D-8957-F8317F90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1" y="5076138"/>
            <a:ext cx="1933575" cy="438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C0466F-2E00-47C9-B251-FD85DA87C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026" y="4483479"/>
            <a:ext cx="3886200" cy="323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C5AB40-9F86-4414-97A8-BED027E9D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414" y="5076138"/>
            <a:ext cx="2905125" cy="400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D92B4B-E280-4D44-8615-8B9FD08BE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470" y="5076138"/>
            <a:ext cx="2533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255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108</TotalTime>
  <Words>395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Basis</vt:lpstr>
      <vt:lpstr>Project 1</vt:lpstr>
      <vt:lpstr>Outline</vt:lpstr>
      <vt:lpstr>Objective</vt:lpstr>
      <vt:lpstr>Sources of Data</vt:lpstr>
      <vt:lpstr>Initial thoughts on data</vt:lpstr>
      <vt:lpstr>Unemployment and Median Income Data Set</vt:lpstr>
      <vt:lpstr>Poverty Data Set</vt:lpstr>
      <vt:lpstr>College Graduation Data Set</vt:lpstr>
      <vt:lpstr>Data Import and Cleaning</vt:lpstr>
      <vt:lpstr>PowerPoint Presentation</vt:lpstr>
      <vt:lpstr>PowerPoint Presentation</vt:lpstr>
      <vt:lpstr>Plot x Overview</vt:lpstr>
      <vt:lpstr>Plot x Overview</vt:lpstr>
      <vt:lpstr>Plot x Overview</vt:lpstr>
      <vt:lpstr>Project Conlusion</vt:lpstr>
      <vt:lpstr>PowerPoint Presentation</vt:lpstr>
      <vt:lpstr>Sample Data Sets</vt:lpstr>
      <vt:lpstr>Sample Data Sets</vt:lpstr>
      <vt:lpstr>PowerPoint Presentation</vt:lpstr>
      <vt:lpstr>PowerPoint Presentation</vt:lpstr>
      <vt:lpstr>Sample Data Sets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benjy manning</dc:creator>
  <cp:lastModifiedBy>Anthony Stevens</cp:lastModifiedBy>
  <cp:revision>9</cp:revision>
  <dcterms:created xsi:type="dcterms:W3CDTF">2021-09-17T00:47:11Z</dcterms:created>
  <dcterms:modified xsi:type="dcterms:W3CDTF">2021-09-18T15:51:20Z</dcterms:modified>
</cp:coreProperties>
</file>