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C909-68DC-4FAC-8F53-5133601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D627-9349-4D0D-B8D0-D6714839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C009-3C83-454C-B509-32825BC6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C838-48C3-41AF-B675-DB4A397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D623-02A8-4A6B-9295-888800A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DAF5-1C00-4FF2-A8AC-9D9E84A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2165-50AE-4203-87F5-0B9D884F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B554-0AA7-47E9-B42A-8DFC664F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EC1A-709D-4464-B5FB-AEDEB8F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E46F-A394-42D5-81C0-C98C2869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F5A25-A637-44AC-B997-F2D4BEEB8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F82F-3975-47D0-A07E-2FDEA300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CF2-6D46-4E30-86EF-37FE6D6A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BD9B-0F91-483B-8B94-38BE8A0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1B5D-1718-4B43-975C-30CB7F6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045F-2105-4AB1-BF57-27FD867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516E-8B0E-4DA0-8259-A5E42125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BA97-AFA7-4D29-9F86-55377307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3656-0E90-4498-BCD7-538BDF2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105-EB14-4A91-A230-5DA50EF2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B538-9B9F-47C4-8C65-7792FB5D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E682F-5D9E-4530-B842-BDDBACFC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7717-876D-49B8-AF3E-C01DD53F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9BE6-381B-4064-A5E6-C438EB2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D484-9947-46AF-8EFB-3652BC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24A7-86D6-444A-B3D8-5ACF33F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B7C0-EA71-407F-801D-98183858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388D6-FF92-4AEA-8791-0DF9B4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6EB53-C7A0-41D2-958F-BB791F3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8825-046F-4BA3-BD13-8D7267DD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5BEE-11AC-4488-B2FB-9D043AA0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5AFE-9D25-4A47-8CFF-271927D5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FBD0-20C3-495C-A00B-27290863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0F4F-538B-4C52-8490-40993559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4ADD4-C9DA-40AE-9399-93058AC55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149-D184-4940-B988-CD49ACA7F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3E27-5FAB-499D-9BFD-E5DFB01D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7417-BECF-4D62-8275-90B525EE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3AD16-6325-4255-9569-4222EC9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2735-BCFF-47AB-86A6-79F6927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4596-A78D-4E70-A1DF-2BA3A2AB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90BF-B9AF-4DE3-B34E-589178A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97A6-DE5C-4C57-A180-85DB12CF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D7EDD-E7E3-4599-804F-404D33E8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422DC-FA08-4D3C-B93B-AE0ADD74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FC8B-EF19-46F9-9E28-8FA09E15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BF20-2363-4B99-9694-800B876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6C7F-8BEC-46F8-B233-74401F5C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5243-0D16-47B0-8295-0762CC73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E392-C807-4958-BB20-B8B191D3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53D5-28CB-4714-A935-F3D9715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B139-7848-4E7C-8BCA-D90067EF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B1F6-056B-4B5F-8338-782059DD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32A4B-63D6-4698-A613-731920696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CF9D-659C-4E9C-837F-8301001A3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18ED-92D1-4BD9-89DE-B1529635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9537-FD9B-4252-845F-48BB72E8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B164-2445-42A2-8365-132D611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4617-D213-4EA7-894B-4F769A80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1722-8A05-4B03-9695-0374F62E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483A-547D-4A10-9498-C76F50ED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0EB4-6E7B-476B-91ED-F958538A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CDD7-2660-44F7-BBD1-78216246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EF14D-D614-4584-A56B-3535F0AA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81" y="443635"/>
            <a:ext cx="5715000" cy="3190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64" y="3796002"/>
            <a:ext cx="9144000" cy="1177636"/>
          </a:xfrm>
        </p:spPr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655762"/>
          </a:xfrm>
        </p:spPr>
        <p:txBody>
          <a:bodyPr/>
          <a:lstStyle/>
          <a:p>
            <a:r>
              <a:rPr lang="en-US" dirty="0"/>
              <a:t>Jasmine, Neda, Anthony, Benjy Group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1</vt:lpstr>
      <vt:lpstr>Project Overview</vt:lpstr>
      <vt:lpstr>Data Overview</vt:lpstr>
      <vt:lpstr>Data Clean Overview</vt:lpstr>
      <vt:lpstr>Plot x Overview</vt:lpstr>
      <vt:lpstr>Plot x Overview</vt:lpstr>
      <vt:lpstr>Plot x Overview</vt:lpstr>
      <vt:lpstr>Plot x Overview</vt:lpstr>
      <vt:lpstr>Plot x Overview</vt:lpstr>
      <vt:lpstr>Project Conlusion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Seyedeh Neda Mehdizadeh</cp:lastModifiedBy>
  <cp:revision>2</cp:revision>
  <dcterms:created xsi:type="dcterms:W3CDTF">2021-09-17T00:47:11Z</dcterms:created>
  <dcterms:modified xsi:type="dcterms:W3CDTF">2021-09-17T01:18:43Z</dcterms:modified>
</cp:coreProperties>
</file>