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66" r:id="rId6"/>
    <p:sldId id="257" r:id="rId7"/>
    <p:sldId id="270" r:id="rId8"/>
    <p:sldId id="271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542" autoAdjust="0"/>
  </p:normalViewPr>
  <p:slideViewPr>
    <p:cSldViewPr snapToGrid="0">
      <p:cViewPr varScale="1">
        <p:scale>
          <a:sx n="76" d="100"/>
          <a:sy n="7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xmund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EF14D-D614-4584-A56B-3535F0A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36" y="1190760"/>
            <a:ext cx="4286250" cy="2393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307533"/>
            <a:ext cx="6858000" cy="6703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63608"/>
            <a:ext cx="8382000" cy="1241822"/>
          </a:xfrm>
        </p:spPr>
        <p:txBody>
          <a:bodyPr/>
          <a:lstStyle/>
          <a:p>
            <a:r>
              <a:rPr lang="en-US" dirty="0"/>
              <a:t>Jasmine, Neda, Anthony, Benjy</a:t>
            </a:r>
          </a:p>
        </p:txBody>
      </p:sp>
      <p:pic>
        <p:nvPicPr>
          <p:cNvPr id="1026" name="Picture 2" descr="Ohio residents pay 10 percent of their income in state, local taxation -  Galion Inquirer">
            <a:extLst>
              <a:ext uri="{FF2B5EF4-FFF2-40B4-BE49-F238E27FC236}">
                <a16:creationId xmlns:a16="http://schemas.microsoft.com/office/drawing/2014/main" id="{B03022A2-3994-41AC-B9D8-6874B239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2" y="1190760"/>
            <a:ext cx="3595352" cy="23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E53D0C-AD32-4FD0-B16D-0DFD5A41B93A}"/>
              </a:ext>
            </a:extLst>
          </p:cNvPr>
          <p:cNvSpPr txBox="1">
            <a:spLocks/>
          </p:cNvSpPr>
          <p:nvPr/>
        </p:nvSpPr>
        <p:spPr>
          <a:xfrm>
            <a:off x="1025236" y="4015933"/>
            <a:ext cx="6858000" cy="670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???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CE10A45-68D6-420A-9222-6ABD7068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4" y="772160"/>
            <a:ext cx="6121076" cy="4410775"/>
          </a:xfrm>
        </p:spPr>
      </p:pic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2CF48F-B52D-4A64-88F5-7C29DC94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05" y="2311620"/>
            <a:ext cx="5676190" cy="3530159"/>
          </a:xfrm>
        </p:spPr>
      </p:pic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9DECDDC-3B01-4F1C-BBFF-DDE8C79A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24" y="2311620"/>
            <a:ext cx="5180952" cy="3530159"/>
          </a:xfrm>
        </p:spPr>
      </p:pic>
    </p:spTree>
    <p:extLst>
      <p:ext uri="{BB962C8B-B14F-4D97-AF65-F5344CB8AC3E}">
        <p14:creationId xmlns:p14="http://schemas.microsoft.com/office/powerpoint/2010/main" val="241790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060E07-CB46-40C3-A2BF-B8F5A75C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3" y="2248128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C2BD6F-0655-4A4F-8DD2-906B7BB7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87527"/>
            <a:ext cx="7404100" cy="3178345"/>
          </a:xfrm>
        </p:spPr>
      </p:pic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743-5169-489E-82FE-0461CE18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000-2988-4146-B5DE-D983AB95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06B-86D2-4BB1-ADB1-31E4785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BA67-C0ED-407D-85CE-8E43F250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B546-8A30-480E-B1E8-8BD7818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4" y="444500"/>
            <a:ext cx="7406640" cy="977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B1-62F5-462E-ABDA-7945A9CF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64" y="1587500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310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07-8EE7-4336-B6F2-31A038F0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E62-D118-4EE7-A3E4-A47C2359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1B6A-2EA6-4A22-9036-F178141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834-42ED-42BD-B6D2-4E556141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E5B-E8B4-4CE8-9833-ADB0CDB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8DC69-82FF-4F8E-94B8-4CB1C03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1B70-5249-4628-8980-F0C188AB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E83-0A52-4BFE-BE7A-DE1C9965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88B9-3B16-4E25-ACB9-17591F9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2050" name="Picture 2" descr="Questions and Answers in a Time of Crisis | Veritus Group">
            <a:extLst>
              <a:ext uri="{FF2B5EF4-FFF2-40B4-BE49-F238E27FC236}">
                <a16:creationId xmlns:a16="http://schemas.microsoft.com/office/drawing/2014/main" id="{1E95F92B-8FBA-4D92-AB86-89975BE83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5675"/>
            <a:ext cx="7404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D42-4845-477B-96A6-5080CA9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81000"/>
            <a:ext cx="740664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6AC6-08F8-4C81-B238-7F66CFFB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469390"/>
            <a:ext cx="7588250" cy="3355340"/>
          </a:xfrm>
        </p:spPr>
        <p:txBody>
          <a:bodyPr>
            <a:noAutofit/>
          </a:bodyPr>
          <a:lstStyle/>
          <a:p>
            <a:pPr marL="217170" indent="0">
              <a:lnSpc>
                <a:spcPct val="2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relationships between the college graduation rate, family income and poverty rate in the  state of Ohio</a:t>
            </a:r>
          </a:p>
        </p:txBody>
      </p:sp>
    </p:spTree>
    <p:extLst>
      <p:ext uri="{BB962C8B-B14F-4D97-AF65-F5344CB8AC3E}">
        <p14:creationId xmlns:p14="http://schemas.microsoft.com/office/powerpoint/2010/main" val="3610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D152-A0C0-40E1-B8E7-69E6E9B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17500"/>
            <a:ext cx="7406640" cy="901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4734-0A0B-481F-A4F4-99A58798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600200"/>
            <a:ext cx="7404653" cy="4038600"/>
          </a:xfrm>
        </p:spPr>
        <p:txBody>
          <a:bodyPr/>
          <a:lstStyle/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Bureau of labor Statistics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department of education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https://www.indexmundi.com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  <a:p>
            <a:pPr marL="49149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data sets were obtained, merged and cleaned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with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17500"/>
            <a:ext cx="7406640" cy="95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thoughts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87500"/>
            <a:ext cx="7406640" cy="4038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not expect to be such a large correlation between median income and number of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expected correlation between poverty rate and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degrees earned rises, the unemployment rate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goes down.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292100"/>
            <a:ext cx="7406640" cy="8788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170940"/>
            <a:ext cx="7552136" cy="4516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</TotalTime>
  <Words>180</Words>
  <Application>Microsoft Office PowerPoint</Application>
  <PresentationFormat>On-screen Show (4:3)</PresentationFormat>
  <Paragraphs>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Times New Roman</vt:lpstr>
      <vt:lpstr>Basis</vt:lpstr>
      <vt:lpstr>Project 1</vt:lpstr>
      <vt:lpstr>Outline</vt:lpstr>
      <vt:lpstr>Objective</vt:lpstr>
      <vt:lpstr>Sources of Data</vt:lpstr>
      <vt:lpstr>Initial thoughts on data</vt:lpstr>
      <vt:lpstr>Sample Data Sets</vt:lpstr>
      <vt:lpstr>Sample Data Sets</vt:lpstr>
      <vt:lpstr>Sample Data Sets</vt:lpstr>
      <vt:lpstr>Overview of the Summary Table</vt:lpstr>
      <vt:lpstr>PowerPoint Presentation</vt:lpstr>
      <vt:lpstr>Plot x Overview</vt:lpstr>
      <vt:lpstr>Plot x Overview</vt:lpstr>
      <vt:lpstr>Plot x Overview</vt:lpstr>
      <vt:lpstr>Plot x Overview</vt:lpstr>
      <vt:lpstr>Project Conlusion</vt:lpstr>
      <vt:lpstr>PowerPoint Presentation</vt:lpstr>
      <vt:lpstr>Sample Data Sets</vt:lpstr>
      <vt:lpstr>Sample Data Sets</vt:lpstr>
      <vt:lpstr>PowerPoint Presentation</vt:lpstr>
      <vt:lpstr>PowerPoint Presentation</vt:lpstr>
      <vt:lpstr>Sample Data Sets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Seyedeh Neda Mehdizadeh</cp:lastModifiedBy>
  <cp:revision>6</cp:revision>
  <dcterms:created xsi:type="dcterms:W3CDTF">2021-09-17T00:47:11Z</dcterms:created>
  <dcterms:modified xsi:type="dcterms:W3CDTF">2021-09-17T20:16:20Z</dcterms:modified>
</cp:coreProperties>
</file>