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C909-68DC-4FAC-8F53-51336015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ED627-9349-4D0D-B8D0-D67148395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C009-3C83-454C-B509-32825BC6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2C838-48C3-41AF-B675-DB4A3977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D623-02A8-4A6B-9295-888800AD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8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DAF5-1C00-4FF2-A8AC-9D9E84A2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42165-50AE-4203-87F5-0B9D884F3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B554-0AA7-47E9-B42A-8DFC664F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0EC1A-709D-4464-B5FB-AEDEB8F7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AE46F-A394-42D5-81C0-C98C2869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F5A25-A637-44AC-B997-F2D4BEEB8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BF82F-3975-47D0-A07E-2FDEA3003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D9CF2-6D46-4E30-86EF-37FE6D6A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BD9B-0F91-483B-8B94-38BE8A0F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1B5D-1718-4B43-975C-30CB7F62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045F-2105-4AB1-BF57-27FD8677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516E-8B0E-4DA0-8259-A5E42125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BA97-AFA7-4D29-9F86-55377307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3656-0E90-4498-BCD7-538BDF23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6B105-EB14-4A91-A230-5DA50EF2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3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B538-9B9F-47C4-8C65-7792FB5D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E682F-5D9E-4530-B842-BDDBACFC1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B7717-876D-49B8-AF3E-C01DD53F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29BE6-381B-4064-A5E6-C438EB27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0D484-9947-46AF-8EFB-3652BC0D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24A7-86D6-444A-B3D8-5ACF33F4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B7C0-EA71-407F-801D-98183858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388D6-FF92-4AEA-8791-0DF9B49D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6EB53-C7A0-41D2-958F-BB791F3C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F8825-046F-4BA3-BD13-8D7267DD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15BEE-11AC-4488-B2FB-9D043AA0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5AFE-9D25-4A47-8CFF-271927D5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9FBD0-20C3-495C-A00B-272908633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40F4F-538B-4C52-8490-409935593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4ADD4-C9DA-40AE-9399-93058AC55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C3149-D184-4940-B988-CD49ACA7F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03E27-5FAB-499D-9BFD-E5DFB01D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77417-BECF-4D62-8275-90B525EE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3AD16-6325-4255-9569-4222EC9B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0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2735-BCFF-47AB-86A6-79F69273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34596-A78D-4E70-A1DF-2BA3A2AB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C90BF-B9AF-4DE3-B34E-589178AA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597A6-DE5C-4C57-A180-85DB12CF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D7EDD-E7E3-4599-804F-404D33E8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422DC-FA08-4D3C-B93B-AE0ADD74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2FC8B-EF19-46F9-9E28-8FA09E15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BF20-2363-4B99-9694-800B876C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6C7F-8BEC-46F8-B233-74401F5C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35243-0D16-47B0-8295-0762CC73A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8E392-C807-4958-BB20-B8B191D3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D53D5-28CB-4714-A935-F3D97153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FB139-7848-4E7C-8BCA-D90067EF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5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B1F6-056B-4B5F-8338-782059DD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32A4B-63D6-4698-A613-731920696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5CF9D-659C-4E9C-837F-8301001A3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D18ED-92D1-4BD9-89DE-B1529635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D9537-FD9B-4252-845F-48BB72E8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0B164-2445-42A2-8365-132D611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94617-D213-4EA7-894B-4F769A80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C1722-8A05-4B03-9695-0374F62E0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5483A-547D-4A10-9498-C76F50ED5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0EB4-6E7B-476B-91ED-F958538A4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CDD7-2660-44F7-BBD1-782162463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2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AEF14D-D614-4584-A56B-3535F0AA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81" y="443635"/>
            <a:ext cx="5715000" cy="3190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FDC7C4-3C78-45E4-9097-7EAFF6D1E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964" y="3796002"/>
            <a:ext cx="9144000" cy="1177636"/>
          </a:xfrm>
        </p:spPr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CAE8B-0856-489E-942C-3C1E8853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3638"/>
            <a:ext cx="9144000" cy="1655762"/>
          </a:xfrm>
        </p:spPr>
        <p:txBody>
          <a:bodyPr/>
          <a:lstStyle/>
          <a:p>
            <a:r>
              <a:rPr lang="en-US" dirty="0"/>
              <a:t>Jasmine, Neda, Anthony, Benjy Group</a:t>
            </a:r>
          </a:p>
        </p:txBody>
      </p:sp>
    </p:spTree>
    <p:extLst>
      <p:ext uri="{BB962C8B-B14F-4D97-AF65-F5344CB8AC3E}">
        <p14:creationId xmlns:p14="http://schemas.microsoft.com/office/powerpoint/2010/main" val="242423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8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Conlusion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thoughts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 not expect to be such a large correlation between median income and number of degrees earned. </a:t>
            </a:r>
          </a:p>
          <a:p>
            <a:r>
              <a:rPr lang="en-US" dirty="0"/>
              <a:t> No expected correlation between poverty rate and degrees earned. </a:t>
            </a:r>
          </a:p>
          <a:p>
            <a:r>
              <a:rPr lang="en-US" dirty="0"/>
              <a:t> As degrees earned rises, the unemployment rate </a:t>
            </a:r>
            <a:r>
              <a:rPr lang="en-US"/>
              <a:t>goes down.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6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1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2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1</vt:lpstr>
      <vt:lpstr>Initial thoughts on data</vt:lpstr>
      <vt:lpstr>Project Overview</vt:lpstr>
      <vt:lpstr>Data Overview</vt:lpstr>
      <vt:lpstr>Data Clean Overview</vt:lpstr>
      <vt:lpstr>Plot x Overview</vt:lpstr>
      <vt:lpstr>Plot x Overview</vt:lpstr>
      <vt:lpstr>Plot x Overview</vt:lpstr>
      <vt:lpstr>Plot x Overview</vt:lpstr>
      <vt:lpstr>Plot x Overview</vt:lpstr>
      <vt:lpstr>Project Conlusion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benjy manning</dc:creator>
  <cp:lastModifiedBy>Seyedeh Neda Mehdizadeh</cp:lastModifiedBy>
  <cp:revision>3</cp:revision>
  <dcterms:created xsi:type="dcterms:W3CDTF">2021-09-17T00:47:11Z</dcterms:created>
  <dcterms:modified xsi:type="dcterms:W3CDTF">2021-09-17T17:04:46Z</dcterms:modified>
</cp:coreProperties>
</file>