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391" r:id="rId2"/>
    <p:sldId id="313" r:id="rId3"/>
    <p:sldId id="400" r:id="rId4"/>
    <p:sldId id="420" r:id="rId5"/>
    <p:sldId id="304" r:id="rId6"/>
    <p:sldId id="369" r:id="rId7"/>
    <p:sldId id="403" r:id="rId8"/>
    <p:sldId id="407" r:id="rId9"/>
    <p:sldId id="380" r:id="rId10"/>
    <p:sldId id="422" r:id="rId11"/>
    <p:sldId id="41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577" userDrawn="1">
          <p15:clr>
            <a:srgbClr val="A4A3A4"/>
          </p15:clr>
        </p15:guide>
        <p15:guide id="4" pos="4014" userDrawn="1">
          <p15:clr>
            <a:srgbClr val="A4A3A4"/>
          </p15:clr>
        </p15:guide>
        <p15:guide id="5" orient="horz" pos="259" userDrawn="1">
          <p15:clr>
            <a:srgbClr val="A4A3A4"/>
          </p15:clr>
        </p15:guide>
        <p15:guide id="6" pos="1701" userDrawn="1">
          <p15:clr>
            <a:srgbClr val="A4A3A4"/>
          </p15:clr>
        </p15:guide>
        <p15:guide id="7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100"/>
    <a:srgbClr val="1FA40D"/>
    <a:srgbClr val="A9D400"/>
    <a:srgbClr val="A4869D"/>
    <a:srgbClr val="F9F9F9"/>
    <a:srgbClr val="8B3332"/>
    <a:srgbClr val="333333"/>
    <a:srgbClr val="5E244C"/>
    <a:srgbClr val="377975"/>
    <a:srgbClr val="C34B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4414" autoAdjust="0"/>
  </p:normalViewPr>
  <p:slideViewPr>
    <p:cSldViewPr>
      <p:cViewPr varScale="1">
        <p:scale>
          <a:sx n="89" d="100"/>
          <a:sy n="89" d="100"/>
        </p:scale>
        <p:origin x="632" y="44"/>
      </p:cViewPr>
      <p:guideLst>
        <p:guide orient="horz" pos="577"/>
        <p:guide pos="4014"/>
        <p:guide orient="horz" pos="259"/>
        <p:guide pos="1701"/>
        <p:guide pos="2880"/>
      </p:guideLst>
    </p:cSldViewPr>
  </p:slideViewPr>
  <p:outlineViewPr>
    <p:cViewPr>
      <p:scale>
        <a:sx n="33" d="100"/>
        <a:sy n="33" d="100"/>
      </p:scale>
      <p:origin x="0" y="-507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52239-6C6F-472F-B175-F0FADCEE2BD3}" type="datetimeFigureOut">
              <a:rPr lang="en-US" smtClean="0"/>
              <a:t>5/27/2021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F5570-FE69-4FDF-99DA-8CDE43644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5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7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1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0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8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0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FF5570-FE69-4FDF-99DA-8CDE436443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8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2ADB-7D30-4CDA-A166-333DE9904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4248" y="4767263"/>
            <a:ext cx="2133600" cy="273844"/>
          </a:xfrm>
        </p:spPr>
        <p:txBody>
          <a:bodyPr/>
          <a:lstStyle/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8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905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/>
          <p:cNvSpPr txBox="1">
            <a:spLocks/>
          </p:cNvSpPr>
          <p:nvPr userDrawn="1"/>
        </p:nvSpPr>
        <p:spPr>
          <a:xfrm>
            <a:off x="8395675" y="4869408"/>
            <a:ext cx="725405" cy="352697"/>
          </a:xfrm>
          <a:prstGeom prst="ellipse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6858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68952F-5E95-44E1-9562-3F7BE09D45B9}" type="slidenum">
              <a:rPr lang="en-US" sz="900" kern="1200" smtClean="0">
                <a:solidFill>
                  <a:srgbClr val="F0F6F4"/>
                </a:solidFill>
                <a:latin typeface="+mn-lt"/>
                <a:ea typeface="+mn-ea"/>
                <a:cs typeface="+mn-cs"/>
              </a:rPr>
              <a:pPr algn="ctr"/>
              <a:t>‹#›</a:t>
            </a:fld>
            <a:endParaRPr lang="en-US" sz="900" kern="1200" dirty="0">
              <a:solidFill>
                <a:srgbClr val="F0F6F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351655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0"/>
          </p:nvPr>
        </p:nvSpPr>
        <p:spPr>
          <a:xfrm>
            <a:off x="2497651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1"/>
          </p:nvPr>
        </p:nvSpPr>
        <p:spPr>
          <a:xfrm>
            <a:off x="3635896" y="424658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2"/>
          </p:nvPr>
        </p:nvSpPr>
        <p:spPr>
          <a:xfrm>
            <a:off x="4789106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5940152" y="4244757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7091198" y="4244603"/>
            <a:ext cx="1131031" cy="89874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3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单图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64904" y="1214911"/>
            <a:ext cx="3878759" cy="262818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3600" y="1365214"/>
            <a:ext cx="5969825" cy="29044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1"/>
          </p:nvPr>
        </p:nvSpPr>
        <p:spPr>
          <a:xfrm>
            <a:off x="6378040" y="2163631"/>
            <a:ext cx="1965600" cy="1965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61953" y="2209139"/>
            <a:ext cx="1965600" cy="1965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3588257" y="2626151"/>
            <a:ext cx="1965600" cy="1965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19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母子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idx="14"/>
          </p:nvPr>
        </p:nvSpPr>
        <p:spPr>
          <a:xfrm>
            <a:off x="655913" y="3098170"/>
            <a:ext cx="2034775" cy="16737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2802344" y="3098170"/>
            <a:ext cx="2034775" cy="16737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2"/>
          </p:nvPr>
        </p:nvSpPr>
        <p:spPr>
          <a:xfrm>
            <a:off x="2789721" y="1325912"/>
            <a:ext cx="2034775" cy="16737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5912" y="1325912"/>
            <a:ext cx="2034775" cy="167376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6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idx="11"/>
          </p:nvPr>
        </p:nvSpPr>
        <p:spPr>
          <a:xfrm>
            <a:off x="6652003" y="1252954"/>
            <a:ext cx="1174779" cy="11747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0"/>
          </p:nvPr>
        </p:nvSpPr>
        <p:spPr>
          <a:xfrm>
            <a:off x="3745874" y="1399101"/>
            <a:ext cx="1659410" cy="162431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6347" y="1664506"/>
            <a:ext cx="1152781" cy="11671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7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2"/>
          </p:nvPr>
        </p:nvSpPr>
        <p:spPr>
          <a:xfrm>
            <a:off x="812139" y="3269329"/>
            <a:ext cx="1154682" cy="1182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7584" y="1502685"/>
            <a:ext cx="1154682" cy="11829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idx="13"/>
          </p:nvPr>
        </p:nvSpPr>
        <p:spPr>
          <a:xfrm>
            <a:off x="3830819" y="3006343"/>
            <a:ext cx="1564635" cy="1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5770485" y="1409831"/>
            <a:ext cx="1564635" cy="1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7118332" y="3000328"/>
            <a:ext cx="1564635" cy="1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/>
          </p:nvPr>
        </p:nvSpPr>
        <p:spPr>
          <a:xfrm>
            <a:off x="476407" y="3006343"/>
            <a:ext cx="1564635" cy="1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6268" y="1401098"/>
            <a:ext cx="1564635" cy="15412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7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多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5829831" y="3179558"/>
            <a:ext cx="1483269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74652" y="1334735"/>
            <a:ext cx="1474713" cy="14662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2ADB-7D30-4CDA-A166-333DE990463F}" type="datetimeFigureOut">
              <a:rPr lang="en-US" smtClean="0"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D5614-B734-4280-8F57-1D4947433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1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2" r:id="rId2"/>
    <p:sldLayoutId id="2147483663" r:id="rId3"/>
    <p:sldLayoutId id="2147483671" r:id="rId4"/>
    <p:sldLayoutId id="2147483675" r:id="rId5"/>
    <p:sldLayoutId id="2147483664" r:id="rId6"/>
    <p:sldLayoutId id="2147483674" r:id="rId7"/>
    <p:sldLayoutId id="2147483673" r:id="rId8"/>
    <p:sldLayoutId id="2147483670" r:id="rId9"/>
    <p:sldLayoutId id="2147483661" r:id="rId10"/>
    <p:sldLayoutId id="214748366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65000"/>
              <a:lumOff val="35000"/>
            </a:schemeClr>
          </a:solidFill>
          <a:latin typeface="Source Sans Pro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10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47664" y="1348544"/>
            <a:ext cx="5540678" cy="6463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2"/>
                </a:solidFill>
              </a:rPr>
              <a:t>Java</a:t>
            </a:r>
            <a:r>
              <a:rPr lang="zh-CN" altLang="en-US" sz="3600" b="1" dirty="0">
                <a:solidFill>
                  <a:schemeClr val="bg2"/>
                </a:solidFill>
              </a:rPr>
              <a:t>课程设计</a:t>
            </a:r>
            <a:r>
              <a:rPr lang="en-US" altLang="zh-CN" sz="36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616722" y="4026113"/>
            <a:ext cx="1910556" cy="41257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616722" y="4026113"/>
            <a:ext cx="1910556" cy="458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>
                <a:solidFill>
                  <a:schemeClr val="bg2"/>
                </a:solidFill>
                <a:latin typeface="Dotum" panose="020B0600000101010101" pitchFamily="34" charset="-127"/>
                <a:ea typeface="Dotum" panose="020B0600000101010101" pitchFamily="34" charset="-127"/>
                <a:cs typeface="+mn-ea"/>
                <a:sym typeface="+mn-lt"/>
              </a:rPr>
              <a:t>20192727 </a:t>
            </a:r>
            <a:r>
              <a:rPr lang="zh-CN" altLang="en-US" sz="2000" dirty="0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刘娟</a:t>
            </a:r>
            <a:endParaRPr lang="en-US" sz="2000" dirty="0">
              <a:solidFill>
                <a:schemeClr val="bg2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99993" y="2536574"/>
            <a:ext cx="457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扫雷小游戏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020272" y="2148167"/>
            <a:ext cx="2875294" cy="2995333"/>
            <a:chOff x="6876256" y="1992903"/>
            <a:chExt cx="3024336" cy="3150597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sp>
          <p:nvSpPr>
            <p:cNvPr id="17" name="等腰三角形 16"/>
            <p:cNvSpPr/>
            <p:nvPr/>
          </p:nvSpPr>
          <p:spPr>
            <a:xfrm>
              <a:off x="7768105" y="1992903"/>
              <a:ext cx="1240639" cy="7208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7392711" y="2713754"/>
              <a:ext cx="1991427" cy="7938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6876256" y="3507587"/>
              <a:ext cx="3024336" cy="864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307288" y="4371683"/>
              <a:ext cx="162273" cy="771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Freeform 77"/>
          <p:cNvSpPr>
            <a:spLocks/>
          </p:cNvSpPr>
          <p:nvPr/>
        </p:nvSpPr>
        <p:spPr bwMode="auto">
          <a:xfrm>
            <a:off x="1045412" y="4665824"/>
            <a:ext cx="1150324" cy="491394"/>
          </a:xfrm>
          <a:custGeom>
            <a:avLst/>
            <a:gdLst>
              <a:gd name="T0" fmla="*/ 264 w 269"/>
              <a:gd name="T1" fmla="*/ 129 h 129"/>
              <a:gd name="T2" fmla="*/ 267 w 269"/>
              <a:gd name="T3" fmla="*/ 120 h 129"/>
              <a:gd name="T4" fmla="*/ 266 w 269"/>
              <a:gd name="T5" fmla="*/ 95 h 129"/>
              <a:gd name="T6" fmla="*/ 261 w 269"/>
              <a:gd name="T7" fmla="*/ 82 h 129"/>
              <a:gd name="T8" fmla="*/ 251 w 269"/>
              <a:gd name="T9" fmla="*/ 70 h 129"/>
              <a:gd name="T10" fmla="*/ 210 w 269"/>
              <a:gd name="T11" fmla="*/ 56 h 129"/>
              <a:gd name="T12" fmla="*/ 167 w 269"/>
              <a:gd name="T13" fmla="*/ 23 h 129"/>
              <a:gd name="T14" fmla="*/ 155 w 269"/>
              <a:gd name="T15" fmla="*/ 25 h 129"/>
              <a:gd name="T16" fmla="*/ 146 w 269"/>
              <a:gd name="T17" fmla="*/ 13 h 129"/>
              <a:gd name="T18" fmla="*/ 136 w 269"/>
              <a:gd name="T19" fmla="*/ 6 h 129"/>
              <a:gd name="T20" fmla="*/ 113 w 269"/>
              <a:gd name="T21" fmla="*/ 0 h 129"/>
              <a:gd name="T22" fmla="*/ 80 w 269"/>
              <a:gd name="T23" fmla="*/ 15 h 129"/>
              <a:gd name="T24" fmla="*/ 67 w 269"/>
              <a:gd name="T25" fmla="*/ 48 h 129"/>
              <a:gd name="T26" fmla="*/ 68 w 269"/>
              <a:gd name="T27" fmla="*/ 58 h 129"/>
              <a:gd name="T28" fmla="*/ 65 w 269"/>
              <a:gd name="T29" fmla="*/ 57 h 129"/>
              <a:gd name="T30" fmla="*/ 36 w 269"/>
              <a:gd name="T31" fmla="*/ 89 h 129"/>
              <a:gd name="T32" fmla="*/ 17 w 269"/>
              <a:gd name="T33" fmla="*/ 98 h 129"/>
              <a:gd name="T34" fmla="*/ 0 w 269"/>
              <a:gd name="T35" fmla="*/ 125 h 129"/>
              <a:gd name="T36" fmla="*/ 264 w 269"/>
              <a:gd name="T37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69" h="129">
                <a:moveTo>
                  <a:pt x="264" y="129"/>
                </a:moveTo>
                <a:cubicBezTo>
                  <a:pt x="265" y="126"/>
                  <a:pt x="266" y="123"/>
                  <a:pt x="267" y="120"/>
                </a:cubicBezTo>
                <a:cubicBezTo>
                  <a:pt x="269" y="112"/>
                  <a:pt x="269" y="104"/>
                  <a:pt x="266" y="95"/>
                </a:cubicBezTo>
                <a:cubicBezTo>
                  <a:pt x="265" y="90"/>
                  <a:pt x="263" y="86"/>
                  <a:pt x="261" y="82"/>
                </a:cubicBezTo>
                <a:cubicBezTo>
                  <a:pt x="258" y="78"/>
                  <a:pt x="255" y="74"/>
                  <a:pt x="251" y="70"/>
                </a:cubicBezTo>
                <a:cubicBezTo>
                  <a:pt x="240" y="60"/>
                  <a:pt x="225" y="55"/>
                  <a:pt x="210" y="56"/>
                </a:cubicBezTo>
                <a:cubicBezTo>
                  <a:pt x="205" y="37"/>
                  <a:pt x="187" y="23"/>
                  <a:pt x="167" y="23"/>
                </a:cubicBezTo>
                <a:cubicBezTo>
                  <a:pt x="163" y="23"/>
                  <a:pt x="159" y="23"/>
                  <a:pt x="155" y="25"/>
                </a:cubicBezTo>
                <a:cubicBezTo>
                  <a:pt x="153" y="20"/>
                  <a:pt x="150" y="16"/>
                  <a:pt x="146" y="13"/>
                </a:cubicBezTo>
                <a:cubicBezTo>
                  <a:pt x="143" y="11"/>
                  <a:pt x="139" y="8"/>
                  <a:pt x="136" y="6"/>
                </a:cubicBezTo>
                <a:cubicBezTo>
                  <a:pt x="129" y="2"/>
                  <a:pt x="121" y="0"/>
                  <a:pt x="113" y="0"/>
                </a:cubicBezTo>
                <a:cubicBezTo>
                  <a:pt x="100" y="0"/>
                  <a:pt x="88" y="6"/>
                  <a:pt x="80" y="15"/>
                </a:cubicBezTo>
                <a:cubicBezTo>
                  <a:pt x="71" y="24"/>
                  <a:pt x="66" y="36"/>
                  <a:pt x="67" y="48"/>
                </a:cubicBezTo>
                <a:cubicBezTo>
                  <a:pt x="67" y="51"/>
                  <a:pt x="67" y="54"/>
                  <a:pt x="68" y="58"/>
                </a:cubicBezTo>
                <a:cubicBezTo>
                  <a:pt x="67" y="57"/>
                  <a:pt x="66" y="57"/>
                  <a:pt x="65" y="57"/>
                </a:cubicBezTo>
                <a:cubicBezTo>
                  <a:pt x="44" y="57"/>
                  <a:pt x="35" y="73"/>
                  <a:pt x="36" y="89"/>
                </a:cubicBezTo>
                <a:cubicBezTo>
                  <a:pt x="29" y="91"/>
                  <a:pt x="23" y="93"/>
                  <a:pt x="17" y="98"/>
                </a:cubicBezTo>
                <a:cubicBezTo>
                  <a:pt x="8" y="105"/>
                  <a:pt x="1" y="115"/>
                  <a:pt x="0" y="125"/>
                </a:cubicBezTo>
                <a:lnTo>
                  <a:pt x="264" y="129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Freeform 104"/>
          <p:cNvSpPr>
            <a:spLocks/>
          </p:cNvSpPr>
          <p:nvPr/>
        </p:nvSpPr>
        <p:spPr bwMode="auto">
          <a:xfrm>
            <a:off x="4061023" y="4816881"/>
            <a:ext cx="1108075" cy="339725"/>
          </a:xfrm>
          <a:custGeom>
            <a:avLst/>
            <a:gdLst>
              <a:gd name="T0" fmla="*/ 337 w 965"/>
              <a:gd name="T1" fmla="*/ 296 h 296"/>
              <a:gd name="T2" fmla="*/ 338 w 965"/>
              <a:gd name="T3" fmla="*/ 295 h 296"/>
              <a:gd name="T4" fmla="*/ 340 w 965"/>
              <a:gd name="T5" fmla="*/ 296 h 296"/>
              <a:gd name="T6" fmla="*/ 959 w 965"/>
              <a:gd name="T7" fmla="*/ 296 h 296"/>
              <a:gd name="T8" fmla="*/ 965 w 965"/>
              <a:gd name="T9" fmla="*/ 273 h 296"/>
              <a:gd name="T10" fmla="*/ 913 w 965"/>
              <a:gd name="T11" fmla="*/ 221 h 296"/>
              <a:gd name="T12" fmla="*/ 903 w 965"/>
              <a:gd name="T13" fmla="*/ 222 h 296"/>
              <a:gd name="T14" fmla="*/ 830 w 965"/>
              <a:gd name="T15" fmla="*/ 153 h 296"/>
              <a:gd name="T16" fmla="*/ 765 w 965"/>
              <a:gd name="T17" fmla="*/ 193 h 296"/>
              <a:gd name="T18" fmla="*/ 728 w 965"/>
              <a:gd name="T19" fmla="*/ 183 h 296"/>
              <a:gd name="T20" fmla="*/ 686 w 965"/>
              <a:gd name="T21" fmla="*/ 197 h 296"/>
              <a:gd name="T22" fmla="*/ 612 w 965"/>
              <a:gd name="T23" fmla="*/ 153 h 296"/>
              <a:gd name="T24" fmla="*/ 573 w 965"/>
              <a:gd name="T25" fmla="*/ 163 h 296"/>
              <a:gd name="T26" fmla="*/ 489 w 965"/>
              <a:gd name="T27" fmla="*/ 80 h 296"/>
              <a:gd name="T28" fmla="*/ 483 w 965"/>
              <a:gd name="T29" fmla="*/ 80 h 296"/>
              <a:gd name="T30" fmla="*/ 387 w 965"/>
              <a:gd name="T31" fmla="*/ 0 h 296"/>
              <a:gd name="T32" fmla="*/ 292 w 965"/>
              <a:gd name="T33" fmla="*/ 76 h 296"/>
              <a:gd name="T34" fmla="*/ 271 w 965"/>
              <a:gd name="T35" fmla="*/ 73 h 296"/>
              <a:gd name="T36" fmla="*/ 188 w 965"/>
              <a:gd name="T37" fmla="*/ 147 h 296"/>
              <a:gd name="T38" fmla="*/ 160 w 965"/>
              <a:gd name="T39" fmla="*/ 140 h 296"/>
              <a:gd name="T40" fmla="*/ 94 w 965"/>
              <a:gd name="T41" fmla="*/ 206 h 296"/>
              <a:gd name="T42" fmla="*/ 95 w 965"/>
              <a:gd name="T43" fmla="*/ 212 h 296"/>
              <a:gd name="T44" fmla="*/ 64 w 965"/>
              <a:gd name="T45" fmla="*/ 204 h 296"/>
              <a:gd name="T46" fmla="*/ 0 w 965"/>
              <a:gd name="T47" fmla="*/ 268 h 296"/>
              <a:gd name="T48" fmla="*/ 6 w 965"/>
              <a:gd name="T49" fmla="*/ 296 h 296"/>
              <a:gd name="T50" fmla="*/ 337 w 965"/>
              <a:gd name="T5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5" h="296">
                <a:moveTo>
                  <a:pt x="337" y="296"/>
                </a:moveTo>
                <a:cubicBezTo>
                  <a:pt x="337" y="296"/>
                  <a:pt x="338" y="295"/>
                  <a:pt x="338" y="295"/>
                </a:cubicBezTo>
                <a:cubicBezTo>
                  <a:pt x="339" y="295"/>
                  <a:pt x="339" y="296"/>
                  <a:pt x="340" y="296"/>
                </a:cubicBezTo>
                <a:cubicBezTo>
                  <a:pt x="959" y="296"/>
                  <a:pt x="959" y="296"/>
                  <a:pt x="959" y="296"/>
                </a:cubicBezTo>
                <a:cubicBezTo>
                  <a:pt x="963" y="289"/>
                  <a:pt x="965" y="281"/>
                  <a:pt x="965" y="273"/>
                </a:cubicBezTo>
                <a:cubicBezTo>
                  <a:pt x="965" y="245"/>
                  <a:pt x="942" y="221"/>
                  <a:pt x="913" y="221"/>
                </a:cubicBezTo>
                <a:cubicBezTo>
                  <a:pt x="910" y="221"/>
                  <a:pt x="906" y="222"/>
                  <a:pt x="903" y="222"/>
                </a:cubicBezTo>
                <a:cubicBezTo>
                  <a:pt x="901" y="184"/>
                  <a:pt x="869" y="153"/>
                  <a:pt x="830" y="153"/>
                </a:cubicBezTo>
                <a:cubicBezTo>
                  <a:pt x="802" y="153"/>
                  <a:pt x="777" y="169"/>
                  <a:pt x="765" y="193"/>
                </a:cubicBezTo>
                <a:cubicBezTo>
                  <a:pt x="754" y="187"/>
                  <a:pt x="742" y="183"/>
                  <a:pt x="728" y="183"/>
                </a:cubicBezTo>
                <a:cubicBezTo>
                  <a:pt x="712" y="183"/>
                  <a:pt x="698" y="188"/>
                  <a:pt x="686" y="197"/>
                </a:cubicBezTo>
                <a:cubicBezTo>
                  <a:pt x="672" y="170"/>
                  <a:pt x="644" y="153"/>
                  <a:pt x="612" y="153"/>
                </a:cubicBezTo>
                <a:cubicBezTo>
                  <a:pt x="598" y="153"/>
                  <a:pt x="585" y="156"/>
                  <a:pt x="573" y="163"/>
                </a:cubicBezTo>
                <a:cubicBezTo>
                  <a:pt x="572" y="117"/>
                  <a:pt x="535" y="80"/>
                  <a:pt x="489" y="80"/>
                </a:cubicBezTo>
                <a:cubicBezTo>
                  <a:pt x="487" y="80"/>
                  <a:pt x="485" y="80"/>
                  <a:pt x="483" y="80"/>
                </a:cubicBezTo>
                <a:cubicBezTo>
                  <a:pt x="474" y="35"/>
                  <a:pt x="435" y="0"/>
                  <a:pt x="387" y="0"/>
                </a:cubicBezTo>
                <a:cubicBezTo>
                  <a:pt x="341" y="0"/>
                  <a:pt x="302" y="33"/>
                  <a:pt x="292" y="76"/>
                </a:cubicBezTo>
                <a:cubicBezTo>
                  <a:pt x="285" y="74"/>
                  <a:pt x="278" y="73"/>
                  <a:pt x="271" y="73"/>
                </a:cubicBezTo>
                <a:cubicBezTo>
                  <a:pt x="228" y="73"/>
                  <a:pt x="193" y="106"/>
                  <a:pt x="188" y="147"/>
                </a:cubicBezTo>
                <a:cubicBezTo>
                  <a:pt x="180" y="143"/>
                  <a:pt x="170" y="140"/>
                  <a:pt x="160" y="140"/>
                </a:cubicBezTo>
                <a:cubicBezTo>
                  <a:pt x="124" y="140"/>
                  <a:pt x="94" y="170"/>
                  <a:pt x="94" y="206"/>
                </a:cubicBezTo>
                <a:cubicBezTo>
                  <a:pt x="94" y="208"/>
                  <a:pt x="95" y="210"/>
                  <a:pt x="95" y="212"/>
                </a:cubicBezTo>
                <a:cubicBezTo>
                  <a:pt x="86" y="207"/>
                  <a:pt x="75" y="204"/>
                  <a:pt x="64" y="204"/>
                </a:cubicBezTo>
                <a:cubicBezTo>
                  <a:pt x="29" y="204"/>
                  <a:pt x="0" y="233"/>
                  <a:pt x="0" y="268"/>
                </a:cubicBezTo>
                <a:cubicBezTo>
                  <a:pt x="0" y="278"/>
                  <a:pt x="2" y="288"/>
                  <a:pt x="6" y="296"/>
                </a:cubicBezTo>
                <a:lnTo>
                  <a:pt x="337" y="296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Freeform 100"/>
          <p:cNvSpPr>
            <a:spLocks/>
          </p:cNvSpPr>
          <p:nvPr/>
        </p:nvSpPr>
        <p:spPr bwMode="auto">
          <a:xfrm>
            <a:off x="2235647" y="4945468"/>
            <a:ext cx="742950" cy="211138"/>
          </a:xfrm>
          <a:custGeom>
            <a:avLst/>
            <a:gdLst>
              <a:gd name="T0" fmla="*/ 644 w 647"/>
              <a:gd name="T1" fmla="*/ 184 h 184"/>
              <a:gd name="T2" fmla="*/ 647 w 647"/>
              <a:gd name="T3" fmla="*/ 169 h 184"/>
              <a:gd name="T4" fmla="*/ 596 w 647"/>
              <a:gd name="T5" fmla="*/ 118 h 184"/>
              <a:gd name="T6" fmla="*/ 567 w 647"/>
              <a:gd name="T7" fmla="*/ 128 h 184"/>
              <a:gd name="T8" fmla="*/ 516 w 647"/>
              <a:gd name="T9" fmla="*/ 94 h 184"/>
              <a:gd name="T10" fmla="*/ 435 w 647"/>
              <a:gd name="T11" fmla="*/ 40 h 184"/>
              <a:gd name="T12" fmla="*/ 390 w 647"/>
              <a:gd name="T13" fmla="*/ 53 h 184"/>
              <a:gd name="T14" fmla="*/ 322 w 647"/>
              <a:gd name="T15" fmla="*/ 0 h 184"/>
              <a:gd name="T16" fmla="*/ 255 w 647"/>
              <a:gd name="T17" fmla="*/ 51 h 184"/>
              <a:gd name="T18" fmla="*/ 243 w 647"/>
              <a:gd name="T19" fmla="*/ 49 h 184"/>
              <a:gd name="T20" fmla="*/ 195 w 647"/>
              <a:gd name="T21" fmla="*/ 82 h 184"/>
              <a:gd name="T22" fmla="*/ 136 w 647"/>
              <a:gd name="T23" fmla="*/ 59 h 184"/>
              <a:gd name="T24" fmla="*/ 54 w 647"/>
              <a:gd name="T25" fmla="*/ 125 h 184"/>
              <a:gd name="T26" fmla="*/ 50 w 647"/>
              <a:gd name="T27" fmla="*/ 125 h 184"/>
              <a:gd name="T28" fmla="*/ 0 w 647"/>
              <a:gd name="T29" fmla="*/ 175 h 184"/>
              <a:gd name="T30" fmla="*/ 1 w 647"/>
              <a:gd name="T31" fmla="*/ 184 h 184"/>
              <a:gd name="T32" fmla="*/ 644 w 647"/>
              <a:gd name="T33" fmla="*/ 184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47" h="184">
                <a:moveTo>
                  <a:pt x="644" y="184"/>
                </a:moveTo>
                <a:cubicBezTo>
                  <a:pt x="646" y="179"/>
                  <a:pt x="647" y="174"/>
                  <a:pt x="647" y="169"/>
                </a:cubicBezTo>
                <a:cubicBezTo>
                  <a:pt x="647" y="141"/>
                  <a:pt x="624" y="118"/>
                  <a:pt x="596" y="118"/>
                </a:cubicBezTo>
                <a:cubicBezTo>
                  <a:pt x="585" y="118"/>
                  <a:pt x="575" y="122"/>
                  <a:pt x="567" y="128"/>
                </a:cubicBezTo>
                <a:cubicBezTo>
                  <a:pt x="558" y="109"/>
                  <a:pt x="539" y="95"/>
                  <a:pt x="516" y="94"/>
                </a:cubicBezTo>
                <a:cubicBezTo>
                  <a:pt x="503" y="62"/>
                  <a:pt x="472" y="40"/>
                  <a:pt x="435" y="40"/>
                </a:cubicBezTo>
                <a:cubicBezTo>
                  <a:pt x="419" y="40"/>
                  <a:pt x="403" y="45"/>
                  <a:pt x="390" y="53"/>
                </a:cubicBezTo>
                <a:cubicBezTo>
                  <a:pt x="382" y="23"/>
                  <a:pt x="355" y="0"/>
                  <a:pt x="322" y="0"/>
                </a:cubicBezTo>
                <a:cubicBezTo>
                  <a:pt x="290" y="0"/>
                  <a:pt x="263" y="22"/>
                  <a:pt x="255" y="51"/>
                </a:cubicBezTo>
                <a:cubicBezTo>
                  <a:pt x="251" y="50"/>
                  <a:pt x="247" y="49"/>
                  <a:pt x="243" y="49"/>
                </a:cubicBezTo>
                <a:cubicBezTo>
                  <a:pt x="221" y="49"/>
                  <a:pt x="202" y="63"/>
                  <a:pt x="195" y="82"/>
                </a:cubicBezTo>
                <a:cubicBezTo>
                  <a:pt x="179" y="68"/>
                  <a:pt x="159" y="59"/>
                  <a:pt x="136" y="59"/>
                </a:cubicBezTo>
                <a:cubicBezTo>
                  <a:pt x="96" y="59"/>
                  <a:pt x="62" y="87"/>
                  <a:pt x="54" y="125"/>
                </a:cubicBezTo>
                <a:cubicBezTo>
                  <a:pt x="53" y="125"/>
                  <a:pt x="52" y="125"/>
                  <a:pt x="50" y="125"/>
                </a:cubicBezTo>
                <a:cubicBezTo>
                  <a:pt x="22" y="125"/>
                  <a:pt x="0" y="148"/>
                  <a:pt x="0" y="175"/>
                </a:cubicBezTo>
                <a:cubicBezTo>
                  <a:pt x="0" y="178"/>
                  <a:pt x="0" y="181"/>
                  <a:pt x="1" y="184"/>
                </a:cubicBezTo>
                <a:lnTo>
                  <a:pt x="644" y="184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2" name="Freeform 116"/>
          <p:cNvSpPr>
            <a:spLocks noEditPoints="1"/>
          </p:cNvSpPr>
          <p:nvPr/>
        </p:nvSpPr>
        <p:spPr bwMode="auto">
          <a:xfrm>
            <a:off x="352706" y="2467763"/>
            <a:ext cx="551110" cy="202722"/>
          </a:xfrm>
          <a:custGeom>
            <a:avLst/>
            <a:gdLst>
              <a:gd name="T0" fmla="*/ 626 w 628"/>
              <a:gd name="T1" fmla="*/ 231 h 231"/>
              <a:gd name="T2" fmla="*/ 628 w 628"/>
              <a:gd name="T3" fmla="*/ 213 h 231"/>
              <a:gd name="T4" fmla="*/ 547 w 628"/>
              <a:gd name="T5" fmla="*/ 132 h 231"/>
              <a:gd name="T6" fmla="*/ 504 w 628"/>
              <a:gd name="T7" fmla="*/ 144 h 231"/>
              <a:gd name="T8" fmla="*/ 456 w 628"/>
              <a:gd name="T9" fmla="*/ 122 h 231"/>
              <a:gd name="T10" fmla="*/ 443 w 628"/>
              <a:gd name="T11" fmla="*/ 123 h 231"/>
              <a:gd name="T12" fmla="*/ 381 w 628"/>
              <a:gd name="T13" fmla="*/ 67 h 231"/>
              <a:gd name="T14" fmla="*/ 366 w 628"/>
              <a:gd name="T15" fmla="*/ 69 h 231"/>
              <a:gd name="T16" fmla="*/ 281 w 628"/>
              <a:gd name="T17" fmla="*/ 0 h 231"/>
              <a:gd name="T18" fmla="*/ 209 w 628"/>
              <a:gd name="T19" fmla="*/ 39 h 231"/>
              <a:gd name="T20" fmla="*/ 181 w 628"/>
              <a:gd name="T21" fmla="*/ 33 h 231"/>
              <a:gd name="T22" fmla="*/ 100 w 628"/>
              <a:gd name="T23" fmla="*/ 107 h 231"/>
              <a:gd name="T24" fmla="*/ 94 w 628"/>
              <a:gd name="T25" fmla="*/ 107 h 231"/>
              <a:gd name="T26" fmla="*/ 0 w 628"/>
              <a:gd name="T27" fmla="*/ 201 h 231"/>
              <a:gd name="T28" fmla="*/ 4 w 628"/>
              <a:gd name="T29" fmla="*/ 231 h 231"/>
              <a:gd name="T30" fmla="*/ 626 w 628"/>
              <a:gd name="T31" fmla="*/ 231 h 231"/>
              <a:gd name="T32" fmla="*/ 395 w 628"/>
              <a:gd name="T33" fmla="*/ 192 h 231"/>
              <a:gd name="T34" fmla="*/ 396 w 628"/>
              <a:gd name="T35" fmla="*/ 199 h 231"/>
              <a:gd name="T36" fmla="*/ 396 w 628"/>
              <a:gd name="T37" fmla="*/ 199 h 231"/>
              <a:gd name="T38" fmla="*/ 393 w 628"/>
              <a:gd name="T39" fmla="*/ 193 h 231"/>
              <a:gd name="T40" fmla="*/ 395 w 628"/>
              <a:gd name="T41" fmla="*/ 19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8" h="231">
                <a:moveTo>
                  <a:pt x="626" y="231"/>
                </a:moveTo>
                <a:cubicBezTo>
                  <a:pt x="627" y="225"/>
                  <a:pt x="628" y="219"/>
                  <a:pt x="628" y="213"/>
                </a:cubicBezTo>
                <a:cubicBezTo>
                  <a:pt x="628" y="169"/>
                  <a:pt x="591" y="132"/>
                  <a:pt x="547" y="132"/>
                </a:cubicBezTo>
                <a:cubicBezTo>
                  <a:pt x="531" y="132"/>
                  <a:pt x="516" y="137"/>
                  <a:pt x="504" y="144"/>
                </a:cubicBezTo>
                <a:cubicBezTo>
                  <a:pt x="493" y="130"/>
                  <a:pt x="475" y="122"/>
                  <a:pt x="456" y="122"/>
                </a:cubicBezTo>
                <a:cubicBezTo>
                  <a:pt x="452" y="122"/>
                  <a:pt x="448" y="122"/>
                  <a:pt x="443" y="123"/>
                </a:cubicBezTo>
                <a:cubicBezTo>
                  <a:pt x="440" y="91"/>
                  <a:pt x="413" y="67"/>
                  <a:pt x="381" y="67"/>
                </a:cubicBezTo>
                <a:cubicBezTo>
                  <a:pt x="375" y="67"/>
                  <a:pt x="371" y="68"/>
                  <a:pt x="366" y="69"/>
                </a:cubicBezTo>
                <a:cubicBezTo>
                  <a:pt x="358" y="30"/>
                  <a:pt x="323" y="0"/>
                  <a:pt x="281" y="0"/>
                </a:cubicBezTo>
                <a:cubicBezTo>
                  <a:pt x="251" y="0"/>
                  <a:pt x="225" y="16"/>
                  <a:pt x="209" y="39"/>
                </a:cubicBezTo>
                <a:cubicBezTo>
                  <a:pt x="200" y="35"/>
                  <a:pt x="191" y="33"/>
                  <a:pt x="181" y="33"/>
                </a:cubicBezTo>
                <a:cubicBezTo>
                  <a:pt x="138" y="33"/>
                  <a:pt x="104" y="66"/>
                  <a:pt x="100" y="107"/>
                </a:cubicBezTo>
                <a:cubicBezTo>
                  <a:pt x="98" y="107"/>
                  <a:pt x="96" y="107"/>
                  <a:pt x="94" y="107"/>
                </a:cubicBezTo>
                <a:cubicBezTo>
                  <a:pt x="42" y="107"/>
                  <a:pt x="0" y="149"/>
                  <a:pt x="0" y="201"/>
                </a:cubicBezTo>
                <a:cubicBezTo>
                  <a:pt x="0" y="211"/>
                  <a:pt x="1" y="221"/>
                  <a:pt x="4" y="231"/>
                </a:cubicBezTo>
                <a:lnTo>
                  <a:pt x="626" y="231"/>
                </a:lnTo>
                <a:close/>
                <a:moveTo>
                  <a:pt x="395" y="192"/>
                </a:moveTo>
                <a:cubicBezTo>
                  <a:pt x="395" y="195"/>
                  <a:pt x="395" y="197"/>
                  <a:pt x="396" y="199"/>
                </a:cubicBezTo>
                <a:cubicBezTo>
                  <a:pt x="396" y="199"/>
                  <a:pt x="396" y="199"/>
                  <a:pt x="396" y="199"/>
                </a:cubicBezTo>
                <a:cubicBezTo>
                  <a:pt x="395" y="197"/>
                  <a:pt x="394" y="195"/>
                  <a:pt x="393" y="193"/>
                </a:cubicBezTo>
                <a:cubicBezTo>
                  <a:pt x="394" y="193"/>
                  <a:pt x="394" y="193"/>
                  <a:pt x="395" y="192"/>
                </a:cubicBezTo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79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54"/>
          <p:cNvCxnSpPr/>
          <p:nvPr/>
        </p:nvCxnSpPr>
        <p:spPr>
          <a:xfrm>
            <a:off x="342377" y="5236046"/>
            <a:ext cx="914400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3868176" y="1213233"/>
            <a:ext cx="1368815" cy="49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cs typeface="+mn-ea"/>
                <a:sym typeface="+mn-lt"/>
              </a:rPr>
              <a:t>TEXT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35546" y="1661385"/>
            <a:ext cx="346813" cy="877335"/>
            <a:chOff x="2092195" y="1586903"/>
            <a:chExt cx="598862" cy="11566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2115057" y="1586903"/>
              <a:ext cx="576000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16200000">
              <a:off x="1538991" y="2140108"/>
              <a:ext cx="1152128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092195" y="2697825"/>
              <a:ext cx="576000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4629288" y="1669552"/>
            <a:ext cx="346813" cy="860673"/>
            <a:chOff x="2092195" y="1586903"/>
            <a:chExt cx="598860" cy="11566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2115055" y="1586903"/>
              <a:ext cx="576000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 rot="16200000">
              <a:off x="1538991" y="2140108"/>
              <a:ext cx="1152128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092195" y="2697825"/>
              <a:ext cx="576000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D8B8857-FFB5-4E73-BF18-AE28C98F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34" y="1720266"/>
            <a:ext cx="789493" cy="7715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F7AD65E-7D61-4422-9EF8-8F45B1E7C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0" y="1045010"/>
            <a:ext cx="3562062" cy="3652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6665E85-BA90-4492-9EA0-14B8C4ACB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849" y="1045010"/>
            <a:ext cx="3472524" cy="21030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A2F60F7-6A67-42EC-A89E-02E4B2756A18}"/>
              </a:ext>
            </a:extLst>
          </p:cNvPr>
          <p:cNvSpPr txBox="1"/>
          <p:nvPr/>
        </p:nvSpPr>
        <p:spPr>
          <a:xfrm>
            <a:off x="5236991" y="3507854"/>
            <a:ext cx="3367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Inform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类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实现，</a:t>
            </a:r>
            <a:r>
              <a:rPr lang="zh-CN" altLang="zh-CN" sz="2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负责弹出挑战成功的对话框</a:t>
            </a:r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9" name="Freeform 429">
            <a:extLst>
              <a:ext uri="{FF2B5EF4-FFF2-40B4-BE49-F238E27FC236}">
                <a16:creationId xmlns:a16="http://schemas.microsoft.com/office/drawing/2014/main" id="{30503E6B-8AD6-4A25-8E24-89E3E7A622EC}"/>
              </a:ext>
            </a:extLst>
          </p:cNvPr>
          <p:cNvSpPr>
            <a:spLocks noEditPoints="1"/>
          </p:cNvSpPr>
          <p:nvPr/>
        </p:nvSpPr>
        <p:spPr bwMode="auto">
          <a:xfrm>
            <a:off x="467544" y="294795"/>
            <a:ext cx="320562" cy="480844"/>
          </a:xfrm>
          <a:custGeom>
            <a:avLst/>
            <a:gdLst>
              <a:gd name="T0" fmla="*/ 16 w 32"/>
              <a:gd name="T1" fmla="*/ 31 h 48"/>
              <a:gd name="T2" fmla="*/ 12 w 32"/>
              <a:gd name="T3" fmla="*/ 31 h 48"/>
              <a:gd name="T4" fmla="*/ 11 w 32"/>
              <a:gd name="T5" fmla="*/ 29 h 48"/>
              <a:gd name="T6" fmla="*/ 13 w 32"/>
              <a:gd name="T7" fmla="*/ 28 h 48"/>
              <a:gd name="T8" fmla="*/ 16 w 32"/>
              <a:gd name="T9" fmla="*/ 28 h 48"/>
              <a:gd name="T10" fmla="*/ 29 w 32"/>
              <a:gd name="T11" fmla="*/ 16 h 48"/>
              <a:gd name="T12" fmla="*/ 16 w 32"/>
              <a:gd name="T13" fmla="*/ 3 h 48"/>
              <a:gd name="T14" fmla="*/ 3 w 32"/>
              <a:gd name="T15" fmla="*/ 16 h 48"/>
              <a:gd name="T16" fmla="*/ 5 w 32"/>
              <a:gd name="T17" fmla="*/ 22 h 48"/>
              <a:gd name="T18" fmla="*/ 4 w 32"/>
              <a:gd name="T19" fmla="*/ 23 h 48"/>
              <a:gd name="T20" fmla="*/ 2 w 32"/>
              <a:gd name="T21" fmla="*/ 23 h 48"/>
              <a:gd name="T22" fmla="*/ 0 w 32"/>
              <a:gd name="T23" fmla="*/ 16 h 48"/>
              <a:gd name="T24" fmla="*/ 16 w 32"/>
              <a:gd name="T25" fmla="*/ 0 h 48"/>
              <a:gd name="T26" fmla="*/ 32 w 32"/>
              <a:gd name="T27" fmla="*/ 16 h 48"/>
              <a:gd name="T28" fmla="*/ 16 w 32"/>
              <a:gd name="T29" fmla="*/ 31 h 48"/>
              <a:gd name="T30" fmla="*/ 16 w 32"/>
              <a:gd name="T31" fmla="*/ 21 h 48"/>
              <a:gd name="T32" fmla="*/ 13 w 32"/>
              <a:gd name="T33" fmla="*/ 20 h 48"/>
              <a:gd name="T34" fmla="*/ 10 w 32"/>
              <a:gd name="T35" fmla="*/ 24 h 48"/>
              <a:gd name="T36" fmla="*/ 5 w 32"/>
              <a:gd name="T37" fmla="*/ 47 h 48"/>
              <a:gd name="T38" fmla="*/ 3 w 32"/>
              <a:gd name="T39" fmla="*/ 48 h 48"/>
              <a:gd name="T40" fmla="*/ 3 w 32"/>
              <a:gd name="T41" fmla="*/ 48 h 48"/>
              <a:gd name="T42" fmla="*/ 2 w 32"/>
              <a:gd name="T43" fmla="*/ 47 h 48"/>
              <a:gd name="T44" fmla="*/ 8 w 32"/>
              <a:gd name="T45" fmla="*/ 22 h 48"/>
              <a:gd name="T46" fmla="*/ 11 w 32"/>
              <a:gd name="T47" fmla="*/ 17 h 48"/>
              <a:gd name="T48" fmla="*/ 11 w 32"/>
              <a:gd name="T49" fmla="*/ 15 h 48"/>
              <a:gd name="T50" fmla="*/ 16 w 32"/>
              <a:gd name="T51" fmla="*/ 10 h 48"/>
              <a:gd name="T52" fmla="*/ 21 w 32"/>
              <a:gd name="T53" fmla="*/ 15 h 48"/>
              <a:gd name="T54" fmla="*/ 16 w 32"/>
              <a:gd name="T55" fmla="*/ 21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458">
            <a:extLst>
              <a:ext uri="{FF2B5EF4-FFF2-40B4-BE49-F238E27FC236}">
                <a16:creationId xmlns:a16="http://schemas.microsoft.com/office/drawing/2014/main" id="{0B2B4FBB-F173-46E0-9EED-7BA285675AB1}"/>
              </a:ext>
            </a:extLst>
          </p:cNvPr>
          <p:cNvSpPr>
            <a:spLocks noChangeAspect="1"/>
          </p:cNvSpPr>
          <p:nvPr/>
        </p:nvSpPr>
        <p:spPr bwMode="auto">
          <a:xfrm>
            <a:off x="1115616" y="506268"/>
            <a:ext cx="396000" cy="314472"/>
          </a:xfrm>
          <a:custGeom>
            <a:avLst/>
            <a:gdLst>
              <a:gd name="T0" fmla="*/ 38 w 43"/>
              <a:gd name="T1" fmla="*/ 8 h 34"/>
              <a:gd name="T2" fmla="*/ 38 w 43"/>
              <a:gd name="T3" fmla="*/ 10 h 34"/>
              <a:gd name="T4" fmla="*/ 14 w 43"/>
              <a:gd name="T5" fmla="*/ 34 h 34"/>
              <a:gd name="T6" fmla="*/ 0 w 43"/>
              <a:gd name="T7" fmla="*/ 30 h 34"/>
              <a:gd name="T8" fmla="*/ 3 w 43"/>
              <a:gd name="T9" fmla="*/ 30 h 34"/>
              <a:gd name="T10" fmla="*/ 13 w 43"/>
              <a:gd name="T11" fmla="*/ 27 h 34"/>
              <a:gd name="T12" fmla="*/ 5 w 43"/>
              <a:gd name="T13" fmla="*/ 21 h 34"/>
              <a:gd name="T14" fmla="*/ 7 w 43"/>
              <a:gd name="T15" fmla="*/ 21 h 34"/>
              <a:gd name="T16" fmla="*/ 9 w 43"/>
              <a:gd name="T17" fmla="*/ 21 h 34"/>
              <a:gd name="T18" fmla="*/ 2 w 43"/>
              <a:gd name="T19" fmla="*/ 12 h 34"/>
              <a:gd name="T20" fmla="*/ 2 w 43"/>
              <a:gd name="T21" fmla="*/ 12 h 34"/>
              <a:gd name="T22" fmla="*/ 6 w 43"/>
              <a:gd name="T23" fmla="*/ 13 h 34"/>
              <a:gd name="T24" fmla="*/ 2 w 43"/>
              <a:gd name="T25" fmla="*/ 6 h 34"/>
              <a:gd name="T26" fmla="*/ 3 w 43"/>
              <a:gd name="T27" fmla="*/ 1 h 34"/>
              <a:gd name="T28" fmla="*/ 21 w 43"/>
              <a:gd name="T29" fmla="*/ 11 h 34"/>
              <a:gd name="T30" fmla="*/ 21 w 43"/>
              <a:gd name="T31" fmla="*/ 9 h 34"/>
              <a:gd name="T32" fmla="*/ 30 w 43"/>
              <a:gd name="T33" fmla="*/ 0 h 34"/>
              <a:gd name="T34" fmla="*/ 36 w 43"/>
              <a:gd name="T35" fmla="*/ 3 h 34"/>
              <a:gd name="T36" fmla="*/ 41 w 43"/>
              <a:gd name="T37" fmla="*/ 1 h 34"/>
              <a:gd name="T38" fmla="*/ 38 w 43"/>
              <a:gd name="T39" fmla="*/ 5 h 34"/>
              <a:gd name="T40" fmla="*/ 43 w 43"/>
              <a:gd name="T41" fmla="*/ 4 h 34"/>
              <a:gd name="T42" fmla="*/ 38 w 43"/>
              <a:gd name="T43" fmla="*/ 8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" h="34">
                <a:moveTo>
                  <a:pt x="38" y="8"/>
                </a:moveTo>
                <a:cubicBezTo>
                  <a:pt x="38" y="9"/>
                  <a:pt x="38" y="9"/>
                  <a:pt x="38" y="10"/>
                </a:cubicBezTo>
                <a:cubicBezTo>
                  <a:pt x="38" y="21"/>
                  <a:pt x="30" y="34"/>
                  <a:pt x="14" y="34"/>
                </a:cubicBezTo>
                <a:cubicBezTo>
                  <a:pt x="9" y="34"/>
                  <a:pt x="4" y="33"/>
                  <a:pt x="0" y="30"/>
                </a:cubicBezTo>
                <a:cubicBezTo>
                  <a:pt x="1" y="30"/>
                  <a:pt x="2" y="30"/>
                  <a:pt x="3" y="30"/>
                </a:cubicBezTo>
                <a:cubicBezTo>
                  <a:pt x="7" y="30"/>
                  <a:pt x="10" y="29"/>
                  <a:pt x="13" y="27"/>
                </a:cubicBezTo>
                <a:cubicBezTo>
                  <a:pt x="9" y="27"/>
                  <a:pt x="6" y="24"/>
                  <a:pt x="5" y="21"/>
                </a:cubicBezTo>
                <a:cubicBezTo>
                  <a:pt x="6" y="21"/>
                  <a:pt x="6" y="21"/>
                  <a:pt x="7" y="21"/>
                </a:cubicBezTo>
                <a:cubicBezTo>
                  <a:pt x="8" y="21"/>
                  <a:pt x="8" y="21"/>
                  <a:pt x="9" y="21"/>
                </a:cubicBezTo>
                <a:cubicBezTo>
                  <a:pt x="5" y="20"/>
                  <a:pt x="2" y="16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3" y="13"/>
                  <a:pt x="5" y="13"/>
                  <a:pt x="6" y="13"/>
                </a:cubicBezTo>
                <a:cubicBezTo>
                  <a:pt x="4" y="12"/>
                  <a:pt x="2" y="9"/>
                  <a:pt x="2" y="6"/>
                </a:cubicBezTo>
                <a:cubicBezTo>
                  <a:pt x="2" y="4"/>
                  <a:pt x="3" y="3"/>
                  <a:pt x="3" y="1"/>
                </a:cubicBezTo>
                <a:cubicBezTo>
                  <a:pt x="8" y="7"/>
                  <a:pt x="14" y="10"/>
                  <a:pt x="21" y="11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4"/>
                  <a:pt x="25" y="0"/>
                  <a:pt x="30" y="0"/>
                </a:cubicBezTo>
                <a:cubicBezTo>
                  <a:pt x="32" y="0"/>
                  <a:pt x="34" y="1"/>
                  <a:pt x="36" y="3"/>
                </a:cubicBezTo>
                <a:cubicBezTo>
                  <a:pt x="38" y="2"/>
                  <a:pt x="40" y="2"/>
                  <a:pt x="41" y="1"/>
                </a:cubicBezTo>
                <a:cubicBezTo>
                  <a:pt x="41" y="3"/>
                  <a:pt x="39" y="4"/>
                  <a:pt x="38" y="5"/>
                </a:cubicBezTo>
                <a:cubicBezTo>
                  <a:pt x="39" y="5"/>
                  <a:pt x="41" y="5"/>
                  <a:pt x="43" y="4"/>
                </a:cubicBezTo>
                <a:cubicBezTo>
                  <a:pt x="41" y="6"/>
                  <a:pt x="40" y="7"/>
                  <a:pt x="38" y="8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2731DF65-87CF-4D6F-B167-D681D754C5F0}"/>
              </a:ext>
            </a:extLst>
          </p:cNvPr>
          <p:cNvSpPr>
            <a:spLocks noEditPoints="1"/>
          </p:cNvSpPr>
          <p:nvPr/>
        </p:nvSpPr>
        <p:spPr bwMode="auto">
          <a:xfrm>
            <a:off x="8304741" y="4270252"/>
            <a:ext cx="427052" cy="427052"/>
          </a:xfrm>
          <a:custGeom>
            <a:avLst/>
            <a:gdLst>
              <a:gd name="T0" fmla="*/ 347 w 376"/>
              <a:gd name="T1" fmla="*/ 284 h 376"/>
              <a:gd name="T2" fmla="*/ 347 w 376"/>
              <a:gd name="T3" fmla="*/ 238 h 376"/>
              <a:gd name="T4" fmla="*/ 278 w 376"/>
              <a:gd name="T5" fmla="*/ 169 h 376"/>
              <a:gd name="T6" fmla="*/ 238 w 376"/>
              <a:gd name="T7" fmla="*/ 169 h 376"/>
              <a:gd name="T8" fmla="*/ 207 w 376"/>
              <a:gd name="T9" fmla="*/ 148 h 376"/>
              <a:gd name="T10" fmla="*/ 207 w 376"/>
              <a:gd name="T11" fmla="*/ 92 h 376"/>
              <a:gd name="T12" fmla="*/ 236 w 376"/>
              <a:gd name="T13" fmla="*/ 48 h 376"/>
              <a:gd name="T14" fmla="*/ 188 w 376"/>
              <a:gd name="T15" fmla="*/ 0 h 376"/>
              <a:gd name="T16" fmla="*/ 140 w 376"/>
              <a:gd name="T17" fmla="*/ 48 h 376"/>
              <a:gd name="T18" fmla="*/ 169 w 376"/>
              <a:gd name="T19" fmla="*/ 92 h 376"/>
              <a:gd name="T20" fmla="*/ 169 w 376"/>
              <a:gd name="T21" fmla="*/ 148 h 376"/>
              <a:gd name="T22" fmla="*/ 138 w 376"/>
              <a:gd name="T23" fmla="*/ 169 h 376"/>
              <a:gd name="T24" fmla="*/ 98 w 376"/>
              <a:gd name="T25" fmla="*/ 169 h 376"/>
              <a:gd name="T26" fmla="*/ 29 w 376"/>
              <a:gd name="T27" fmla="*/ 238 h 376"/>
              <a:gd name="T28" fmla="*/ 29 w 376"/>
              <a:gd name="T29" fmla="*/ 284 h 376"/>
              <a:gd name="T30" fmla="*/ 0 w 376"/>
              <a:gd name="T31" fmla="*/ 328 h 376"/>
              <a:gd name="T32" fmla="*/ 48 w 376"/>
              <a:gd name="T33" fmla="*/ 376 h 376"/>
              <a:gd name="T34" fmla="*/ 96 w 376"/>
              <a:gd name="T35" fmla="*/ 328 h 376"/>
              <a:gd name="T36" fmla="*/ 67 w 376"/>
              <a:gd name="T37" fmla="*/ 284 h 376"/>
              <a:gd name="T38" fmla="*/ 67 w 376"/>
              <a:gd name="T39" fmla="*/ 238 h 376"/>
              <a:gd name="T40" fmla="*/ 98 w 376"/>
              <a:gd name="T41" fmla="*/ 207 h 376"/>
              <a:gd name="T42" fmla="*/ 138 w 376"/>
              <a:gd name="T43" fmla="*/ 207 h 376"/>
              <a:gd name="T44" fmla="*/ 169 w 376"/>
              <a:gd name="T45" fmla="*/ 202 h 376"/>
              <a:gd name="T46" fmla="*/ 169 w 376"/>
              <a:gd name="T47" fmla="*/ 284 h 376"/>
              <a:gd name="T48" fmla="*/ 140 w 376"/>
              <a:gd name="T49" fmla="*/ 328 h 376"/>
              <a:gd name="T50" fmla="*/ 188 w 376"/>
              <a:gd name="T51" fmla="*/ 376 h 376"/>
              <a:gd name="T52" fmla="*/ 236 w 376"/>
              <a:gd name="T53" fmla="*/ 328 h 376"/>
              <a:gd name="T54" fmla="*/ 207 w 376"/>
              <a:gd name="T55" fmla="*/ 284 h 376"/>
              <a:gd name="T56" fmla="*/ 207 w 376"/>
              <a:gd name="T57" fmla="*/ 202 h 376"/>
              <a:gd name="T58" fmla="*/ 238 w 376"/>
              <a:gd name="T59" fmla="*/ 207 h 376"/>
              <a:gd name="T60" fmla="*/ 278 w 376"/>
              <a:gd name="T61" fmla="*/ 207 h 376"/>
              <a:gd name="T62" fmla="*/ 309 w 376"/>
              <a:gd name="T63" fmla="*/ 238 h 376"/>
              <a:gd name="T64" fmla="*/ 309 w 376"/>
              <a:gd name="T65" fmla="*/ 284 h 376"/>
              <a:gd name="T66" fmla="*/ 280 w 376"/>
              <a:gd name="T67" fmla="*/ 328 h 376"/>
              <a:gd name="T68" fmla="*/ 328 w 376"/>
              <a:gd name="T69" fmla="*/ 376 h 376"/>
              <a:gd name="T70" fmla="*/ 376 w 376"/>
              <a:gd name="T71" fmla="*/ 328 h 376"/>
              <a:gd name="T72" fmla="*/ 347 w 376"/>
              <a:gd name="T73" fmla="*/ 284 h 376"/>
              <a:gd name="T74" fmla="*/ 75 w 376"/>
              <a:gd name="T75" fmla="*/ 328 h 376"/>
              <a:gd name="T76" fmla="*/ 48 w 376"/>
              <a:gd name="T77" fmla="*/ 356 h 376"/>
              <a:gd name="T78" fmla="*/ 20 w 376"/>
              <a:gd name="T79" fmla="*/ 328 h 376"/>
              <a:gd name="T80" fmla="*/ 48 w 376"/>
              <a:gd name="T81" fmla="*/ 300 h 376"/>
              <a:gd name="T82" fmla="*/ 75 w 376"/>
              <a:gd name="T83" fmla="*/ 328 h 376"/>
              <a:gd name="T84" fmla="*/ 160 w 376"/>
              <a:gd name="T85" fmla="*/ 48 h 376"/>
              <a:gd name="T86" fmla="*/ 188 w 376"/>
              <a:gd name="T87" fmla="*/ 20 h 376"/>
              <a:gd name="T88" fmla="*/ 215 w 376"/>
              <a:gd name="T89" fmla="*/ 48 h 376"/>
              <a:gd name="T90" fmla="*/ 188 w 376"/>
              <a:gd name="T91" fmla="*/ 76 h 376"/>
              <a:gd name="T92" fmla="*/ 160 w 376"/>
              <a:gd name="T93" fmla="*/ 48 h 376"/>
              <a:gd name="T94" fmla="*/ 215 w 376"/>
              <a:gd name="T95" fmla="*/ 328 h 376"/>
              <a:gd name="T96" fmla="*/ 188 w 376"/>
              <a:gd name="T97" fmla="*/ 356 h 376"/>
              <a:gd name="T98" fmla="*/ 160 w 376"/>
              <a:gd name="T99" fmla="*/ 328 h 376"/>
              <a:gd name="T100" fmla="*/ 188 w 376"/>
              <a:gd name="T101" fmla="*/ 300 h 376"/>
              <a:gd name="T102" fmla="*/ 215 w 376"/>
              <a:gd name="T103" fmla="*/ 328 h 376"/>
              <a:gd name="T104" fmla="*/ 328 w 376"/>
              <a:gd name="T105" fmla="*/ 356 h 376"/>
              <a:gd name="T106" fmla="*/ 300 w 376"/>
              <a:gd name="T107" fmla="*/ 328 h 376"/>
              <a:gd name="T108" fmla="*/ 328 w 376"/>
              <a:gd name="T109" fmla="*/ 300 h 376"/>
              <a:gd name="T110" fmla="*/ 355 w 376"/>
              <a:gd name="T111" fmla="*/ 328 h 376"/>
              <a:gd name="T112" fmla="*/ 328 w 376"/>
              <a:gd name="T113" fmla="*/ 356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76" h="376">
                <a:moveTo>
                  <a:pt x="347" y="284"/>
                </a:moveTo>
                <a:cubicBezTo>
                  <a:pt x="347" y="238"/>
                  <a:pt x="347" y="238"/>
                  <a:pt x="347" y="238"/>
                </a:cubicBezTo>
                <a:cubicBezTo>
                  <a:pt x="347" y="210"/>
                  <a:pt x="328" y="169"/>
                  <a:pt x="278" y="169"/>
                </a:cubicBezTo>
                <a:cubicBezTo>
                  <a:pt x="238" y="169"/>
                  <a:pt x="238" y="169"/>
                  <a:pt x="238" y="169"/>
                </a:cubicBezTo>
                <a:cubicBezTo>
                  <a:pt x="210" y="169"/>
                  <a:pt x="207" y="155"/>
                  <a:pt x="207" y="148"/>
                </a:cubicBezTo>
                <a:cubicBezTo>
                  <a:pt x="207" y="92"/>
                  <a:pt x="207" y="92"/>
                  <a:pt x="207" y="92"/>
                </a:cubicBezTo>
                <a:cubicBezTo>
                  <a:pt x="224" y="85"/>
                  <a:pt x="236" y="68"/>
                  <a:pt x="236" y="48"/>
                </a:cubicBezTo>
                <a:cubicBezTo>
                  <a:pt x="236" y="21"/>
                  <a:pt x="214" y="0"/>
                  <a:pt x="188" y="0"/>
                </a:cubicBezTo>
                <a:cubicBezTo>
                  <a:pt x="161" y="0"/>
                  <a:pt x="140" y="21"/>
                  <a:pt x="140" y="48"/>
                </a:cubicBezTo>
                <a:cubicBezTo>
                  <a:pt x="140" y="68"/>
                  <a:pt x="152" y="85"/>
                  <a:pt x="169" y="92"/>
                </a:cubicBezTo>
                <a:cubicBezTo>
                  <a:pt x="169" y="148"/>
                  <a:pt x="169" y="148"/>
                  <a:pt x="169" y="148"/>
                </a:cubicBezTo>
                <a:cubicBezTo>
                  <a:pt x="169" y="153"/>
                  <a:pt x="167" y="169"/>
                  <a:pt x="138" y="169"/>
                </a:cubicBezTo>
                <a:cubicBezTo>
                  <a:pt x="98" y="169"/>
                  <a:pt x="98" y="169"/>
                  <a:pt x="98" y="169"/>
                </a:cubicBezTo>
                <a:cubicBezTo>
                  <a:pt x="47" y="169"/>
                  <a:pt x="29" y="210"/>
                  <a:pt x="29" y="238"/>
                </a:cubicBezTo>
                <a:cubicBezTo>
                  <a:pt x="29" y="284"/>
                  <a:pt x="29" y="284"/>
                  <a:pt x="29" y="284"/>
                </a:cubicBezTo>
                <a:cubicBezTo>
                  <a:pt x="12" y="291"/>
                  <a:pt x="0" y="308"/>
                  <a:pt x="0" y="328"/>
                </a:cubicBezTo>
                <a:cubicBezTo>
                  <a:pt x="0" y="354"/>
                  <a:pt x="21" y="376"/>
                  <a:pt x="48" y="376"/>
                </a:cubicBezTo>
                <a:cubicBezTo>
                  <a:pt x="74" y="376"/>
                  <a:pt x="96" y="354"/>
                  <a:pt x="96" y="328"/>
                </a:cubicBezTo>
                <a:cubicBezTo>
                  <a:pt x="96" y="308"/>
                  <a:pt x="84" y="291"/>
                  <a:pt x="67" y="284"/>
                </a:cubicBezTo>
                <a:cubicBezTo>
                  <a:pt x="67" y="238"/>
                  <a:pt x="67" y="238"/>
                  <a:pt x="67" y="238"/>
                </a:cubicBezTo>
                <a:cubicBezTo>
                  <a:pt x="67" y="233"/>
                  <a:pt x="68" y="207"/>
                  <a:pt x="98" y="207"/>
                </a:cubicBezTo>
                <a:cubicBezTo>
                  <a:pt x="138" y="207"/>
                  <a:pt x="138" y="207"/>
                  <a:pt x="138" y="207"/>
                </a:cubicBezTo>
                <a:cubicBezTo>
                  <a:pt x="150" y="207"/>
                  <a:pt x="160" y="205"/>
                  <a:pt x="169" y="202"/>
                </a:cubicBezTo>
                <a:cubicBezTo>
                  <a:pt x="169" y="284"/>
                  <a:pt x="169" y="284"/>
                  <a:pt x="169" y="284"/>
                </a:cubicBezTo>
                <a:cubicBezTo>
                  <a:pt x="152" y="291"/>
                  <a:pt x="140" y="308"/>
                  <a:pt x="140" y="328"/>
                </a:cubicBezTo>
                <a:cubicBezTo>
                  <a:pt x="140" y="354"/>
                  <a:pt x="161" y="376"/>
                  <a:pt x="188" y="376"/>
                </a:cubicBezTo>
                <a:cubicBezTo>
                  <a:pt x="214" y="376"/>
                  <a:pt x="236" y="354"/>
                  <a:pt x="236" y="328"/>
                </a:cubicBezTo>
                <a:cubicBezTo>
                  <a:pt x="236" y="308"/>
                  <a:pt x="224" y="291"/>
                  <a:pt x="207" y="284"/>
                </a:cubicBezTo>
                <a:cubicBezTo>
                  <a:pt x="207" y="202"/>
                  <a:pt x="207" y="202"/>
                  <a:pt x="207" y="202"/>
                </a:cubicBezTo>
                <a:cubicBezTo>
                  <a:pt x="215" y="205"/>
                  <a:pt x="226" y="207"/>
                  <a:pt x="238" y="207"/>
                </a:cubicBezTo>
                <a:cubicBezTo>
                  <a:pt x="278" y="207"/>
                  <a:pt x="278" y="207"/>
                  <a:pt x="278" y="207"/>
                </a:cubicBezTo>
                <a:cubicBezTo>
                  <a:pt x="306" y="207"/>
                  <a:pt x="309" y="231"/>
                  <a:pt x="309" y="238"/>
                </a:cubicBezTo>
                <a:cubicBezTo>
                  <a:pt x="309" y="284"/>
                  <a:pt x="309" y="284"/>
                  <a:pt x="309" y="284"/>
                </a:cubicBezTo>
                <a:cubicBezTo>
                  <a:pt x="292" y="291"/>
                  <a:pt x="280" y="308"/>
                  <a:pt x="280" y="328"/>
                </a:cubicBezTo>
                <a:cubicBezTo>
                  <a:pt x="280" y="354"/>
                  <a:pt x="301" y="376"/>
                  <a:pt x="328" y="376"/>
                </a:cubicBezTo>
                <a:cubicBezTo>
                  <a:pt x="354" y="376"/>
                  <a:pt x="376" y="354"/>
                  <a:pt x="376" y="328"/>
                </a:cubicBezTo>
                <a:cubicBezTo>
                  <a:pt x="376" y="308"/>
                  <a:pt x="364" y="291"/>
                  <a:pt x="347" y="284"/>
                </a:cubicBezTo>
                <a:close/>
                <a:moveTo>
                  <a:pt x="75" y="328"/>
                </a:moveTo>
                <a:cubicBezTo>
                  <a:pt x="75" y="343"/>
                  <a:pt x="63" y="356"/>
                  <a:pt x="48" y="356"/>
                </a:cubicBezTo>
                <a:cubicBezTo>
                  <a:pt x="32" y="356"/>
                  <a:pt x="20" y="343"/>
                  <a:pt x="20" y="328"/>
                </a:cubicBezTo>
                <a:cubicBezTo>
                  <a:pt x="20" y="313"/>
                  <a:pt x="32" y="300"/>
                  <a:pt x="48" y="300"/>
                </a:cubicBezTo>
                <a:cubicBezTo>
                  <a:pt x="63" y="300"/>
                  <a:pt x="75" y="313"/>
                  <a:pt x="75" y="328"/>
                </a:cubicBezTo>
                <a:close/>
                <a:moveTo>
                  <a:pt x="160" y="48"/>
                </a:moveTo>
                <a:cubicBezTo>
                  <a:pt x="160" y="33"/>
                  <a:pt x="172" y="20"/>
                  <a:pt x="188" y="20"/>
                </a:cubicBezTo>
                <a:cubicBezTo>
                  <a:pt x="203" y="20"/>
                  <a:pt x="215" y="33"/>
                  <a:pt x="215" y="48"/>
                </a:cubicBezTo>
                <a:cubicBezTo>
                  <a:pt x="215" y="63"/>
                  <a:pt x="203" y="76"/>
                  <a:pt x="188" y="76"/>
                </a:cubicBezTo>
                <a:cubicBezTo>
                  <a:pt x="172" y="76"/>
                  <a:pt x="160" y="63"/>
                  <a:pt x="160" y="48"/>
                </a:cubicBezTo>
                <a:close/>
                <a:moveTo>
                  <a:pt x="215" y="328"/>
                </a:moveTo>
                <a:cubicBezTo>
                  <a:pt x="215" y="343"/>
                  <a:pt x="203" y="356"/>
                  <a:pt x="188" y="356"/>
                </a:cubicBezTo>
                <a:cubicBezTo>
                  <a:pt x="172" y="356"/>
                  <a:pt x="160" y="343"/>
                  <a:pt x="160" y="328"/>
                </a:cubicBezTo>
                <a:cubicBezTo>
                  <a:pt x="160" y="313"/>
                  <a:pt x="172" y="300"/>
                  <a:pt x="188" y="300"/>
                </a:cubicBezTo>
                <a:cubicBezTo>
                  <a:pt x="203" y="300"/>
                  <a:pt x="215" y="313"/>
                  <a:pt x="215" y="328"/>
                </a:cubicBezTo>
                <a:close/>
                <a:moveTo>
                  <a:pt x="328" y="356"/>
                </a:moveTo>
                <a:cubicBezTo>
                  <a:pt x="312" y="356"/>
                  <a:pt x="300" y="343"/>
                  <a:pt x="300" y="328"/>
                </a:cubicBezTo>
                <a:cubicBezTo>
                  <a:pt x="300" y="313"/>
                  <a:pt x="312" y="300"/>
                  <a:pt x="328" y="300"/>
                </a:cubicBezTo>
                <a:cubicBezTo>
                  <a:pt x="343" y="300"/>
                  <a:pt x="355" y="313"/>
                  <a:pt x="355" y="328"/>
                </a:cubicBezTo>
                <a:cubicBezTo>
                  <a:pt x="355" y="343"/>
                  <a:pt x="343" y="356"/>
                  <a:pt x="328" y="356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12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78851" y="2886777"/>
            <a:ext cx="2179039" cy="2270010"/>
            <a:chOff x="6876256" y="1992903"/>
            <a:chExt cx="3024336" cy="3150597"/>
          </a:xfrm>
          <a:solidFill>
            <a:schemeClr val="accent1">
              <a:alpha val="69804"/>
            </a:schemeClr>
          </a:solidFill>
        </p:grpSpPr>
        <p:sp>
          <p:nvSpPr>
            <p:cNvPr id="17" name="等腰三角形 16"/>
            <p:cNvSpPr/>
            <p:nvPr/>
          </p:nvSpPr>
          <p:spPr>
            <a:xfrm>
              <a:off x="7768105" y="1992903"/>
              <a:ext cx="1240639" cy="7208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7392711" y="2713754"/>
              <a:ext cx="1991427" cy="79383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6876256" y="3507587"/>
              <a:ext cx="3024336" cy="864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8307288" y="4371683"/>
              <a:ext cx="162273" cy="77181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Freeform 104"/>
          <p:cNvSpPr>
            <a:spLocks/>
          </p:cNvSpPr>
          <p:nvPr/>
        </p:nvSpPr>
        <p:spPr bwMode="auto">
          <a:xfrm>
            <a:off x="903816" y="4803775"/>
            <a:ext cx="1108075" cy="339725"/>
          </a:xfrm>
          <a:custGeom>
            <a:avLst/>
            <a:gdLst>
              <a:gd name="T0" fmla="*/ 337 w 965"/>
              <a:gd name="T1" fmla="*/ 296 h 296"/>
              <a:gd name="T2" fmla="*/ 338 w 965"/>
              <a:gd name="T3" fmla="*/ 295 h 296"/>
              <a:gd name="T4" fmla="*/ 340 w 965"/>
              <a:gd name="T5" fmla="*/ 296 h 296"/>
              <a:gd name="T6" fmla="*/ 959 w 965"/>
              <a:gd name="T7" fmla="*/ 296 h 296"/>
              <a:gd name="T8" fmla="*/ 965 w 965"/>
              <a:gd name="T9" fmla="*/ 273 h 296"/>
              <a:gd name="T10" fmla="*/ 913 w 965"/>
              <a:gd name="T11" fmla="*/ 221 h 296"/>
              <a:gd name="T12" fmla="*/ 903 w 965"/>
              <a:gd name="T13" fmla="*/ 222 h 296"/>
              <a:gd name="T14" fmla="*/ 830 w 965"/>
              <a:gd name="T15" fmla="*/ 153 h 296"/>
              <a:gd name="T16" fmla="*/ 765 w 965"/>
              <a:gd name="T17" fmla="*/ 193 h 296"/>
              <a:gd name="T18" fmla="*/ 728 w 965"/>
              <a:gd name="T19" fmla="*/ 183 h 296"/>
              <a:gd name="T20" fmla="*/ 686 w 965"/>
              <a:gd name="T21" fmla="*/ 197 h 296"/>
              <a:gd name="T22" fmla="*/ 612 w 965"/>
              <a:gd name="T23" fmla="*/ 153 h 296"/>
              <a:gd name="T24" fmla="*/ 573 w 965"/>
              <a:gd name="T25" fmla="*/ 163 h 296"/>
              <a:gd name="T26" fmla="*/ 489 w 965"/>
              <a:gd name="T27" fmla="*/ 80 h 296"/>
              <a:gd name="T28" fmla="*/ 483 w 965"/>
              <a:gd name="T29" fmla="*/ 80 h 296"/>
              <a:gd name="T30" fmla="*/ 387 w 965"/>
              <a:gd name="T31" fmla="*/ 0 h 296"/>
              <a:gd name="T32" fmla="*/ 292 w 965"/>
              <a:gd name="T33" fmla="*/ 76 h 296"/>
              <a:gd name="T34" fmla="*/ 271 w 965"/>
              <a:gd name="T35" fmla="*/ 73 h 296"/>
              <a:gd name="T36" fmla="*/ 188 w 965"/>
              <a:gd name="T37" fmla="*/ 147 h 296"/>
              <a:gd name="T38" fmla="*/ 160 w 965"/>
              <a:gd name="T39" fmla="*/ 140 h 296"/>
              <a:gd name="T40" fmla="*/ 94 w 965"/>
              <a:gd name="T41" fmla="*/ 206 h 296"/>
              <a:gd name="T42" fmla="*/ 95 w 965"/>
              <a:gd name="T43" fmla="*/ 212 h 296"/>
              <a:gd name="T44" fmla="*/ 64 w 965"/>
              <a:gd name="T45" fmla="*/ 204 h 296"/>
              <a:gd name="T46" fmla="*/ 0 w 965"/>
              <a:gd name="T47" fmla="*/ 268 h 296"/>
              <a:gd name="T48" fmla="*/ 6 w 965"/>
              <a:gd name="T49" fmla="*/ 296 h 296"/>
              <a:gd name="T50" fmla="*/ 337 w 965"/>
              <a:gd name="T51" fmla="*/ 296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5" h="296">
                <a:moveTo>
                  <a:pt x="337" y="296"/>
                </a:moveTo>
                <a:cubicBezTo>
                  <a:pt x="337" y="296"/>
                  <a:pt x="338" y="295"/>
                  <a:pt x="338" y="295"/>
                </a:cubicBezTo>
                <a:cubicBezTo>
                  <a:pt x="339" y="295"/>
                  <a:pt x="339" y="296"/>
                  <a:pt x="340" y="296"/>
                </a:cubicBezTo>
                <a:cubicBezTo>
                  <a:pt x="959" y="296"/>
                  <a:pt x="959" y="296"/>
                  <a:pt x="959" y="296"/>
                </a:cubicBezTo>
                <a:cubicBezTo>
                  <a:pt x="963" y="289"/>
                  <a:pt x="965" y="281"/>
                  <a:pt x="965" y="273"/>
                </a:cubicBezTo>
                <a:cubicBezTo>
                  <a:pt x="965" y="245"/>
                  <a:pt x="942" y="221"/>
                  <a:pt x="913" y="221"/>
                </a:cubicBezTo>
                <a:cubicBezTo>
                  <a:pt x="910" y="221"/>
                  <a:pt x="906" y="222"/>
                  <a:pt x="903" y="222"/>
                </a:cubicBezTo>
                <a:cubicBezTo>
                  <a:pt x="901" y="184"/>
                  <a:pt x="869" y="153"/>
                  <a:pt x="830" y="153"/>
                </a:cubicBezTo>
                <a:cubicBezTo>
                  <a:pt x="802" y="153"/>
                  <a:pt x="777" y="169"/>
                  <a:pt x="765" y="193"/>
                </a:cubicBezTo>
                <a:cubicBezTo>
                  <a:pt x="754" y="187"/>
                  <a:pt x="742" y="183"/>
                  <a:pt x="728" y="183"/>
                </a:cubicBezTo>
                <a:cubicBezTo>
                  <a:pt x="712" y="183"/>
                  <a:pt x="698" y="188"/>
                  <a:pt x="686" y="197"/>
                </a:cubicBezTo>
                <a:cubicBezTo>
                  <a:pt x="672" y="170"/>
                  <a:pt x="644" y="153"/>
                  <a:pt x="612" y="153"/>
                </a:cubicBezTo>
                <a:cubicBezTo>
                  <a:pt x="598" y="153"/>
                  <a:pt x="585" y="156"/>
                  <a:pt x="573" y="163"/>
                </a:cubicBezTo>
                <a:cubicBezTo>
                  <a:pt x="572" y="117"/>
                  <a:pt x="535" y="80"/>
                  <a:pt x="489" y="80"/>
                </a:cubicBezTo>
                <a:cubicBezTo>
                  <a:pt x="487" y="80"/>
                  <a:pt x="485" y="80"/>
                  <a:pt x="483" y="80"/>
                </a:cubicBezTo>
                <a:cubicBezTo>
                  <a:pt x="474" y="35"/>
                  <a:pt x="435" y="0"/>
                  <a:pt x="387" y="0"/>
                </a:cubicBezTo>
                <a:cubicBezTo>
                  <a:pt x="341" y="0"/>
                  <a:pt x="302" y="33"/>
                  <a:pt x="292" y="76"/>
                </a:cubicBezTo>
                <a:cubicBezTo>
                  <a:pt x="285" y="74"/>
                  <a:pt x="278" y="73"/>
                  <a:pt x="271" y="73"/>
                </a:cubicBezTo>
                <a:cubicBezTo>
                  <a:pt x="228" y="73"/>
                  <a:pt x="193" y="106"/>
                  <a:pt x="188" y="147"/>
                </a:cubicBezTo>
                <a:cubicBezTo>
                  <a:pt x="180" y="143"/>
                  <a:pt x="170" y="140"/>
                  <a:pt x="160" y="140"/>
                </a:cubicBezTo>
                <a:cubicBezTo>
                  <a:pt x="124" y="140"/>
                  <a:pt x="94" y="170"/>
                  <a:pt x="94" y="206"/>
                </a:cubicBezTo>
                <a:cubicBezTo>
                  <a:pt x="94" y="208"/>
                  <a:pt x="95" y="210"/>
                  <a:pt x="95" y="212"/>
                </a:cubicBezTo>
                <a:cubicBezTo>
                  <a:pt x="86" y="207"/>
                  <a:pt x="75" y="204"/>
                  <a:pt x="64" y="204"/>
                </a:cubicBezTo>
                <a:cubicBezTo>
                  <a:pt x="29" y="204"/>
                  <a:pt x="0" y="233"/>
                  <a:pt x="0" y="268"/>
                </a:cubicBezTo>
                <a:cubicBezTo>
                  <a:pt x="0" y="278"/>
                  <a:pt x="2" y="288"/>
                  <a:pt x="6" y="296"/>
                </a:cubicBezTo>
                <a:lnTo>
                  <a:pt x="337" y="296"/>
                </a:lnTo>
                <a:close/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2" name="Freeform 116"/>
          <p:cNvSpPr>
            <a:spLocks noEditPoints="1"/>
          </p:cNvSpPr>
          <p:nvPr/>
        </p:nvSpPr>
        <p:spPr bwMode="auto">
          <a:xfrm>
            <a:off x="7740352" y="3290725"/>
            <a:ext cx="551110" cy="202722"/>
          </a:xfrm>
          <a:custGeom>
            <a:avLst/>
            <a:gdLst>
              <a:gd name="T0" fmla="*/ 626 w 628"/>
              <a:gd name="T1" fmla="*/ 231 h 231"/>
              <a:gd name="T2" fmla="*/ 628 w 628"/>
              <a:gd name="T3" fmla="*/ 213 h 231"/>
              <a:gd name="T4" fmla="*/ 547 w 628"/>
              <a:gd name="T5" fmla="*/ 132 h 231"/>
              <a:gd name="T6" fmla="*/ 504 w 628"/>
              <a:gd name="T7" fmla="*/ 144 h 231"/>
              <a:gd name="T8" fmla="*/ 456 w 628"/>
              <a:gd name="T9" fmla="*/ 122 h 231"/>
              <a:gd name="T10" fmla="*/ 443 w 628"/>
              <a:gd name="T11" fmla="*/ 123 h 231"/>
              <a:gd name="T12" fmla="*/ 381 w 628"/>
              <a:gd name="T13" fmla="*/ 67 h 231"/>
              <a:gd name="T14" fmla="*/ 366 w 628"/>
              <a:gd name="T15" fmla="*/ 69 h 231"/>
              <a:gd name="T16" fmla="*/ 281 w 628"/>
              <a:gd name="T17" fmla="*/ 0 h 231"/>
              <a:gd name="T18" fmla="*/ 209 w 628"/>
              <a:gd name="T19" fmla="*/ 39 h 231"/>
              <a:gd name="T20" fmla="*/ 181 w 628"/>
              <a:gd name="T21" fmla="*/ 33 h 231"/>
              <a:gd name="T22" fmla="*/ 100 w 628"/>
              <a:gd name="T23" fmla="*/ 107 h 231"/>
              <a:gd name="T24" fmla="*/ 94 w 628"/>
              <a:gd name="T25" fmla="*/ 107 h 231"/>
              <a:gd name="T26" fmla="*/ 0 w 628"/>
              <a:gd name="T27" fmla="*/ 201 h 231"/>
              <a:gd name="T28" fmla="*/ 4 w 628"/>
              <a:gd name="T29" fmla="*/ 231 h 231"/>
              <a:gd name="T30" fmla="*/ 626 w 628"/>
              <a:gd name="T31" fmla="*/ 231 h 231"/>
              <a:gd name="T32" fmla="*/ 395 w 628"/>
              <a:gd name="T33" fmla="*/ 192 h 231"/>
              <a:gd name="T34" fmla="*/ 396 w 628"/>
              <a:gd name="T35" fmla="*/ 199 h 231"/>
              <a:gd name="T36" fmla="*/ 396 w 628"/>
              <a:gd name="T37" fmla="*/ 199 h 231"/>
              <a:gd name="T38" fmla="*/ 393 w 628"/>
              <a:gd name="T39" fmla="*/ 193 h 231"/>
              <a:gd name="T40" fmla="*/ 395 w 628"/>
              <a:gd name="T41" fmla="*/ 19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8" h="231">
                <a:moveTo>
                  <a:pt x="626" y="231"/>
                </a:moveTo>
                <a:cubicBezTo>
                  <a:pt x="627" y="225"/>
                  <a:pt x="628" y="219"/>
                  <a:pt x="628" y="213"/>
                </a:cubicBezTo>
                <a:cubicBezTo>
                  <a:pt x="628" y="169"/>
                  <a:pt x="591" y="132"/>
                  <a:pt x="547" y="132"/>
                </a:cubicBezTo>
                <a:cubicBezTo>
                  <a:pt x="531" y="132"/>
                  <a:pt x="516" y="137"/>
                  <a:pt x="504" y="144"/>
                </a:cubicBezTo>
                <a:cubicBezTo>
                  <a:pt x="493" y="130"/>
                  <a:pt x="475" y="122"/>
                  <a:pt x="456" y="122"/>
                </a:cubicBezTo>
                <a:cubicBezTo>
                  <a:pt x="452" y="122"/>
                  <a:pt x="448" y="122"/>
                  <a:pt x="443" y="123"/>
                </a:cubicBezTo>
                <a:cubicBezTo>
                  <a:pt x="440" y="91"/>
                  <a:pt x="413" y="67"/>
                  <a:pt x="381" y="67"/>
                </a:cubicBezTo>
                <a:cubicBezTo>
                  <a:pt x="375" y="67"/>
                  <a:pt x="371" y="68"/>
                  <a:pt x="366" y="69"/>
                </a:cubicBezTo>
                <a:cubicBezTo>
                  <a:pt x="358" y="30"/>
                  <a:pt x="323" y="0"/>
                  <a:pt x="281" y="0"/>
                </a:cubicBezTo>
                <a:cubicBezTo>
                  <a:pt x="251" y="0"/>
                  <a:pt x="225" y="16"/>
                  <a:pt x="209" y="39"/>
                </a:cubicBezTo>
                <a:cubicBezTo>
                  <a:pt x="200" y="35"/>
                  <a:pt x="191" y="33"/>
                  <a:pt x="181" y="33"/>
                </a:cubicBezTo>
                <a:cubicBezTo>
                  <a:pt x="138" y="33"/>
                  <a:pt x="104" y="66"/>
                  <a:pt x="100" y="107"/>
                </a:cubicBezTo>
                <a:cubicBezTo>
                  <a:pt x="98" y="107"/>
                  <a:pt x="96" y="107"/>
                  <a:pt x="94" y="107"/>
                </a:cubicBezTo>
                <a:cubicBezTo>
                  <a:pt x="42" y="107"/>
                  <a:pt x="0" y="149"/>
                  <a:pt x="0" y="201"/>
                </a:cubicBezTo>
                <a:cubicBezTo>
                  <a:pt x="0" y="211"/>
                  <a:pt x="1" y="221"/>
                  <a:pt x="4" y="231"/>
                </a:cubicBezTo>
                <a:lnTo>
                  <a:pt x="626" y="231"/>
                </a:lnTo>
                <a:close/>
                <a:moveTo>
                  <a:pt x="395" y="192"/>
                </a:moveTo>
                <a:cubicBezTo>
                  <a:pt x="395" y="195"/>
                  <a:pt x="395" y="197"/>
                  <a:pt x="396" y="199"/>
                </a:cubicBezTo>
                <a:cubicBezTo>
                  <a:pt x="396" y="199"/>
                  <a:pt x="396" y="199"/>
                  <a:pt x="396" y="199"/>
                </a:cubicBezTo>
                <a:cubicBezTo>
                  <a:pt x="395" y="197"/>
                  <a:pt x="394" y="195"/>
                  <a:pt x="393" y="193"/>
                </a:cubicBezTo>
                <a:cubicBezTo>
                  <a:pt x="394" y="193"/>
                  <a:pt x="394" y="193"/>
                  <a:pt x="395" y="192"/>
                </a:cubicBezTo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9" name="Title 13"/>
          <p:cNvSpPr txBox="1">
            <a:spLocks/>
          </p:cNvSpPr>
          <p:nvPr/>
        </p:nvSpPr>
        <p:spPr>
          <a:xfrm>
            <a:off x="3515312" y="532266"/>
            <a:ext cx="4987726" cy="37571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That’s all</a:t>
            </a:r>
            <a:r>
              <a:rPr lang="zh-CN" altLang="en-US" sz="6000" dirty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！</a:t>
            </a:r>
            <a:endParaRPr lang="en-US" sz="6000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  <a:p>
            <a:r>
              <a:rPr lang="en-US" sz="6000" dirty="0">
                <a:solidFill>
                  <a:schemeClr val="bg2"/>
                </a:solidFill>
                <a:latin typeface="Franklin Gothic Demi" panose="020B0703020102020204" pitchFamily="34" charset="0"/>
                <a:ea typeface="+mn-ea"/>
                <a:cs typeface="+mn-ea"/>
                <a:sym typeface="+mn-lt"/>
              </a:rPr>
              <a:t>Thanks.</a:t>
            </a:r>
          </a:p>
        </p:txBody>
      </p:sp>
      <p:sp>
        <p:nvSpPr>
          <p:cNvPr id="35" name="Freeform 116"/>
          <p:cNvSpPr>
            <a:spLocks noEditPoints="1"/>
          </p:cNvSpPr>
          <p:nvPr/>
        </p:nvSpPr>
        <p:spPr bwMode="auto">
          <a:xfrm>
            <a:off x="-134171" y="4940778"/>
            <a:ext cx="551110" cy="202722"/>
          </a:xfrm>
          <a:custGeom>
            <a:avLst/>
            <a:gdLst>
              <a:gd name="T0" fmla="*/ 626 w 628"/>
              <a:gd name="T1" fmla="*/ 231 h 231"/>
              <a:gd name="T2" fmla="*/ 628 w 628"/>
              <a:gd name="T3" fmla="*/ 213 h 231"/>
              <a:gd name="T4" fmla="*/ 547 w 628"/>
              <a:gd name="T5" fmla="*/ 132 h 231"/>
              <a:gd name="T6" fmla="*/ 504 w 628"/>
              <a:gd name="T7" fmla="*/ 144 h 231"/>
              <a:gd name="T8" fmla="*/ 456 w 628"/>
              <a:gd name="T9" fmla="*/ 122 h 231"/>
              <a:gd name="T10" fmla="*/ 443 w 628"/>
              <a:gd name="T11" fmla="*/ 123 h 231"/>
              <a:gd name="T12" fmla="*/ 381 w 628"/>
              <a:gd name="T13" fmla="*/ 67 h 231"/>
              <a:gd name="T14" fmla="*/ 366 w 628"/>
              <a:gd name="T15" fmla="*/ 69 h 231"/>
              <a:gd name="T16" fmla="*/ 281 w 628"/>
              <a:gd name="T17" fmla="*/ 0 h 231"/>
              <a:gd name="T18" fmla="*/ 209 w 628"/>
              <a:gd name="T19" fmla="*/ 39 h 231"/>
              <a:gd name="T20" fmla="*/ 181 w 628"/>
              <a:gd name="T21" fmla="*/ 33 h 231"/>
              <a:gd name="T22" fmla="*/ 100 w 628"/>
              <a:gd name="T23" fmla="*/ 107 h 231"/>
              <a:gd name="T24" fmla="*/ 94 w 628"/>
              <a:gd name="T25" fmla="*/ 107 h 231"/>
              <a:gd name="T26" fmla="*/ 0 w 628"/>
              <a:gd name="T27" fmla="*/ 201 h 231"/>
              <a:gd name="T28" fmla="*/ 4 w 628"/>
              <a:gd name="T29" fmla="*/ 231 h 231"/>
              <a:gd name="T30" fmla="*/ 626 w 628"/>
              <a:gd name="T31" fmla="*/ 231 h 231"/>
              <a:gd name="T32" fmla="*/ 395 w 628"/>
              <a:gd name="T33" fmla="*/ 192 h 231"/>
              <a:gd name="T34" fmla="*/ 396 w 628"/>
              <a:gd name="T35" fmla="*/ 199 h 231"/>
              <a:gd name="T36" fmla="*/ 396 w 628"/>
              <a:gd name="T37" fmla="*/ 199 h 231"/>
              <a:gd name="T38" fmla="*/ 393 w 628"/>
              <a:gd name="T39" fmla="*/ 193 h 231"/>
              <a:gd name="T40" fmla="*/ 395 w 628"/>
              <a:gd name="T41" fmla="*/ 19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28" h="231">
                <a:moveTo>
                  <a:pt x="626" y="231"/>
                </a:moveTo>
                <a:cubicBezTo>
                  <a:pt x="627" y="225"/>
                  <a:pt x="628" y="219"/>
                  <a:pt x="628" y="213"/>
                </a:cubicBezTo>
                <a:cubicBezTo>
                  <a:pt x="628" y="169"/>
                  <a:pt x="591" y="132"/>
                  <a:pt x="547" y="132"/>
                </a:cubicBezTo>
                <a:cubicBezTo>
                  <a:pt x="531" y="132"/>
                  <a:pt x="516" y="137"/>
                  <a:pt x="504" y="144"/>
                </a:cubicBezTo>
                <a:cubicBezTo>
                  <a:pt x="493" y="130"/>
                  <a:pt x="475" y="122"/>
                  <a:pt x="456" y="122"/>
                </a:cubicBezTo>
                <a:cubicBezTo>
                  <a:pt x="452" y="122"/>
                  <a:pt x="448" y="122"/>
                  <a:pt x="443" y="123"/>
                </a:cubicBezTo>
                <a:cubicBezTo>
                  <a:pt x="440" y="91"/>
                  <a:pt x="413" y="67"/>
                  <a:pt x="381" y="67"/>
                </a:cubicBezTo>
                <a:cubicBezTo>
                  <a:pt x="375" y="67"/>
                  <a:pt x="371" y="68"/>
                  <a:pt x="366" y="69"/>
                </a:cubicBezTo>
                <a:cubicBezTo>
                  <a:pt x="358" y="30"/>
                  <a:pt x="323" y="0"/>
                  <a:pt x="281" y="0"/>
                </a:cubicBezTo>
                <a:cubicBezTo>
                  <a:pt x="251" y="0"/>
                  <a:pt x="225" y="16"/>
                  <a:pt x="209" y="39"/>
                </a:cubicBezTo>
                <a:cubicBezTo>
                  <a:pt x="200" y="35"/>
                  <a:pt x="191" y="33"/>
                  <a:pt x="181" y="33"/>
                </a:cubicBezTo>
                <a:cubicBezTo>
                  <a:pt x="138" y="33"/>
                  <a:pt x="104" y="66"/>
                  <a:pt x="100" y="107"/>
                </a:cubicBezTo>
                <a:cubicBezTo>
                  <a:pt x="98" y="107"/>
                  <a:pt x="96" y="107"/>
                  <a:pt x="94" y="107"/>
                </a:cubicBezTo>
                <a:cubicBezTo>
                  <a:pt x="42" y="107"/>
                  <a:pt x="0" y="149"/>
                  <a:pt x="0" y="201"/>
                </a:cubicBezTo>
                <a:cubicBezTo>
                  <a:pt x="0" y="211"/>
                  <a:pt x="1" y="221"/>
                  <a:pt x="4" y="231"/>
                </a:cubicBezTo>
                <a:lnTo>
                  <a:pt x="626" y="231"/>
                </a:lnTo>
                <a:close/>
                <a:moveTo>
                  <a:pt x="395" y="192"/>
                </a:moveTo>
                <a:cubicBezTo>
                  <a:pt x="395" y="195"/>
                  <a:pt x="395" y="197"/>
                  <a:pt x="396" y="199"/>
                </a:cubicBezTo>
                <a:cubicBezTo>
                  <a:pt x="396" y="199"/>
                  <a:pt x="396" y="199"/>
                  <a:pt x="396" y="199"/>
                </a:cubicBezTo>
                <a:cubicBezTo>
                  <a:pt x="395" y="197"/>
                  <a:pt x="394" y="195"/>
                  <a:pt x="393" y="193"/>
                </a:cubicBezTo>
                <a:cubicBezTo>
                  <a:pt x="394" y="193"/>
                  <a:pt x="394" y="193"/>
                  <a:pt x="395" y="192"/>
                </a:cubicBezTo>
              </a:path>
            </a:pathLst>
          </a:cu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77DDB24D-F088-4C6C-93F3-0190FB11049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300192" y="2670777"/>
            <a:ext cx="432579" cy="432000"/>
          </a:xfrm>
          <a:custGeom>
            <a:avLst/>
            <a:gdLst>
              <a:gd name="T0" fmla="*/ 287 w 316"/>
              <a:gd name="T1" fmla="*/ 29 h 316"/>
              <a:gd name="T2" fmla="*/ 236 w 316"/>
              <a:gd name="T3" fmla="*/ 4 h 316"/>
              <a:gd name="T4" fmla="*/ 135 w 316"/>
              <a:gd name="T5" fmla="*/ 105 h 316"/>
              <a:gd name="T6" fmla="*/ 20 w 316"/>
              <a:gd name="T7" fmla="*/ 221 h 316"/>
              <a:gd name="T8" fmla="*/ 0 w 316"/>
              <a:gd name="T9" fmla="*/ 316 h 316"/>
              <a:gd name="T10" fmla="*/ 95 w 316"/>
              <a:gd name="T11" fmla="*/ 296 h 316"/>
              <a:gd name="T12" fmla="*/ 210 w 316"/>
              <a:gd name="T13" fmla="*/ 180 h 316"/>
              <a:gd name="T14" fmla="*/ 312 w 316"/>
              <a:gd name="T15" fmla="*/ 79 h 316"/>
              <a:gd name="T16" fmla="*/ 287 w 316"/>
              <a:gd name="T17" fmla="*/ 29 h 316"/>
              <a:gd name="T18" fmla="*/ 89 w 316"/>
              <a:gd name="T19" fmla="*/ 284 h 316"/>
              <a:gd name="T20" fmla="*/ 57 w 316"/>
              <a:gd name="T21" fmla="*/ 291 h 316"/>
              <a:gd name="T22" fmla="*/ 43 w 316"/>
              <a:gd name="T23" fmla="*/ 273 h 316"/>
              <a:gd name="T24" fmla="*/ 24 w 316"/>
              <a:gd name="T25" fmla="*/ 259 h 316"/>
              <a:gd name="T26" fmla="*/ 31 w 316"/>
              <a:gd name="T27" fmla="*/ 226 h 316"/>
              <a:gd name="T28" fmla="*/ 41 w 316"/>
              <a:gd name="T29" fmla="*/ 217 h 316"/>
              <a:gd name="T30" fmla="*/ 78 w 316"/>
              <a:gd name="T31" fmla="*/ 237 h 316"/>
              <a:gd name="T32" fmla="*/ 99 w 316"/>
              <a:gd name="T33" fmla="*/ 275 h 316"/>
              <a:gd name="T34" fmla="*/ 89 w 316"/>
              <a:gd name="T35" fmla="*/ 284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16" h="316">
                <a:moveTo>
                  <a:pt x="287" y="29"/>
                </a:moveTo>
                <a:cubicBezTo>
                  <a:pt x="258" y="0"/>
                  <a:pt x="236" y="4"/>
                  <a:pt x="236" y="4"/>
                </a:cubicBezTo>
                <a:cubicBezTo>
                  <a:pt x="135" y="105"/>
                  <a:pt x="135" y="105"/>
                  <a:pt x="135" y="105"/>
                </a:cubicBezTo>
                <a:cubicBezTo>
                  <a:pt x="20" y="221"/>
                  <a:pt x="20" y="221"/>
                  <a:pt x="20" y="221"/>
                </a:cubicBezTo>
                <a:cubicBezTo>
                  <a:pt x="0" y="316"/>
                  <a:pt x="0" y="316"/>
                  <a:pt x="0" y="316"/>
                </a:cubicBezTo>
                <a:cubicBezTo>
                  <a:pt x="95" y="296"/>
                  <a:pt x="95" y="296"/>
                  <a:pt x="95" y="296"/>
                </a:cubicBezTo>
                <a:cubicBezTo>
                  <a:pt x="210" y="180"/>
                  <a:pt x="210" y="180"/>
                  <a:pt x="210" y="180"/>
                </a:cubicBezTo>
                <a:cubicBezTo>
                  <a:pt x="312" y="79"/>
                  <a:pt x="312" y="79"/>
                  <a:pt x="312" y="79"/>
                </a:cubicBezTo>
                <a:cubicBezTo>
                  <a:pt x="312" y="79"/>
                  <a:pt x="316" y="58"/>
                  <a:pt x="287" y="29"/>
                </a:cubicBezTo>
                <a:close/>
                <a:moveTo>
                  <a:pt x="89" y="284"/>
                </a:moveTo>
                <a:cubicBezTo>
                  <a:pt x="57" y="291"/>
                  <a:pt x="57" y="291"/>
                  <a:pt x="57" y="291"/>
                </a:cubicBezTo>
                <a:cubicBezTo>
                  <a:pt x="54" y="285"/>
                  <a:pt x="50" y="280"/>
                  <a:pt x="43" y="273"/>
                </a:cubicBezTo>
                <a:cubicBezTo>
                  <a:pt x="36" y="266"/>
                  <a:pt x="30" y="262"/>
                  <a:pt x="24" y="259"/>
                </a:cubicBezTo>
                <a:cubicBezTo>
                  <a:pt x="31" y="226"/>
                  <a:pt x="31" y="226"/>
                  <a:pt x="31" y="226"/>
                </a:cubicBezTo>
                <a:cubicBezTo>
                  <a:pt x="41" y="217"/>
                  <a:pt x="41" y="217"/>
                  <a:pt x="41" y="217"/>
                </a:cubicBezTo>
                <a:cubicBezTo>
                  <a:pt x="41" y="217"/>
                  <a:pt x="58" y="217"/>
                  <a:pt x="78" y="237"/>
                </a:cubicBezTo>
                <a:cubicBezTo>
                  <a:pt x="98" y="257"/>
                  <a:pt x="99" y="275"/>
                  <a:pt x="99" y="275"/>
                </a:cubicBezTo>
                <a:lnTo>
                  <a:pt x="89" y="28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>
                  <a:lumMod val="9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256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323528" y="1267980"/>
            <a:ext cx="2912739" cy="56573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2800" b="1" dirty="0">
                <a:solidFill>
                  <a:schemeClr val="bg2"/>
                </a:solidFill>
                <a:latin typeface="+mj-lt"/>
                <a:ea typeface="+mn-ea"/>
                <a:cs typeface="+mn-ea"/>
                <a:sym typeface="+mn-lt"/>
              </a:rPr>
              <a:t>一、设计概述</a:t>
            </a:r>
            <a:endParaRPr lang="en-US" sz="2800" b="1" dirty="0">
              <a:solidFill>
                <a:schemeClr val="bg2"/>
              </a:solidFill>
              <a:latin typeface="+mj-lt"/>
              <a:ea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0468" y="1976902"/>
            <a:ext cx="3528392" cy="2091900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设计一个扫雷小游戏，可以选择不同的游戏模式，还可以自己进行游戏模式设置。每个难度模式的按钮对应打开一个窗口，分别为：简单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9*9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、中等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16*16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、困难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15*25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、自定义模式。自定义模式可以根据玩家自己的意愿设置游戏的难度。游戏挑战成功会弹出挑战成功的对话窗口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1187624" y="2242870"/>
            <a:ext cx="2794081" cy="1559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 typeface="Arial" pitchFamily="34" charset="0"/>
              <a:buNone/>
            </a:pPr>
            <a:r>
              <a:rPr lang="en-US" sz="1200" dirty="0">
                <a:solidFill>
                  <a:schemeClr val="tx2"/>
                </a:solidFill>
                <a:cs typeface="+mn-ea"/>
                <a:sym typeface="+mn-lt"/>
              </a:rPr>
              <a:t>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134FE-161C-4FA5-8CDC-5E577E899B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267980"/>
            <a:ext cx="3816424" cy="3131494"/>
          </a:xfrm>
          <a:prstGeom prst="rect">
            <a:avLst/>
          </a:prstGeom>
        </p:spPr>
      </p:pic>
      <p:sp>
        <p:nvSpPr>
          <p:cNvPr id="11" name="Freeform 194">
            <a:extLst>
              <a:ext uri="{FF2B5EF4-FFF2-40B4-BE49-F238E27FC236}">
                <a16:creationId xmlns:a16="http://schemas.microsoft.com/office/drawing/2014/main" id="{3481F867-AACB-4637-8A6E-8929DCF3A13A}"/>
              </a:ext>
            </a:extLst>
          </p:cNvPr>
          <p:cNvSpPr>
            <a:spLocks noEditPoints="1"/>
          </p:cNvSpPr>
          <p:nvPr/>
        </p:nvSpPr>
        <p:spPr bwMode="auto">
          <a:xfrm>
            <a:off x="179512" y="627534"/>
            <a:ext cx="469681" cy="363896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399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54"/>
          <p:cNvCxnSpPr/>
          <p:nvPr/>
        </p:nvCxnSpPr>
        <p:spPr>
          <a:xfrm>
            <a:off x="323528" y="5380062"/>
            <a:ext cx="914400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-73965" y="411510"/>
            <a:ext cx="4572000" cy="55399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zh-CN" altLang="en-US" sz="3000" b="1" dirty="0">
                <a:solidFill>
                  <a:schemeClr val="bg2"/>
                </a:solidFill>
              </a:rPr>
              <a:t>二、总体设计</a:t>
            </a:r>
            <a:endParaRPr lang="en-US" altLang="zh-CN" sz="3000" b="1" dirty="0">
              <a:solidFill>
                <a:schemeClr val="bg2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5656245" y="1614835"/>
            <a:ext cx="3164228" cy="2826123"/>
          </a:xfrm>
          <a:prstGeom prst="rect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该程序总共包含了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Mine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Block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BlockView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MainPage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SimpleListener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MediumListener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DifficultListener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CustomListener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MineArea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MyFrame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LayMines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PeopleScountMine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Inform13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个类以及一个接口</a:t>
            </a:r>
            <a:r>
              <a:rPr lang="en-US" altLang="zh-CN" sz="1600" dirty="0" err="1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ViewForBlock</a:t>
            </a:r>
            <a:r>
              <a:rPr lang="zh-CN" altLang="zh-CN" sz="16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/>
          </a:p>
        </p:txBody>
      </p:sp>
      <p:sp>
        <p:nvSpPr>
          <p:cNvPr id="31" name="Freeform 440"/>
          <p:cNvSpPr>
            <a:spLocks noEditPoints="1"/>
          </p:cNvSpPr>
          <p:nvPr/>
        </p:nvSpPr>
        <p:spPr bwMode="auto">
          <a:xfrm>
            <a:off x="6228184" y="845395"/>
            <a:ext cx="355202" cy="337792"/>
          </a:xfrm>
          <a:custGeom>
            <a:avLst/>
            <a:gdLst>
              <a:gd name="T0" fmla="*/ 11 w 43"/>
              <a:gd name="T1" fmla="*/ 36 h 41"/>
              <a:gd name="T2" fmla="*/ 9 w 43"/>
              <a:gd name="T3" fmla="*/ 38 h 41"/>
              <a:gd name="T4" fmla="*/ 1 w 43"/>
              <a:gd name="T5" fmla="*/ 38 h 41"/>
              <a:gd name="T6" fmla="*/ 0 w 43"/>
              <a:gd name="T7" fmla="*/ 36 h 41"/>
              <a:gd name="T8" fmla="*/ 0 w 43"/>
              <a:gd name="T9" fmla="*/ 19 h 41"/>
              <a:gd name="T10" fmla="*/ 1 w 43"/>
              <a:gd name="T11" fmla="*/ 17 h 41"/>
              <a:gd name="T12" fmla="*/ 9 w 43"/>
              <a:gd name="T13" fmla="*/ 17 h 41"/>
              <a:gd name="T14" fmla="*/ 11 w 43"/>
              <a:gd name="T15" fmla="*/ 19 h 41"/>
              <a:gd name="T16" fmla="*/ 11 w 43"/>
              <a:gd name="T17" fmla="*/ 36 h 41"/>
              <a:gd name="T18" fmla="*/ 5 w 43"/>
              <a:gd name="T19" fmla="*/ 31 h 41"/>
              <a:gd name="T20" fmla="*/ 3 w 43"/>
              <a:gd name="T21" fmla="*/ 33 h 41"/>
              <a:gd name="T22" fmla="*/ 5 w 43"/>
              <a:gd name="T23" fmla="*/ 34 h 41"/>
              <a:gd name="T24" fmla="*/ 7 w 43"/>
              <a:gd name="T25" fmla="*/ 33 h 41"/>
              <a:gd name="T26" fmla="*/ 5 w 43"/>
              <a:gd name="T27" fmla="*/ 31 h 41"/>
              <a:gd name="T28" fmla="*/ 41 w 43"/>
              <a:gd name="T29" fmla="*/ 23 h 41"/>
              <a:gd name="T30" fmla="*/ 41 w 43"/>
              <a:gd name="T31" fmla="*/ 25 h 41"/>
              <a:gd name="T32" fmla="*/ 40 w 43"/>
              <a:gd name="T33" fmla="*/ 29 h 41"/>
              <a:gd name="T34" fmla="*/ 40 w 43"/>
              <a:gd name="T35" fmla="*/ 32 h 41"/>
              <a:gd name="T36" fmla="*/ 39 w 43"/>
              <a:gd name="T37" fmla="*/ 34 h 41"/>
              <a:gd name="T38" fmla="*/ 38 w 43"/>
              <a:gd name="T39" fmla="*/ 39 h 41"/>
              <a:gd name="T40" fmla="*/ 32 w 43"/>
              <a:gd name="T41" fmla="*/ 41 h 41"/>
              <a:gd name="T42" fmla="*/ 31 w 43"/>
              <a:gd name="T43" fmla="*/ 41 h 41"/>
              <a:gd name="T44" fmla="*/ 29 w 43"/>
              <a:gd name="T45" fmla="*/ 41 h 41"/>
              <a:gd name="T46" fmla="*/ 29 w 43"/>
              <a:gd name="T47" fmla="*/ 41 h 41"/>
              <a:gd name="T48" fmla="*/ 18 w 43"/>
              <a:gd name="T49" fmla="*/ 39 h 41"/>
              <a:gd name="T50" fmla="*/ 14 w 43"/>
              <a:gd name="T51" fmla="*/ 38 h 41"/>
              <a:gd name="T52" fmla="*/ 13 w 43"/>
              <a:gd name="T53" fmla="*/ 36 h 41"/>
              <a:gd name="T54" fmla="*/ 13 w 43"/>
              <a:gd name="T55" fmla="*/ 19 h 41"/>
              <a:gd name="T56" fmla="*/ 14 w 43"/>
              <a:gd name="T57" fmla="*/ 17 h 41"/>
              <a:gd name="T58" fmla="*/ 19 w 43"/>
              <a:gd name="T59" fmla="*/ 12 h 41"/>
              <a:gd name="T60" fmla="*/ 22 w 43"/>
              <a:gd name="T61" fmla="*/ 9 h 41"/>
              <a:gd name="T62" fmla="*/ 23 w 43"/>
              <a:gd name="T63" fmla="*/ 5 h 41"/>
              <a:gd name="T64" fmla="*/ 25 w 43"/>
              <a:gd name="T65" fmla="*/ 1 h 41"/>
              <a:gd name="T66" fmla="*/ 26 w 43"/>
              <a:gd name="T67" fmla="*/ 0 h 41"/>
              <a:gd name="T68" fmla="*/ 32 w 43"/>
              <a:gd name="T69" fmla="*/ 7 h 41"/>
              <a:gd name="T70" fmla="*/ 31 w 43"/>
              <a:gd name="T71" fmla="*/ 12 h 41"/>
              <a:gd name="T72" fmla="*/ 30 w 43"/>
              <a:gd name="T73" fmla="*/ 14 h 41"/>
              <a:gd name="T74" fmla="*/ 37 w 43"/>
              <a:gd name="T75" fmla="*/ 14 h 41"/>
              <a:gd name="T76" fmla="*/ 43 w 43"/>
              <a:gd name="T77" fmla="*/ 19 h 41"/>
              <a:gd name="T78" fmla="*/ 41 w 43"/>
              <a:gd name="T79" fmla="*/ 23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2" name="Freeform 453"/>
          <p:cNvSpPr>
            <a:spLocks noEditPoints="1"/>
          </p:cNvSpPr>
          <p:nvPr/>
        </p:nvSpPr>
        <p:spPr bwMode="auto">
          <a:xfrm>
            <a:off x="7027370" y="830039"/>
            <a:ext cx="372616" cy="344756"/>
          </a:xfrm>
          <a:custGeom>
            <a:avLst/>
            <a:gdLst>
              <a:gd name="T0" fmla="*/ 45 w 45"/>
              <a:gd name="T1" fmla="*/ 13 h 42"/>
              <a:gd name="T2" fmla="*/ 30 w 45"/>
              <a:gd name="T3" fmla="*/ 24 h 42"/>
              <a:gd name="T4" fmla="*/ 28 w 45"/>
              <a:gd name="T5" fmla="*/ 27 h 42"/>
              <a:gd name="T6" fmla="*/ 26 w 45"/>
              <a:gd name="T7" fmla="*/ 31 h 42"/>
              <a:gd name="T8" fmla="*/ 29 w 45"/>
              <a:gd name="T9" fmla="*/ 35 h 42"/>
              <a:gd name="T10" fmla="*/ 35 w 45"/>
              <a:gd name="T11" fmla="*/ 39 h 42"/>
              <a:gd name="T12" fmla="*/ 35 w 45"/>
              <a:gd name="T13" fmla="*/ 41 h 42"/>
              <a:gd name="T14" fmla="*/ 34 w 45"/>
              <a:gd name="T15" fmla="*/ 42 h 42"/>
              <a:gd name="T16" fmla="*/ 11 w 45"/>
              <a:gd name="T17" fmla="*/ 42 h 42"/>
              <a:gd name="T18" fmla="*/ 11 w 45"/>
              <a:gd name="T19" fmla="*/ 41 h 42"/>
              <a:gd name="T20" fmla="*/ 11 w 45"/>
              <a:gd name="T21" fmla="*/ 39 h 42"/>
              <a:gd name="T22" fmla="*/ 16 w 45"/>
              <a:gd name="T23" fmla="*/ 35 h 42"/>
              <a:gd name="T24" fmla="*/ 19 w 45"/>
              <a:gd name="T25" fmla="*/ 31 h 42"/>
              <a:gd name="T26" fmla="*/ 17 w 45"/>
              <a:gd name="T27" fmla="*/ 27 h 42"/>
              <a:gd name="T28" fmla="*/ 15 w 45"/>
              <a:gd name="T29" fmla="*/ 24 h 42"/>
              <a:gd name="T30" fmla="*/ 0 w 45"/>
              <a:gd name="T31" fmla="*/ 13 h 42"/>
              <a:gd name="T32" fmla="*/ 0 w 45"/>
              <a:gd name="T33" fmla="*/ 10 h 42"/>
              <a:gd name="T34" fmla="*/ 3 w 45"/>
              <a:gd name="T35" fmla="*/ 7 h 42"/>
              <a:gd name="T36" fmla="*/ 11 w 45"/>
              <a:gd name="T37" fmla="*/ 7 h 42"/>
              <a:gd name="T38" fmla="*/ 11 w 45"/>
              <a:gd name="T39" fmla="*/ 5 h 42"/>
              <a:gd name="T40" fmla="*/ 15 w 45"/>
              <a:gd name="T41" fmla="*/ 0 h 42"/>
              <a:gd name="T42" fmla="*/ 30 w 45"/>
              <a:gd name="T43" fmla="*/ 0 h 42"/>
              <a:gd name="T44" fmla="*/ 35 w 45"/>
              <a:gd name="T45" fmla="*/ 5 h 42"/>
              <a:gd name="T46" fmla="*/ 35 w 45"/>
              <a:gd name="T47" fmla="*/ 7 h 42"/>
              <a:gd name="T48" fmla="*/ 42 w 45"/>
              <a:gd name="T49" fmla="*/ 7 h 42"/>
              <a:gd name="T50" fmla="*/ 45 w 45"/>
              <a:gd name="T51" fmla="*/ 10 h 42"/>
              <a:gd name="T52" fmla="*/ 45 w 45"/>
              <a:gd name="T53" fmla="*/ 13 h 42"/>
              <a:gd name="T54" fmla="*/ 11 w 45"/>
              <a:gd name="T55" fmla="*/ 11 h 42"/>
              <a:gd name="T56" fmla="*/ 4 w 45"/>
              <a:gd name="T57" fmla="*/ 11 h 42"/>
              <a:gd name="T58" fmla="*/ 4 w 45"/>
              <a:gd name="T59" fmla="*/ 13 h 42"/>
              <a:gd name="T60" fmla="*/ 13 w 45"/>
              <a:gd name="T61" fmla="*/ 21 h 42"/>
              <a:gd name="T62" fmla="*/ 11 w 45"/>
              <a:gd name="T63" fmla="*/ 11 h 42"/>
              <a:gd name="T64" fmla="*/ 41 w 45"/>
              <a:gd name="T65" fmla="*/ 11 h 42"/>
              <a:gd name="T66" fmla="*/ 35 w 45"/>
              <a:gd name="T67" fmla="*/ 11 h 42"/>
              <a:gd name="T68" fmla="*/ 33 w 45"/>
              <a:gd name="T69" fmla="*/ 21 h 42"/>
              <a:gd name="T70" fmla="*/ 41 w 45"/>
              <a:gd name="T71" fmla="*/ 13 h 42"/>
              <a:gd name="T72" fmla="*/ 41 w 45"/>
              <a:gd name="T73" fmla="*/ 1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45" y="18"/>
                  <a:pt x="39" y="24"/>
                  <a:pt x="30" y="24"/>
                </a:cubicBezTo>
                <a:cubicBezTo>
                  <a:pt x="29" y="26"/>
                  <a:pt x="28" y="27"/>
                  <a:pt x="28" y="27"/>
                </a:cubicBezTo>
                <a:cubicBezTo>
                  <a:pt x="26" y="28"/>
                  <a:pt x="26" y="30"/>
                  <a:pt x="26" y="31"/>
                </a:cubicBezTo>
                <a:cubicBezTo>
                  <a:pt x="26" y="33"/>
                  <a:pt x="27" y="35"/>
                  <a:pt x="29" y="35"/>
                </a:cubicBezTo>
                <a:cubicBezTo>
                  <a:pt x="32" y="35"/>
                  <a:pt x="35" y="36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2"/>
                  <a:pt x="34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1"/>
                  <a:pt x="11" y="41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5"/>
                  <a:pt x="16" y="35"/>
                </a:cubicBezTo>
                <a:cubicBezTo>
                  <a:pt x="18" y="35"/>
                  <a:pt x="19" y="33"/>
                  <a:pt x="19" y="31"/>
                </a:cubicBezTo>
                <a:cubicBezTo>
                  <a:pt x="19" y="30"/>
                  <a:pt x="19" y="28"/>
                  <a:pt x="17" y="27"/>
                </a:cubicBezTo>
                <a:cubicBezTo>
                  <a:pt x="17" y="27"/>
                  <a:pt x="16" y="26"/>
                  <a:pt x="15" y="24"/>
                </a:cubicBezTo>
                <a:cubicBezTo>
                  <a:pt x="6" y="24"/>
                  <a:pt x="0" y="18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12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cubicBezTo>
                  <a:pt x="35" y="7"/>
                  <a:pt x="35" y="7"/>
                  <a:pt x="3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5" y="8"/>
                  <a:pt x="45" y="10"/>
                </a:cubicBezTo>
                <a:lnTo>
                  <a:pt x="45" y="13"/>
                </a:lnTo>
                <a:close/>
                <a:moveTo>
                  <a:pt x="11" y="11"/>
                </a:move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6"/>
                  <a:pt x="7" y="20"/>
                  <a:pt x="13" y="21"/>
                </a:cubicBezTo>
                <a:cubicBezTo>
                  <a:pt x="11" y="18"/>
                  <a:pt x="11" y="15"/>
                  <a:pt x="11" y="11"/>
                </a:cubicBezTo>
                <a:close/>
                <a:moveTo>
                  <a:pt x="41" y="11"/>
                </a:moveTo>
                <a:cubicBezTo>
                  <a:pt x="35" y="11"/>
                  <a:pt x="35" y="11"/>
                  <a:pt x="35" y="11"/>
                </a:cubicBezTo>
                <a:cubicBezTo>
                  <a:pt x="35" y="15"/>
                  <a:pt x="34" y="18"/>
                  <a:pt x="33" y="21"/>
                </a:cubicBezTo>
                <a:cubicBezTo>
                  <a:pt x="38" y="20"/>
                  <a:pt x="41" y="16"/>
                  <a:pt x="41" y="13"/>
                </a:cubicBezTo>
                <a:lnTo>
                  <a:pt x="41" y="1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3" name="Freeform 92"/>
          <p:cNvSpPr>
            <a:spLocks noEditPoints="1"/>
          </p:cNvSpPr>
          <p:nvPr/>
        </p:nvSpPr>
        <p:spPr bwMode="auto">
          <a:xfrm>
            <a:off x="7843970" y="876737"/>
            <a:ext cx="362166" cy="306450"/>
          </a:xfrm>
          <a:custGeom>
            <a:avLst/>
            <a:gdLst>
              <a:gd name="T0" fmla="*/ 37 w 44"/>
              <a:gd name="T1" fmla="*/ 30 h 37"/>
              <a:gd name="T2" fmla="*/ 30 w 44"/>
              <a:gd name="T3" fmla="*/ 37 h 37"/>
              <a:gd name="T4" fmla="*/ 7 w 44"/>
              <a:gd name="T5" fmla="*/ 37 h 37"/>
              <a:gd name="T6" fmla="*/ 0 w 44"/>
              <a:gd name="T7" fmla="*/ 30 h 37"/>
              <a:gd name="T8" fmla="*/ 0 w 44"/>
              <a:gd name="T9" fmla="*/ 7 h 37"/>
              <a:gd name="T10" fmla="*/ 7 w 44"/>
              <a:gd name="T11" fmla="*/ 0 h 37"/>
              <a:gd name="T12" fmla="*/ 30 w 44"/>
              <a:gd name="T13" fmla="*/ 0 h 37"/>
              <a:gd name="T14" fmla="*/ 33 w 44"/>
              <a:gd name="T15" fmla="*/ 0 h 37"/>
              <a:gd name="T16" fmla="*/ 33 w 44"/>
              <a:gd name="T17" fmla="*/ 1 h 37"/>
              <a:gd name="T18" fmla="*/ 33 w 44"/>
              <a:gd name="T19" fmla="*/ 2 h 37"/>
              <a:gd name="T20" fmla="*/ 32 w 44"/>
              <a:gd name="T21" fmla="*/ 3 h 37"/>
              <a:gd name="T22" fmla="*/ 31 w 44"/>
              <a:gd name="T23" fmla="*/ 3 h 37"/>
              <a:gd name="T24" fmla="*/ 31 w 44"/>
              <a:gd name="T25" fmla="*/ 3 h 37"/>
              <a:gd name="T26" fmla="*/ 30 w 44"/>
              <a:gd name="T27" fmla="*/ 3 h 37"/>
              <a:gd name="T28" fmla="*/ 7 w 44"/>
              <a:gd name="T29" fmla="*/ 3 h 37"/>
              <a:gd name="T30" fmla="*/ 3 w 44"/>
              <a:gd name="T31" fmla="*/ 7 h 37"/>
              <a:gd name="T32" fmla="*/ 3 w 44"/>
              <a:gd name="T33" fmla="*/ 30 h 37"/>
              <a:gd name="T34" fmla="*/ 7 w 44"/>
              <a:gd name="T35" fmla="*/ 34 h 37"/>
              <a:gd name="T36" fmla="*/ 30 w 44"/>
              <a:gd name="T37" fmla="*/ 34 h 37"/>
              <a:gd name="T38" fmla="*/ 34 w 44"/>
              <a:gd name="T39" fmla="*/ 30 h 37"/>
              <a:gd name="T40" fmla="*/ 34 w 44"/>
              <a:gd name="T41" fmla="*/ 23 h 37"/>
              <a:gd name="T42" fmla="*/ 34 w 44"/>
              <a:gd name="T43" fmla="*/ 22 h 37"/>
              <a:gd name="T44" fmla="*/ 36 w 44"/>
              <a:gd name="T45" fmla="*/ 21 h 37"/>
              <a:gd name="T46" fmla="*/ 36 w 44"/>
              <a:gd name="T47" fmla="*/ 20 h 37"/>
              <a:gd name="T48" fmla="*/ 37 w 44"/>
              <a:gd name="T49" fmla="*/ 20 h 37"/>
              <a:gd name="T50" fmla="*/ 37 w 44"/>
              <a:gd name="T51" fmla="*/ 21 h 37"/>
              <a:gd name="T52" fmla="*/ 37 w 44"/>
              <a:gd name="T53" fmla="*/ 30 h 37"/>
              <a:gd name="T54" fmla="*/ 22 w 44"/>
              <a:gd name="T55" fmla="*/ 30 h 37"/>
              <a:gd name="T56" fmla="*/ 19 w 44"/>
              <a:gd name="T57" fmla="*/ 30 h 37"/>
              <a:gd name="T58" fmla="*/ 7 w 44"/>
              <a:gd name="T59" fmla="*/ 18 h 37"/>
              <a:gd name="T60" fmla="*/ 7 w 44"/>
              <a:gd name="T61" fmla="*/ 15 h 37"/>
              <a:gd name="T62" fmla="*/ 10 w 44"/>
              <a:gd name="T63" fmla="*/ 12 h 37"/>
              <a:gd name="T64" fmla="*/ 13 w 44"/>
              <a:gd name="T65" fmla="*/ 12 h 37"/>
              <a:gd name="T66" fmla="*/ 20 w 44"/>
              <a:gd name="T67" fmla="*/ 19 h 37"/>
              <a:gd name="T68" fmla="*/ 38 w 44"/>
              <a:gd name="T69" fmla="*/ 2 h 37"/>
              <a:gd name="T70" fmla="*/ 41 w 44"/>
              <a:gd name="T71" fmla="*/ 2 h 37"/>
              <a:gd name="T72" fmla="*/ 44 w 44"/>
              <a:gd name="T73" fmla="*/ 5 h 37"/>
              <a:gd name="T74" fmla="*/ 44 w 44"/>
              <a:gd name="T75" fmla="*/ 8 h 37"/>
              <a:gd name="T76" fmla="*/ 22 w 44"/>
              <a:gd name="T77" fmla="*/ 3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44" h="37">
                <a:moveTo>
                  <a:pt x="37" y="30"/>
                </a:moveTo>
                <a:cubicBezTo>
                  <a:pt x="37" y="34"/>
                  <a:pt x="34" y="37"/>
                  <a:pt x="30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3" y="0"/>
                  <a:pt x="33" y="1"/>
                  <a:pt x="33" y="1"/>
                </a:cubicBezTo>
                <a:cubicBezTo>
                  <a:pt x="33" y="1"/>
                  <a:pt x="33" y="2"/>
                  <a:pt x="33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2" y="3"/>
                  <a:pt x="31" y="3"/>
                  <a:pt x="31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3"/>
                  <a:pt x="3" y="5"/>
                  <a:pt x="3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5" y="34"/>
                  <a:pt x="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4" y="32"/>
                  <a:pt x="34" y="30"/>
                </a:cubicBezTo>
                <a:cubicBezTo>
                  <a:pt x="34" y="23"/>
                  <a:pt x="34" y="23"/>
                  <a:pt x="34" y="23"/>
                </a:cubicBezTo>
                <a:cubicBezTo>
                  <a:pt x="34" y="23"/>
                  <a:pt x="34" y="22"/>
                  <a:pt x="34" y="22"/>
                </a:cubicBezTo>
                <a:cubicBezTo>
                  <a:pt x="36" y="21"/>
                  <a:pt x="36" y="21"/>
                  <a:pt x="36" y="21"/>
                </a:cubicBezTo>
                <a:cubicBezTo>
                  <a:pt x="36" y="20"/>
                  <a:pt x="36" y="20"/>
                  <a:pt x="36" y="20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7" y="21"/>
                  <a:pt x="37" y="21"/>
                </a:cubicBezTo>
                <a:lnTo>
                  <a:pt x="37" y="30"/>
                </a:lnTo>
                <a:close/>
                <a:moveTo>
                  <a:pt x="22" y="30"/>
                </a:moveTo>
                <a:cubicBezTo>
                  <a:pt x="21" y="31"/>
                  <a:pt x="20" y="31"/>
                  <a:pt x="19" y="30"/>
                </a:cubicBezTo>
                <a:cubicBezTo>
                  <a:pt x="7" y="18"/>
                  <a:pt x="7" y="18"/>
                  <a:pt x="7" y="18"/>
                </a:cubicBezTo>
                <a:cubicBezTo>
                  <a:pt x="6" y="17"/>
                  <a:pt x="6" y="16"/>
                  <a:pt x="7" y="15"/>
                </a:cubicBezTo>
                <a:cubicBezTo>
                  <a:pt x="10" y="12"/>
                  <a:pt x="10" y="12"/>
                  <a:pt x="10" y="12"/>
                </a:cubicBezTo>
                <a:cubicBezTo>
                  <a:pt x="11" y="11"/>
                  <a:pt x="12" y="11"/>
                  <a:pt x="13" y="12"/>
                </a:cubicBezTo>
                <a:cubicBezTo>
                  <a:pt x="20" y="19"/>
                  <a:pt x="20" y="19"/>
                  <a:pt x="20" y="19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1"/>
                  <a:pt x="40" y="1"/>
                  <a:pt x="41" y="2"/>
                </a:cubicBezTo>
                <a:cubicBezTo>
                  <a:pt x="44" y="5"/>
                  <a:pt x="44" y="5"/>
                  <a:pt x="44" y="5"/>
                </a:cubicBezTo>
                <a:cubicBezTo>
                  <a:pt x="44" y="6"/>
                  <a:pt x="44" y="7"/>
                  <a:pt x="44" y="8"/>
                </a:cubicBezTo>
                <a:lnTo>
                  <a:pt x="22" y="3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7F3C21EA-C4F8-412D-BA94-B23FEEB77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6" y="1346090"/>
            <a:ext cx="4824536" cy="336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095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接连接符 67"/>
          <p:cNvCxnSpPr/>
          <p:nvPr/>
        </p:nvCxnSpPr>
        <p:spPr>
          <a:xfrm flipV="1">
            <a:off x="4860224" y="2479616"/>
            <a:ext cx="4283776" cy="26638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987824" y="4212231"/>
            <a:ext cx="1872400" cy="9195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467544" y="339502"/>
            <a:ext cx="2626323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</a:rPr>
              <a:t>1.</a:t>
            </a:r>
            <a:r>
              <a:rPr lang="zh-CN" altLang="en-US" sz="2800" b="1" dirty="0">
                <a:solidFill>
                  <a:schemeClr val="bg2"/>
                </a:solidFill>
              </a:rPr>
              <a:t>游戏运行流程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cxnSp>
        <p:nvCxnSpPr>
          <p:cNvPr id="54" name="直接连接符 53"/>
          <p:cNvCxnSpPr>
            <a:cxnSpLocks/>
          </p:cNvCxnSpPr>
          <p:nvPr/>
        </p:nvCxnSpPr>
        <p:spPr>
          <a:xfrm flipV="1">
            <a:off x="6489498" y="2128598"/>
            <a:ext cx="856899" cy="59939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cxnSpLocks/>
          </p:cNvCxnSpPr>
          <p:nvPr/>
        </p:nvCxnSpPr>
        <p:spPr>
          <a:xfrm>
            <a:off x="7631984" y="1988095"/>
            <a:ext cx="1588682" cy="45922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6420653" y="1998732"/>
            <a:ext cx="617086" cy="3428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5902D6BA-51DE-43F5-858C-34E468C2DE9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 b="2379"/>
          <a:stretch>
            <a:fillRect/>
          </a:stretch>
        </p:blipFill>
        <p:spPr>
          <a:xfrm>
            <a:off x="1481936" y="1131590"/>
            <a:ext cx="6142038" cy="3351212"/>
          </a:xfrm>
        </p:spPr>
      </p:pic>
      <p:sp>
        <p:nvSpPr>
          <p:cNvPr id="28" name="Freeform 313">
            <a:extLst>
              <a:ext uri="{FF2B5EF4-FFF2-40B4-BE49-F238E27FC236}">
                <a16:creationId xmlns:a16="http://schemas.microsoft.com/office/drawing/2014/main" id="{3B752E7A-6B5E-4290-83C2-E13CF771232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3528" y="1131590"/>
            <a:ext cx="428374" cy="388338"/>
          </a:xfrm>
          <a:custGeom>
            <a:avLst/>
            <a:gdLst>
              <a:gd name="T0" fmla="*/ 8 w 45"/>
              <a:gd name="T1" fmla="*/ 27 h 41"/>
              <a:gd name="T2" fmla="*/ 0 w 45"/>
              <a:gd name="T3" fmla="*/ 18 h 41"/>
              <a:gd name="T4" fmla="*/ 5 w 45"/>
              <a:gd name="T5" fmla="*/ 13 h 41"/>
              <a:gd name="T6" fmla="*/ 12 w 45"/>
              <a:gd name="T7" fmla="*/ 22 h 41"/>
              <a:gd name="T8" fmla="*/ 8 w 45"/>
              <a:gd name="T9" fmla="*/ 27 h 41"/>
              <a:gd name="T10" fmla="*/ 38 w 45"/>
              <a:gd name="T11" fmla="*/ 37 h 41"/>
              <a:gd name="T12" fmla="*/ 33 w 45"/>
              <a:gd name="T13" fmla="*/ 41 h 41"/>
              <a:gd name="T14" fmla="*/ 23 w 45"/>
              <a:gd name="T15" fmla="*/ 39 h 41"/>
              <a:gd name="T16" fmla="*/ 12 w 45"/>
              <a:gd name="T17" fmla="*/ 41 h 41"/>
              <a:gd name="T18" fmla="*/ 7 w 45"/>
              <a:gd name="T19" fmla="*/ 37 h 41"/>
              <a:gd name="T20" fmla="*/ 23 w 45"/>
              <a:gd name="T21" fmla="*/ 21 h 41"/>
              <a:gd name="T22" fmla="*/ 38 w 45"/>
              <a:gd name="T23" fmla="*/ 37 h 41"/>
              <a:gd name="T24" fmla="*/ 16 w 45"/>
              <a:gd name="T25" fmla="*/ 16 h 41"/>
              <a:gd name="T26" fmla="*/ 9 w 45"/>
              <a:gd name="T27" fmla="*/ 6 h 41"/>
              <a:gd name="T28" fmla="*/ 14 w 45"/>
              <a:gd name="T29" fmla="*/ 0 h 41"/>
              <a:gd name="T30" fmla="*/ 21 w 45"/>
              <a:gd name="T31" fmla="*/ 9 h 41"/>
              <a:gd name="T32" fmla="*/ 16 w 45"/>
              <a:gd name="T33" fmla="*/ 16 h 41"/>
              <a:gd name="T34" fmla="*/ 24 w 45"/>
              <a:gd name="T35" fmla="*/ 9 h 41"/>
              <a:gd name="T36" fmla="*/ 31 w 45"/>
              <a:gd name="T37" fmla="*/ 0 h 41"/>
              <a:gd name="T38" fmla="*/ 36 w 45"/>
              <a:gd name="T39" fmla="*/ 6 h 41"/>
              <a:gd name="T40" fmla="*/ 29 w 45"/>
              <a:gd name="T41" fmla="*/ 16 h 41"/>
              <a:gd name="T42" fmla="*/ 24 w 45"/>
              <a:gd name="T43" fmla="*/ 9 h 41"/>
              <a:gd name="T44" fmla="*/ 45 w 45"/>
              <a:gd name="T45" fmla="*/ 18 h 41"/>
              <a:gd name="T46" fmla="*/ 37 w 45"/>
              <a:gd name="T47" fmla="*/ 27 h 41"/>
              <a:gd name="T48" fmla="*/ 33 w 45"/>
              <a:gd name="T49" fmla="*/ 22 h 41"/>
              <a:gd name="T50" fmla="*/ 41 w 45"/>
              <a:gd name="T51" fmla="*/ 13 h 41"/>
              <a:gd name="T52" fmla="*/ 45 w 45"/>
              <a:gd name="T53" fmla="*/ 18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0D55A3E-5618-485D-A374-DC3E5D0B468F}"/>
              </a:ext>
            </a:extLst>
          </p:cNvPr>
          <p:cNvSpPr txBox="1"/>
          <p:nvPr/>
        </p:nvSpPr>
        <p:spPr>
          <a:xfrm>
            <a:off x="506099" y="771415"/>
            <a:ext cx="461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game runs the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835228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3"/>
          <p:cNvSpPr txBox="1">
            <a:spLocks/>
          </p:cNvSpPr>
          <p:nvPr/>
        </p:nvSpPr>
        <p:spPr>
          <a:xfrm>
            <a:off x="1653702" y="2159464"/>
            <a:ext cx="1224136" cy="720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6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itle 13"/>
          <p:cNvSpPr txBox="1">
            <a:spLocks/>
          </p:cNvSpPr>
          <p:nvPr/>
        </p:nvSpPr>
        <p:spPr>
          <a:xfrm>
            <a:off x="6804248" y="1010983"/>
            <a:ext cx="1224136" cy="72008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endParaRPr lang="en-US" sz="6600" b="1" dirty="0">
              <a:solidFill>
                <a:schemeClr val="bg2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itle 13"/>
          <p:cNvSpPr txBox="1">
            <a:spLocks/>
          </p:cNvSpPr>
          <p:nvPr/>
        </p:nvSpPr>
        <p:spPr>
          <a:xfrm>
            <a:off x="539552" y="133969"/>
            <a:ext cx="3096343" cy="85725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chemeClr val="bg2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2.</a:t>
            </a:r>
            <a:r>
              <a:rPr lang="zh-CN" altLang="en-US" sz="2800" dirty="0">
                <a:solidFill>
                  <a:schemeClr val="bg2"/>
                </a:solidFill>
                <a:latin typeface="Franklin Gothic Demi" panose="020B0703020102020204" pitchFamily="34" charset="0"/>
                <a:cs typeface="+mn-ea"/>
                <a:sym typeface="+mn-lt"/>
              </a:rPr>
              <a:t>四个游戏模式</a:t>
            </a:r>
            <a:endParaRPr lang="en-US" sz="2800" dirty="0">
              <a:solidFill>
                <a:schemeClr val="bg2"/>
              </a:solidFill>
              <a:latin typeface="Franklin Gothic Demi" panose="020B0703020102020204" pitchFamily="34" charset="0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0E359B-23AA-4A92-AD64-E07EE735ED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70" y="1128914"/>
            <a:ext cx="3656599" cy="370669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DD19AD8-A08F-4E29-B317-E9A173439D2C}"/>
              </a:ext>
            </a:extLst>
          </p:cNvPr>
          <p:cNvSpPr/>
          <p:nvPr/>
        </p:nvSpPr>
        <p:spPr>
          <a:xfrm>
            <a:off x="4355976" y="771550"/>
            <a:ext cx="4392488" cy="4064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0342CDD-57C1-4DA2-8DD8-3E02886F809B}"/>
              </a:ext>
            </a:extLst>
          </p:cNvPr>
          <p:cNvSpPr txBox="1"/>
          <p:nvPr/>
        </p:nvSpPr>
        <p:spPr>
          <a:xfrm>
            <a:off x="4498919" y="1093333"/>
            <a:ext cx="42640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简单模式窗口主要通过</a:t>
            </a:r>
            <a:r>
              <a:rPr lang="en-US" altLang="zh-CN" sz="1800" dirty="0" err="1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MineArea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类来设置雷区布局。</a:t>
            </a:r>
            <a:r>
              <a:rPr lang="en-US" altLang="zh-CN" sz="1800" dirty="0" err="1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SimpleListener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类来设置该窗口的样式，例如窗口大小、窗口名等，以及调用</a:t>
            </a:r>
            <a:r>
              <a:rPr lang="en-US" altLang="zh-CN" sz="1800" dirty="0" err="1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MineArea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构造函数和</a:t>
            </a:r>
            <a:r>
              <a:rPr lang="en-US" altLang="zh-CN" sz="1800" dirty="0" err="1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MineArea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中的</a:t>
            </a:r>
            <a:r>
              <a:rPr lang="en-US" altLang="zh-CN" sz="1800" dirty="0" err="1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initMineArea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方法来设置雷区的布局为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9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行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9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列，雷的数量为</a:t>
            </a:r>
            <a:r>
              <a:rPr lang="en-US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10</a:t>
            </a:r>
            <a:r>
              <a:rPr lang="zh-CN" altLang="zh-CN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个</a:t>
            </a:r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。</a:t>
            </a:r>
            <a:endParaRPr lang="en-US" altLang="zh-CN" sz="1800" dirty="0">
              <a:solidFill>
                <a:schemeClr val="tx1">
                  <a:lumMod val="10000"/>
                </a:schemeClr>
              </a:solidFill>
              <a:effectLst/>
              <a:latin typeface="Adobe Devanagari" panose="02040503050201020203" pitchFamily="18" charset="0"/>
              <a:ea typeface="宋体" panose="02010600030101010101" pitchFamily="2" charset="-122"/>
              <a:cs typeface="Adobe Devanagari" panose="02040503050201020203" pitchFamily="18" charset="0"/>
            </a:endParaRPr>
          </a:p>
          <a:p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MineArea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类负责布局雷区这一块，其中还包括了显示雷的剩余数，重新开始游戏的按钮以及一个计时器用来计时。</a:t>
            </a:r>
            <a:endParaRPr lang="en-US" altLang="zh-CN" dirty="0">
              <a:solidFill>
                <a:schemeClr val="tx1">
                  <a:lumMod val="10000"/>
                </a:schemeClr>
              </a:solidFill>
              <a:latin typeface="Adobe Devanagari" panose="02040503050201020203" pitchFamily="18" charset="0"/>
              <a:ea typeface="宋体" panose="02010600030101010101" pitchFamily="2" charset="-122"/>
              <a:cs typeface="Adobe Devanagari" panose="02040503050201020203" pitchFamily="18" charset="0"/>
            </a:endParaRPr>
          </a:p>
          <a:p>
            <a:r>
              <a:rPr lang="zh-CN" altLang="en-US" sz="1800" dirty="0">
                <a:solidFill>
                  <a:schemeClr val="tx1">
                    <a:lumMod val="10000"/>
                  </a:schemeClr>
                </a:solidFill>
                <a:effectLst/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界面中的返回主页的按钮在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SimpleListener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类中设置，并添加到</a:t>
            </a:r>
            <a:r>
              <a:rPr lang="en-US" altLang="zh-CN" dirty="0" err="1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MineArea</a:t>
            </a:r>
            <a:r>
              <a:rPr lang="zh-CN" altLang="en-US" dirty="0">
                <a:solidFill>
                  <a:schemeClr val="tx1">
                    <a:lumMod val="10000"/>
                  </a:schemeClr>
                </a:solidFill>
                <a:latin typeface="Adobe Devanagari" panose="02040503050201020203" pitchFamily="18" charset="0"/>
                <a:ea typeface="宋体" panose="02010600030101010101" pitchFamily="2" charset="-122"/>
                <a:cs typeface="Adobe Devanagari" panose="02040503050201020203" pitchFamily="18" charset="0"/>
              </a:rPr>
              <a:t>类的面板中，这样可以方便进行关闭当前页面并返回主页面的设置。</a:t>
            </a:r>
            <a:endParaRPr lang="en-US" altLang="zh-CN" sz="1800" dirty="0">
              <a:solidFill>
                <a:schemeClr val="tx1">
                  <a:lumMod val="10000"/>
                </a:schemeClr>
              </a:solidFill>
              <a:effectLst/>
              <a:latin typeface="Adobe Devanagari" panose="02040503050201020203" pitchFamily="18" charset="0"/>
              <a:ea typeface="宋体" panose="02010600030101010101" pitchFamily="2" charset="-122"/>
              <a:cs typeface="Adobe Devanagari" panose="02040503050201020203" pitchFamily="18" charset="0"/>
            </a:endParaRPr>
          </a:p>
          <a:p>
            <a:endParaRPr lang="zh-CN" altLang="en-US" dirty="0">
              <a:solidFill>
                <a:schemeClr val="tx1">
                  <a:lumMod val="10000"/>
                </a:schemeClr>
              </a:solidFill>
              <a:latin typeface="Adobe Devanagari" panose="02040503050201020203" pitchFamily="18" charset="0"/>
              <a:cs typeface="Adobe Devanagari" panose="02040503050201020203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BCE5B84-4815-4E2B-8994-CE1ECF94112E}"/>
              </a:ext>
            </a:extLst>
          </p:cNvPr>
          <p:cNvSpPr txBox="1"/>
          <p:nvPr/>
        </p:nvSpPr>
        <p:spPr>
          <a:xfrm>
            <a:off x="827584" y="72400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Four game modes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49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54"/>
          <p:cNvCxnSpPr/>
          <p:nvPr/>
        </p:nvCxnSpPr>
        <p:spPr>
          <a:xfrm>
            <a:off x="323528" y="5236046"/>
            <a:ext cx="914400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194"/>
          <p:cNvSpPr>
            <a:spLocks noEditPoints="1"/>
          </p:cNvSpPr>
          <p:nvPr/>
        </p:nvSpPr>
        <p:spPr bwMode="auto">
          <a:xfrm>
            <a:off x="88687" y="309997"/>
            <a:ext cx="469681" cy="363896"/>
          </a:xfrm>
          <a:custGeom>
            <a:avLst/>
            <a:gdLst>
              <a:gd name="T0" fmla="*/ 8 w 47"/>
              <a:gd name="T1" fmla="*/ 23 h 36"/>
              <a:gd name="T2" fmla="*/ 15 w 47"/>
              <a:gd name="T3" fmla="*/ 31 h 36"/>
              <a:gd name="T4" fmla="*/ 23 w 47"/>
              <a:gd name="T5" fmla="*/ 36 h 36"/>
              <a:gd name="T6" fmla="*/ 32 w 47"/>
              <a:gd name="T7" fmla="*/ 32 h 36"/>
              <a:gd name="T8" fmla="*/ 36 w 47"/>
              <a:gd name="T9" fmla="*/ 25 h 36"/>
              <a:gd name="T10" fmla="*/ 23 w 47"/>
              <a:gd name="T11" fmla="*/ 31 h 36"/>
              <a:gd name="T12" fmla="*/ 8 w 47"/>
              <a:gd name="T13" fmla="*/ 23 h 36"/>
              <a:gd name="T14" fmla="*/ 46 w 47"/>
              <a:gd name="T15" fmla="*/ 11 h 36"/>
              <a:gd name="T16" fmla="*/ 26 w 47"/>
              <a:gd name="T17" fmla="*/ 1 h 36"/>
              <a:gd name="T18" fmla="*/ 21 w 47"/>
              <a:gd name="T19" fmla="*/ 1 h 36"/>
              <a:gd name="T20" fmla="*/ 1 w 47"/>
              <a:gd name="T21" fmla="*/ 11 h 36"/>
              <a:gd name="T22" fmla="*/ 1 w 47"/>
              <a:gd name="T23" fmla="*/ 15 h 36"/>
              <a:gd name="T24" fmla="*/ 21 w 47"/>
              <a:gd name="T25" fmla="*/ 26 h 36"/>
              <a:gd name="T26" fmla="*/ 26 w 47"/>
              <a:gd name="T27" fmla="*/ 26 h 36"/>
              <a:gd name="T28" fmla="*/ 39 w 47"/>
              <a:gd name="T29" fmla="*/ 18 h 36"/>
              <a:gd name="T30" fmla="*/ 25 w 47"/>
              <a:gd name="T31" fmla="*/ 15 h 36"/>
              <a:gd name="T32" fmla="*/ 23 w 47"/>
              <a:gd name="T33" fmla="*/ 15 h 36"/>
              <a:gd name="T34" fmla="*/ 19 w 47"/>
              <a:gd name="T35" fmla="*/ 13 h 36"/>
              <a:gd name="T36" fmla="*/ 23 w 47"/>
              <a:gd name="T37" fmla="*/ 10 h 36"/>
              <a:gd name="T38" fmla="*/ 28 w 47"/>
              <a:gd name="T39" fmla="*/ 12 h 36"/>
              <a:gd name="T40" fmla="*/ 42 w 47"/>
              <a:gd name="T41" fmla="*/ 17 h 36"/>
              <a:gd name="T42" fmla="*/ 46 w 47"/>
              <a:gd name="T43" fmla="*/ 15 h 36"/>
              <a:gd name="T44" fmla="*/ 46 w 47"/>
              <a:gd name="T45" fmla="*/ 11 h 36"/>
              <a:gd name="T46" fmla="*/ 40 w 47"/>
              <a:gd name="T47" fmla="*/ 32 h 36"/>
              <a:gd name="T48" fmla="*/ 43 w 47"/>
              <a:gd name="T49" fmla="*/ 32 h 36"/>
              <a:gd name="T50" fmla="*/ 42 w 47"/>
              <a:gd name="T51" fmla="*/ 17 h 36"/>
              <a:gd name="T52" fmla="*/ 39 w 47"/>
              <a:gd name="T53" fmla="*/ 18 h 36"/>
              <a:gd name="T54" fmla="*/ 40 w 47"/>
              <a:gd name="T55" fmla="*/ 32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7" h="36">
                <a:moveTo>
                  <a:pt x="8" y="23"/>
                </a:moveTo>
                <a:cubicBezTo>
                  <a:pt x="9" y="27"/>
                  <a:pt x="10" y="29"/>
                  <a:pt x="15" y="31"/>
                </a:cubicBezTo>
                <a:cubicBezTo>
                  <a:pt x="19" y="33"/>
                  <a:pt x="22" y="36"/>
                  <a:pt x="23" y="36"/>
                </a:cubicBezTo>
                <a:cubicBezTo>
                  <a:pt x="25" y="36"/>
                  <a:pt x="27" y="34"/>
                  <a:pt x="32" y="32"/>
                </a:cubicBezTo>
                <a:cubicBezTo>
                  <a:pt x="37" y="30"/>
                  <a:pt x="35" y="29"/>
                  <a:pt x="36" y="25"/>
                </a:cubicBezTo>
                <a:cubicBezTo>
                  <a:pt x="23" y="31"/>
                  <a:pt x="23" y="31"/>
                  <a:pt x="23" y="31"/>
                </a:cubicBezTo>
                <a:lnTo>
                  <a:pt x="8" y="23"/>
                </a:lnTo>
                <a:close/>
                <a:moveTo>
                  <a:pt x="46" y="11"/>
                </a:moveTo>
                <a:cubicBezTo>
                  <a:pt x="26" y="1"/>
                  <a:pt x="26" y="1"/>
                  <a:pt x="26" y="1"/>
                </a:cubicBezTo>
                <a:cubicBezTo>
                  <a:pt x="25" y="0"/>
                  <a:pt x="22" y="0"/>
                  <a:pt x="21" y="1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2"/>
                  <a:pt x="0" y="14"/>
                  <a:pt x="1" y="15"/>
                </a:cubicBezTo>
                <a:cubicBezTo>
                  <a:pt x="21" y="26"/>
                  <a:pt x="21" y="26"/>
                  <a:pt x="21" y="26"/>
                </a:cubicBezTo>
                <a:cubicBezTo>
                  <a:pt x="22" y="26"/>
                  <a:pt x="25" y="26"/>
                  <a:pt x="26" y="26"/>
                </a:cubicBezTo>
                <a:cubicBezTo>
                  <a:pt x="39" y="18"/>
                  <a:pt x="39" y="18"/>
                  <a:pt x="39" y="18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4" y="15"/>
                  <a:pt x="23" y="15"/>
                </a:cubicBezTo>
                <a:cubicBezTo>
                  <a:pt x="21" y="15"/>
                  <a:pt x="19" y="14"/>
                  <a:pt x="19" y="13"/>
                </a:cubicBezTo>
                <a:cubicBezTo>
                  <a:pt x="19" y="11"/>
                  <a:pt x="21" y="10"/>
                  <a:pt x="23" y="10"/>
                </a:cubicBezTo>
                <a:cubicBezTo>
                  <a:pt x="25" y="10"/>
                  <a:pt x="27" y="11"/>
                  <a:pt x="28" y="12"/>
                </a:cubicBezTo>
                <a:cubicBezTo>
                  <a:pt x="42" y="17"/>
                  <a:pt x="42" y="17"/>
                  <a:pt x="42" y="17"/>
                </a:cubicBezTo>
                <a:cubicBezTo>
                  <a:pt x="46" y="15"/>
                  <a:pt x="46" y="15"/>
                  <a:pt x="46" y="15"/>
                </a:cubicBezTo>
                <a:cubicBezTo>
                  <a:pt x="47" y="14"/>
                  <a:pt x="47" y="12"/>
                  <a:pt x="46" y="11"/>
                </a:cubicBezTo>
                <a:close/>
                <a:moveTo>
                  <a:pt x="40" y="32"/>
                </a:moveTo>
                <a:cubicBezTo>
                  <a:pt x="40" y="33"/>
                  <a:pt x="43" y="35"/>
                  <a:pt x="43" y="32"/>
                </a:cubicBezTo>
                <a:cubicBezTo>
                  <a:pt x="45" y="20"/>
                  <a:pt x="42" y="17"/>
                  <a:pt x="42" y="17"/>
                </a:cubicBezTo>
                <a:cubicBezTo>
                  <a:pt x="39" y="18"/>
                  <a:pt x="39" y="18"/>
                  <a:pt x="39" y="18"/>
                </a:cubicBezTo>
                <a:cubicBezTo>
                  <a:pt x="39" y="18"/>
                  <a:pt x="42" y="21"/>
                  <a:pt x="40" y="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F4F17B8-BE14-4DA5-8A31-103669DD3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99" y="1282012"/>
            <a:ext cx="2928960" cy="351883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2AF8040-FDA5-4771-813C-BF5C121B1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5" y="309997"/>
            <a:ext cx="4982807" cy="46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48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六边形 21"/>
          <p:cNvSpPr/>
          <p:nvPr/>
        </p:nvSpPr>
        <p:spPr>
          <a:xfrm>
            <a:off x="107503" y="279263"/>
            <a:ext cx="1249840" cy="1001509"/>
          </a:xfrm>
          <a:prstGeom prst="hexagon">
            <a:avLst/>
          </a:prstGeom>
          <a:solidFill>
            <a:schemeClr val="bg2">
              <a:lumMod val="90000"/>
            </a:schemeClr>
          </a:solidFill>
          <a:ln w="57150">
            <a:solidFill>
              <a:schemeClr val="bg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51"/>
          <p:cNvSpPr>
            <a:spLocks noEditPoints="1"/>
          </p:cNvSpPr>
          <p:nvPr/>
        </p:nvSpPr>
        <p:spPr bwMode="auto">
          <a:xfrm>
            <a:off x="470622" y="467641"/>
            <a:ext cx="523601" cy="580515"/>
          </a:xfrm>
          <a:custGeom>
            <a:avLst/>
            <a:gdLst>
              <a:gd name="T0" fmla="*/ 35 w 39"/>
              <a:gd name="T1" fmla="*/ 8 h 43"/>
              <a:gd name="T2" fmla="*/ 31 w 39"/>
              <a:gd name="T3" fmla="*/ 5 h 43"/>
              <a:gd name="T4" fmla="*/ 22 w 39"/>
              <a:gd name="T5" fmla="*/ 5 h 43"/>
              <a:gd name="T6" fmla="*/ 20 w 39"/>
              <a:gd name="T7" fmla="*/ 1 h 43"/>
              <a:gd name="T8" fmla="*/ 14 w 39"/>
              <a:gd name="T9" fmla="*/ 0 h 43"/>
              <a:gd name="T10" fmla="*/ 12 w 39"/>
              <a:gd name="T11" fmla="*/ 4 h 43"/>
              <a:gd name="T12" fmla="*/ 12 w 39"/>
              <a:gd name="T13" fmla="*/ 9 h 43"/>
              <a:gd name="T14" fmla="*/ 8 w 39"/>
              <a:gd name="T15" fmla="*/ 13 h 43"/>
              <a:gd name="T16" fmla="*/ 3 w 39"/>
              <a:gd name="T17" fmla="*/ 13 h 43"/>
              <a:gd name="T18" fmla="*/ 0 w 39"/>
              <a:gd name="T19" fmla="*/ 14 h 43"/>
              <a:gd name="T20" fmla="*/ 5 w 39"/>
              <a:gd name="T21" fmla="*/ 28 h 43"/>
              <a:gd name="T22" fmla="*/ 16 w 39"/>
              <a:gd name="T23" fmla="*/ 31 h 43"/>
              <a:gd name="T24" fmla="*/ 18 w 39"/>
              <a:gd name="T25" fmla="*/ 25 h 43"/>
              <a:gd name="T26" fmla="*/ 22 w 39"/>
              <a:gd name="T27" fmla="*/ 29 h 43"/>
              <a:gd name="T28" fmla="*/ 29 w 39"/>
              <a:gd name="T29" fmla="*/ 32 h 43"/>
              <a:gd name="T30" fmla="*/ 28 w 39"/>
              <a:gd name="T31" fmla="*/ 38 h 43"/>
              <a:gd name="T32" fmla="*/ 24 w 39"/>
              <a:gd name="T33" fmla="*/ 38 h 43"/>
              <a:gd name="T34" fmla="*/ 23 w 39"/>
              <a:gd name="T35" fmla="*/ 35 h 43"/>
              <a:gd name="T36" fmla="*/ 25 w 39"/>
              <a:gd name="T37" fmla="*/ 35 h 43"/>
              <a:gd name="T38" fmla="*/ 25 w 39"/>
              <a:gd name="T39" fmla="*/ 32 h 43"/>
              <a:gd name="T40" fmla="*/ 18 w 39"/>
              <a:gd name="T41" fmla="*/ 35 h 43"/>
              <a:gd name="T42" fmla="*/ 19 w 39"/>
              <a:gd name="T43" fmla="*/ 41 h 43"/>
              <a:gd name="T44" fmla="*/ 28 w 39"/>
              <a:gd name="T45" fmla="*/ 43 h 43"/>
              <a:gd name="T46" fmla="*/ 35 w 39"/>
              <a:gd name="T47" fmla="*/ 8 h 43"/>
              <a:gd name="T48" fmla="*/ 31 w 39"/>
              <a:gd name="T49" fmla="*/ 22 h 43"/>
              <a:gd name="T50" fmla="*/ 27 w 39"/>
              <a:gd name="T51" fmla="*/ 21 h 43"/>
              <a:gd name="T52" fmla="*/ 24 w 39"/>
              <a:gd name="T53" fmla="*/ 22 h 43"/>
              <a:gd name="T54" fmla="*/ 27 w 39"/>
              <a:gd name="T55" fmla="*/ 17 h 43"/>
              <a:gd name="T56" fmla="*/ 31 w 39"/>
              <a:gd name="T57" fmla="*/ 2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" h="43">
                <a:moveTo>
                  <a:pt x="35" y="8"/>
                </a:moveTo>
                <a:cubicBezTo>
                  <a:pt x="35" y="5"/>
                  <a:pt x="31" y="5"/>
                  <a:pt x="31" y="5"/>
                </a:cubicBezTo>
                <a:cubicBezTo>
                  <a:pt x="22" y="5"/>
                  <a:pt x="22" y="5"/>
                  <a:pt x="22" y="5"/>
                </a:cubicBezTo>
                <a:cubicBezTo>
                  <a:pt x="22" y="5"/>
                  <a:pt x="21" y="2"/>
                  <a:pt x="20" y="1"/>
                </a:cubicBezTo>
                <a:cubicBezTo>
                  <a:pt x="18" y="0"/>
                  <a:pt x="15" y="0"/>
                  <a:pt x="14" y="0"/>
                </a:cubicBezTo>
                <a:cubicBezTo>
                  <a:pt x="12" y="0"/>
                  <a:pt x="12" y="2"/>
                  <a:pt x="12" y="4"/>
                </a:cubicBezTo>
                <a:cubicBezTo>
                  <a:pt x="12" y="6"/>
                  <a:pt x="12" y="8"/>
                  <a:pt x="12" y="9"/>
                </a:cubicBezTo>
                <a:cubicBezTo>
                  <a:pt x="12" y="12"/>
                  <a:pt x="11" y="13"/>
                  <a:pt x="8" y="13"/>
                </a:cubicBezTo>
                <a:cubicBezTo>
                  <a:pt x="3" y="13"/>
                  <a:pt x="3" y="13"/>
                  <a:pt x="3" y="13"/>
                </a:cubicBezTo>
                <a:cubicBezTo>
                  <a:pt x="1" y="13"/>
                  <a:pt x="0" y="13"/>
                  <a:pt x="0" y="14"/>
                </a:cubicBezTo>
                <a:cubicBezTo>
                  <a:pt x="0" y="15"/>
                  <a:pt x="2" y="26"/>
                  <a:pt x="5" y="28"/>
                </a:cubicBezTo>
                <a:cubicBezTo>
                  <a:pt x="6" y="30"/>
                  <a:pt x="15" y="31"/>
                  <a:pt x="16" y="31"/>
                </a:cubicBezTo>
                <a:cubicBezTo>
                  <a:pt x="18" y="31"/>
                  <a:pt x="18" y="25"/>
                  <a:pt x="18" y="25"/>
                </a:cubicBezTo>
                <a:cubicBezTo>
                  <a:pt x="19" y="25"/>
                  <a:pt x="19" y="28"/>
                  <a:pt x="22" y="29"/>
                </a:cubicBezTo>
                <a:cubicBezTo>
                  <a:pt x="25" y="30"/>
                  <a:pt x="29" y="30"/>
                  <a:pt x="29" y="32"/>
                </a:cubicBezTo>
                <a:cubicBezTo>
                  <a:pt x="29" y="34"/>
                  <a:pt x="30" y="38"/>
                  <a:pt x="28" y="38"/>
                </a:cubicBezTo>
                <a:cubicBezTo>
                  <a:pt x="24" y="38"/>
                  <a:pt x="24" y="38"/>
                  <a:pt x="24" y="38"/>
                </a:cubicBezTo>
                <a:cubicBezTo>
                  <a:pt x="21" y="38"/>
                  <a:pt x="22" y="35"/>
                  <a:pt x="23" y="35"/>
                </a:cubicBezTo>
                <a:cubicBezTo>
                  <a:pt x="24" y="35"/>
                  <a:pt x="25" y="35"/>
                  <a:pt x="25" y="35"/>
                </a:cubicBezTo>
                <a:cubicBezTo>
                  <a:pt x="25" y="32"/>
                  <a:pt x="25" y="32"/>
                  <a:pt x="25" y="32"/>
                </a:cubicBezTo>
                <a:cubicBezTo>
                  <a:pt x="25" y="32"/>
                  <a:pt x="19" y="31"/>
                  <a:pt x="18" y="35"/>
                </a:cubicBezTo>
                <a:cubicBezTo>
                  <a:pt x="18" y="39"/>
                  <a:pt x="19" y="41"/>
                  <a:pt x="19" y="41"/>
                </a:cubicBezTo>
                <a:cubicBezTo>
                  <a:pt x="20" y="42"/>
                  <a:pt x="21" y="43"/>
                  <a:pt x="28" y="43"/>
                </a:cubicBezTo>
                <a:cubicBezTo>
                  <a:pt x="39" y="43"/>
                  <a:pt x="35" y="11"/>
                  <a:pt x="35" y="8"/>
                </a:cubicBezTo>
                <a:close/>
                <a:moveTo>
                  <a:pt x="31" y="22"/>
                </a:moveTo>
                <a:cubicBezTo>
                  <a:pt x="30" y="23"/>
                  <a:pt x="29" y="21"/>
                  <a:pt x="27" y="21"/>
                </a:cubicBezTo>
                <a:cubicBezTo>
                  <a:pt x="26" y="21"/>
                  <a:pt x="24" y="22"/>
                  <a:pt x="24" y="22"/>
                </a:cubicBezTo>
                <a:cubicBezTo>
                  <a:pt x="24" y="21"/>
                  <a:pt x="24" y="17"/>
                  <a:pt x="27" y="17"/>
                </a:cubicBezTo>
                <a:cubicBezTo>
                  <a:pt x="30" y="17"/>
                  <a:pt x="31" y="22"/>
                  <a:pt x="31" y="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470622" y="3501401"/>
            <a:ext cx="3298237" cy="1518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自定义模式对话框由</a:t>
            </a:r>
            <a:r>
              <a:rPr lang="en-US" altLang="zh-CN" sz="1800" b="1" dirty="0" err="1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Mframe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类实现，通过类内部调用带参数的</a:t>
            </a:r>
            <a:r>
              <a:rPr lang="en-US" altLang="zh-CN" sz="1800" b="1" dirty="0" err="1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CustomListener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类来将数据传</a:t>
            </a:r>
            <a:r>
              <a:rPr lang="en-US" altLang="zh-CN" sz="1800" b="1" dirty="0" err="1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CustomListener</a:t>
            </a:r>
            <a:r>
              <a:rPr lang="zh-CN" altLang="en-US" sz="1800" b="1" dirty="0">
                <a:solidFill>
                  <a:schemeClr val="bg2">
                    <a:lumMod val="25000"/>
                  </a:schemeClr>
                </a:solidFill>
                <a:latin typeface="Adobe 楷体 Std R" panose="02020400000000000000" pitchFamily="18" charset="-122"/>
                <a:ea typeface="Adobe 楷体 Std R" panose="02020400000000000000" pitchFamily="18" charset="-122"/>
                <a:cs typeface="+mn-ea"/>
                <a:sym typeface="+mn-lt"/>
              </a:rPr>
              <a:t>类</a:t>
            </a:r>
            <a:endParaRPr lang="en-US" sz="1800" b="1" dirty="0">
              <a:solidFill>
                <a:schemeClr val="bg2">
                  <a:lumMod val="25000"/>
                </a:schemeClr>
              </a:solidFill>
              <a:latin typeface="Adobe 楷体 Std R" panose="02020400000000000000" pitchFamily="18" charset="-122"/>
              <a:ea typeface="Adobe 楷体 Std R" panose="02020400000000000000" pitchFamily="18" charset="-122"/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41F9CE1-5F7C-48F8-AB2B-969279A1D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871" y="467641"/>
            <a:ext cx="4539485" cy="4454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0D5311-63C4-4CDA-9DD8-AC963B198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2" y="1455612"/>
            <a:ext cx="2688498" cy="181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333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/>
          <p:cNvCxnSpPr/>
          <p:nvPr/>
        </p:nvCxnSpPr>
        <p:spPr>
          <a:xfrm>
            <a:off x="0" y="2711824"/>
            <a:ext cx="9144000" cy="0"/>
          </a:xfrm>
          <a:prstGeom prst="line">
            <a:avLst/>
          </a:prstGeom>
          <a:solidFill>
            <a:schemeClr val="tx2"/>
          </a:solidFill>
          <a:ln w="9525">
            <a:solidFill>
              <a:schemeClr val="accent1"/>
            </a:solidFill>
            <a:prstDash val="lg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矩形 38"/>
          <p:cNvSpPr/>
          <p:nvPr/>
        </p:nvSpPr>
        <p:spPr>
          <a:xfrm>
            <a:off x="1691680" y="208317"/>
            <a:ext cx="5540678" cy="73866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</a:rPr>
              <a:t>3.</a:t>
            </a:r>
            <a:r>
              <a:rPr lang="zh-CN" altLang="en-US" sz="2800" b="1" dirty="0">
                <a:solidFill>
                  <a:schemeClr val="bg2"/>
                </a:solidFill>
              </a:rPr>
              <a:t>扫雷与布雷</a:t>
            </a:r>
            <a:endParaRPr lang="en-US" altLang="zh-CN" sz="2800" b="1" dirty="0">
              <a:solidFill>
                <a:schemeClr val="bg2"/>
              </a:solidFill>
            </a:endParaRPr>
          </a:p>
          <a:p>
            <a:pPr algn="ctr"/>
            <a:r>
              <a:rPr lang="en-US" altLang="zh-CN" sz="1400" dirty="0">
                <a:solidFill>
                  <a:schemeClr val="bg2"/>
                </a:solidFill>
                <a:sym typeface="+mn-lt"/>
              </a:rPr>
              <a:t>Mine clearance and mine clearance</a:t>
            </a: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0150" y="1124501"/>
            <a:ext cx="3145808" cy="1600599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550136" y="3203032"/>
            <a:ext cx="3805840" cy="1368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cs typeface="+mn-ea"/>
                <a:sym typeface="+mn-lt"/>
              </a:rPr>
              <a:t>LayMines</a:t>
            </a: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类中用</a:t>
            </a:r>
            <a:r>
              <a:rPr lang="en-US" altLang="zh-CN" sz="1800" b="1" dirty="0">
                <a:solidFill>
                  <a:schemeClr val="tx1"/>
                </a:solidFill>
                <a:cs typeface="+mn-ea"/>
                <a:sym typeface="+mn-lt"/>
              </a:rPr>
              <a:t>Block[][]</a:t>
            </a: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结合双链表进行布雷。</a:t>
            </a:r>
            <a:endParaRPr lang="en-US" altLang="zh-CN" sz="1800" b="1" dirty="0">
              <a:solidFill>
                <a:schemeClr val="tx1"/>
              </a:solidFill>
              <a:cs typeface="+mn-ea"/>
              <a:sym typeface="+mn-lt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cs typeface="+mn-ea"/>
                <a:sym typeface="+mn-lt"/>
              </a:rPr>
              <a:t>PeopleScoutMine</a:t>
            </a:r>
            <a:r>
              <a:rPr lang="zh-CN" altLang="en-US" sz="1800" b="1" dirty="0">
                <a:solidFill>
                  <a:schemeClr val="tx1"/>
                </a:solidFill>
                <a:cs typeface="+mn-ea"/>
                <a:sym typeface="+mn-lt"/>
              </a:rPr>
              <a:t>类中采用压推栈记录不是雷的雷块。</a:t>
            </a:r>
            <a:endParaRPr lang="en-US" sz="1800" b="1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4436288" y="2624391"/>
            <a:ext cx="303024" cy="179059"/>
            <a:chOff x="3089718" y="1707654"/>
            <a:chExt cx="3168352" cy="1872208"/>
          </a:xfrm>
          <a:solidFill>
            <a:schemeClr val="accent1"/>
          </a:solidFill>
        </p:grpSpPr>
        <p:sp>
          <p:nvSpPr>
            <p:cNvPr id="26" name="等腰三角形 25"/>
            <p:cNvSpPr/>
            <p:nvPr/>
          </p:nvSpPr>
          <p:spPr>
            <a:xfrm rot="16200000">
              <a:off x="2945702" y="1851670"/>
              <a:ext cx="1872208" cy="15841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等腰三角形 27"/>
            <p:cNvSpPr/>
            <p:nvPr/>
          </p:nvSpPr>
          <p:spPr>
            <a:xfrm rot="5400000" flipH="1">
              <a:off x="4529878" y="1851670"/>
              <a:ext cx="1872208" cy="158417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F053DC43-2460-4F00-875A-A16B5C451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4" y="1282507"/>
            <a:ext cx="2926640" cy="1284588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0F4E8379-970E-4270-9A3F-A5C4B3C9B318}"/>
              </a:ext>
            </a:extLst>
          </p:cNvPr>
          <p:cNvSpPr/>
          <p:nvPr/>
        </p:nvSpPr>
        <p:spPr>
          <a:xfrm>
            <a:off x="5382256" y="1269961"/>
            <a:ext cx="3066399" cy="338368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2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43285E-3A85-4B54-84AC-102A28B4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94" y="1475904"/>
            <a:ext cx="29527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71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>
              <a:lumMod val="50000"/>
            </a:schemeClr>
          </a:fgClr>
          <a:bgClr>
            <a:schemeClr val="tx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54"/>
          <p:cNvCxnSpPr/>
          <p:nvPr/>
        </p:nvCxnSpPr>
        <p:spPr>
          <a:xfrm>
            <a:off x="342377" y="5236046"/>
            <a:ext cx="9144000" cy="0"/>
          </a:xfrm>
          <a:prstGeom prst="line">
            <a:avLst/>
          </a:prstGeom>
          <a:ln>
            <a:solidFill>
              <a:schemeClr val="tx1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727916" y="214748"/>
            <a:ext cx="5540678" cy="5232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2"/>
                </a:solidFill>
              </a:rPr>
              <a:t>4.</a:t>
            </a:r>
            <a:r>
              <a:rPr lang="zh-CN" altLang="en-US" sz="2800" b="1" dirty="0">
                <a:solidFill>
                  <a:schemeClr val="bg2"/>
                </a:solidFill>
              </a:rPr>
              <a:t>游戏效果展示</a:t>
            </a:r>
            <a:r>
              <a:rPr lang="en-US" altLang="zh-CN" sz="28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3868176" y="1213233"/>
            <a:ext cx="1368815" cy="4906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solidFill>
                  <a:schemeClr val="tx1"/>
                </a:solidFill>
                <a:cs typeface="+mn-ea"/>
                <a:sym typeface="+mn-lt"/>
              </a:rPr>
              <a:t>TEXT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4135546" y="1661385"/>
            <a:ext cx="346813" cy="877335"/>
            <a:chOff x="2092195" y="1586903"/>
            <a:chExt cx="598862" cy="11566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2115057" y="1586903"/>
              <a:ext cx="576000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 rot="16200000">
              <a:off x="1538991" y="2140108"/>
              <a:ext cx="1152128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2092195" y="2697825"/>
              <a:ext cx="576000" cy="45719"/>
            </a:xfrm>
            <a:prstGeom prst="roundRect">
              <a:avLst>
                <a:gd name="adj" fmla="val 43730"/>
              </a:avLst>
            </a:prstGeom>
            <a:solidFill>
              <a:schemeClr val="bg2">
                <a:lumMod val="90000"/>
              </a:schemeClr>
            </a:solidFill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H="1">
            <a:off x="4629288" y="1669552"/>
            <a:ext cx="346813" cy="860673"/>
            <a:chOff x="2092195" y="1586903"/>
            <a:chExt cx="598860" cy="1156641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8" name="圆角矩形 27"/>
            <p:cNvSpPr/>
            <p:nvPr/>
          </p:nvSpPr>
          <p:spPr>
            <a:xfrm>
              <a:off x="2115055" y="1586903"/>
              <a:ext cx="576000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 rot="16200000">
              <a:off x="1538991" y="2140108"/>
              <a:ext cx="1152128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2092195" y="2697825"/>
              <a:ext cx="576000" cy="45719"/>
            </a:xfrm>
            <a:prstGeom prst="roundRect">
              <a:avLst>
                <a:gd name="adj" fmla="val 43730"/>
              </a:avLst>
            </a:prstGeom>
            <a:noFill/>
            <a:ln w="57150">
              <a:solidFill>
                <a:schemeClr val="bg2">
                  <a:lumMod val="9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/>
                </a:solidFill>
              </a:endParaRPr>
            </a:p>
          </p:txBody>
        </p:sp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5D8B8857-FFB5-4E73-BF18-AE28C98FF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134" y="1720266"/>
            <a:ext cx="789493" cy="77155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5420420C-6FB4-4438-9061-12A15D325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03" y="1045009"/>
            <a:ext cx="3423516" cy="3652291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B171766-F15A-4FA1-AF91-7DB33098B1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891" y="1045010"/>
            <a:ext cx="3602939" cy="3652294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D4DB4D2D-8C9A-4B3A-B7F9-B22619692A12}"/>
              </a:ext>
            </a:extLst>
          </p:cNvPr>
          <p:cNvSpPr txBox="1"/>
          <p:nvPr/>
        </p:nvSpPr>
        <p:spPr>
          <a:xfrm>
            <a:off x="1043608" y="675350"/>
            <a:ext cx="5139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Game effect display</a:t>
            </a:r>
          </a:p>
        </p:txBody>
      </p:sp>
    </p:spTree>
    <p:extLst>
      <p:ext uri="{BB962C8B-B14F-4D97-AF65-F5344CB8AC3E}">
        <p14:creationId xmlns:p14="http://schemas.microsoft.com/office/powerpoint/2010/main" val="28874876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通用06_c4">
      <a:dk1>
        <a:srgbClr val="E3E7E8"/>
      </a:dk1>
      <a:lt1>
        <a:srgbClr val="02172D"/>
      </a:lt1>
      <a:dk2>
        <a:srgbClr val="BBB39C"/>
      </a:dk2>
      <a:lt2>
        <a:srgbClr val="F9F9F9"/>
      </a:lt2>
      <a:accent1>
        <a:srgbClr val="7F973A"/>
      </a:accent1>
      <a:accent2>
        <a:srgbClr val="C66165"/>
      </a:accent2>
      <a:accent3>
        <a:srgbClr val="D1A773"/>
      </a:accent3>
      <a:accent4>
        <a:srgbClr val="4B2C50"/>
      </a:accent4>
      <a:accent5>
        <a:srgbClr val="F39C12"/>
      </a:accent5>
      <a:accent6>
        <a:srgbClr val="C0392B"/>
      </a:accent6>
      <a:hlink>
        <a:srgbClr val="0563C1"/>
      </a:hlink>
      <a:folHlink>
        <a:srgbClr val="954F72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全屏显示(16:9)</PresentationFormat>
  <Paragraphs>34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Adobe Devanagari</vt:lpstr>
      <vt:lpstr>Adobe 楷体 Std R</vt:lpstr>
      <vt:lpstr>Dotum</vt:lpstr>
      <vt:lpstr>等线</vt:lpstr>
      <vt:lpstr>楷体</vt:lpstr>
      <vt:lpstr>宋体</vt:lpstr>
      <vt:lpstr>Arial</vt:lpstr>
      <vt:lpstr>Calibri</vt:lpstr>
      <vt:lpstr>Franklin Gothic Demi</vt:lpstr>
      <vt:lpstr>Source Sans Pro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www.51pptmoban.com</cp:keywords>
  <dc:description/>
  <cp:lastModifiedBy/>
  <cp:revision>1</cp:revision>
  <dcterms:created xsi:type="dcterms:W3CDTF">2015-10-08T06:58:35Z</dcterms:created>
  <dcterms:modified xsi:type="dcterms:W3CDTF">2021-05-27T14:59:42Z</dcterms:modified>
  <cp:category/>
</cp:coreProperties>
</file>