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6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0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37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9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6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1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1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3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5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1D33B9-BBB2-4DC4-A63F-DD2734E05D8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B80A1-5AE1-4A38-9B20-5A7AF7D5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3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8482-A307-4A7A-A509-199680BB7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2AA1-54EE-47C2-902B-1A2F0ADA5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Zhu</a:t>
            </a:r>
          </a:p>
        </p:txBody>
      </p:sp>
    </p:spTree>
    <p:extLst>
      <p:ext uri="{BB962C8B-B14F-4D97-AF65-F5344CB8AC3E}">
        <p14:creationId xmlns:p14="http://schemas.microsoft.com/office/powerpoint/2010/main" val="396985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D0E6-54CE-4B5F-A782-10BC93DA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Focused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2C17-2990-48C3-AE75-264F0316A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  <a:p>
            <a:r>
              <a:rPr lang="en-US" dirty="0"/>
              <a:t>Realistic Usability</a:t>
            </a:r>
          </a:p>
          <a:p>
            <a:r>
              <a:rPr lang="en-US" dirty="0"/>
              <a:t>Implementation of Practiced Methods</a:t>
            </a:r>
          </a:p>
          <a:p>
            <a:r>
              <a:rPr lang="en-US" dirty="0"/>
              <a:t>Organization</a:t>
            </a:r>
          </a:p>
          <a:p>
            <a:r>
              <a:rPr lang="en-US" dirty="0"/>
              <a:t>Readability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5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07EE-3EEB-43AE-ABFA-BD19B930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0E20-2B64-4249-9EF2-CAC4F85D0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withdraw and deposit</a:t>
            </a:r>
          </a:p>
          <a:p>
            <a:r>
              <a:rPr lang="en-US" dirty="0"/>
              <a:t>Actions are logged externally and can be viewed by employees.</a:t>
            </a:r>
          </a:p>
          <a:p>
            <a:r>
              <a:rPr lang="en-US" dirty="0"/>
              <a:t>Can send and receive money using IDs</a:t>
            </a:r>
          </a:p>
          <a:p>
            <a:r>
              <a:rPr lang="en-US" dirty="0"/>
              <a:t>Tried to maintain realistic interaction with the software as though using actual banking software</a:t>
            </a:r>
          </a:p>
          <a:p>
            <a:r>
              <a:rPr lang="en-US" dirty="0"/>
              <a:t>Can create pending accounts which employees can approve or deny for real accounts</a:t>
            </a:r>
          </a:p>
          <a:p>
            <a:r>
              <a:rPr lang="en-US" dirty="0"/>
              <a:t>Checks are in place to ensure no impossible transactions can </a:t>
            </a:r>
            <a:r>
              <a:rPr lang="en-US" dirty="0" err="1"/>
              <a:t>occour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6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FF30-94D6-4FC6-A7D5-8AF42EB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0250-78D6-4007-9634-3E3E5B5B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access and edit customer accounts</a:t>
            </a:r>
          </a:p>
          <a:p>
            <a:r>
              <a:rPr lang="en-US" dirty="0"/>
              <a:t>Can review pending accounts</a:t>
            </a:r>
          </a:p>
          <a:p>
            <a:r>
              <a:rPr lang="en-US" dirty="0"/>
              <a:t>Purposely cannot create employee accounts.</a:t>
            </a:r>
          </a:p>
          <a:p>
            <a:pPr lvl="1"/>
            <a:r>
              <a:rPr lang="en-US" dirty="0"/>
              <a:t>What was intended was to create an administrator role which could create employee accounts, but it was left out of this version for now.</a:t>
            </a:r>
          </a:p>
          <a:p>
            <a:r>
              <a:rPr lang="en-US" dirty="0"/>
              <a:t>Can view transactions and check history with the log file</a:t>
            </a:r>
          </a:p>
        </p:txBody>
      </p:sp>
    </p:spTree>
    <p:extLst>
      <p:ext uri="{BB962C8B-B14F-4D97-AF65-F5344CB8AC3E}">
        <p14:creationId xmlns:p14="http://schemas.microsoft.com/office/powerpoint/2010/main" val="89284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E548-455E-4219-8574-7897CE2D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 of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542D-65FB-4BF0-8A28-D71FDDF2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DAO implementation</a:t>
            </a:r>
          </a:p>
          <a:p>
            <a:r>
              <a:rPr lang="en-US" dirty="0"/>
              <a:t>Testing using Junit</a:t>
            </a:r>
          </a:p>
          <a:p>
            <a:r>
              <a:rPr lang="en-US" dirty="0"/>
              <a:t>Logging using Log4J2</a:t>
            </a:r>
          </a:p>
        </p:txBody>
      </p:sp>
    </p:spTree>
    <p:extLst>
      <p:ext uri="{BB962C8B-B14F-4D97-AF65-F5344CB8AC3E}">
        <p14:creationId xmlns:p14="http://schemas.microsoft.com/office/powerpoint/2010/main" val="438945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143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Project 0</vt:lpstr>
      <vt:lpstr>Things I Focused On</vt:lpstr>
      <vt:lpstr>Customers</vt:lpstr>
      <vt:lpstr>Employees</vt:lpstr>
      <vt:lpstr>Other aspects of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Anthony Zhu</dc:creator>
  <cp:lastModifiedBy>Anthony Zhu</cp:lastModifiedBy>
  <cp:revision>1</cp:revision>
  <dcterms:created xsi:type="dcterms:W3CDTF">2021-08-12T13:48:26Z</dcterms:created>
  <dcterms:modified xsi:type="dcterms:W3CDTF">2021-08-12T13:57:56Z</dcterms:modified>
</cp:coreProperties>
</file>