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0" r:id="rId5"/>
    <p:sldId id="261" r:id="rId6"/>
    <p:sldId id="262" r:id="rId7"/>
    <p:sldId id="268" r:id="rId8"/>
    <p:sldId id="270" r:id="rId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312C-006A-45B6-AEFB-6A965C614358}" type="datetimeFigureOut">
              <a:rPr lang="bg-BG" smtClean="0"/>
              <a:t>3.7.2014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991B-9651-4A99-8458-465665C45C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54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312C-006A-45B6-AEFB-6A965C614358}" type="datetimeFigureOut">
              <a:rPr lang="bg-BG" smtClean="0"/>
              <a:t>3.7.2014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991B-9651-4A99-8458-465665C45C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9131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312C-006A-45B6-AEFB-6A965C614358}" type="datetimeFigureOut">
              <a:rPr lang="bg-BG" smtClean="0"/>
              <a:t>3.7.2014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991B-9651-4A99-8458-465665C45C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231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312C-006A-45B6-AEFB-6A965C614358}" type="datetimeFigureOut">
              <a:rPr lang="bg-BG" smtClean="0"/>
              <a:t>3.7.2014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991B-9651-4A99-8458-465665C45C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392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312C-006A-45B6-AEFB-6A965C614358}" type="datetimeFigureOut">
              <a:rPr lang="bg-BG" smtClean="0"/>
              <a:t>3.7.2014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991B-9651-4A99-8458-465665C45C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258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312C-006A-45B6-AEFB-6A965C614358}" type="datetimeFigureOut">
              <a:rPr lang="bg-BG" smtClean="0"/>
              <a:t>3.7.2014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991B-9651-4A99-8458-465665C45C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132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312C-006A-45B6-AEFB-6A965C614358}" type="datetimeFigureOut">
              <a:rPr lang="bg-BG" smtClean="0"/>
              <a:t>3.7.2014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991B-9651-4A99-8458-465665C45C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777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312C-006A-45B6-AEFB-6A965C614358}" type="datetimeFigureOut">
              <a:rPr lang="bg-BG" smtClean="0"/>
              <a:t>3.7.2014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991B-9651-4A99-8458-465665C45C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731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312C-006A-45B6-AEFB-6A965C614358}" type="datetimeFigureOut">
              <a:rPr lang="bg-BG" smtClean="0"/>
              <a:t>3.7.2014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991B-9651-4A99-8458-465665C45C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0945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312C-006A-45B6-AEFB-6A965C614358}" type="datetimeFigureOut">
              <a:rPr lang="bg-BG" smtClean="0"/>
              <a:t>3.7.2014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991B-9651-4A99-8458-465665C45C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349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312C-006A-45B6-AEFB-6A965C614358}" type="datetimeFigureOut">
              <a:rPr lang="bg-BG" smtClean="0"/>
              <a:t>3.7.2014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991B-9651-4A99-8458-465665C45C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5620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9312C-006A-45B6-AEFB-6A965C614358}" type="datetimeFigureOut">
              <a:rPr lang="bg-BG" smtClean="0"/>
              <a:t>3.7.2014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A991B-9651-4A99-8458-465665C45C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68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Team </a:t>
            </a:r>
            <a:r>
              <a:rPr lang="en-US" dirty="0" err="1" smtClean="0">
                <a:latin typeface="Roboto Slab" pitchFamily="2" charset="0"/>
                <a:ea typeface="Roboto Slab" pitchFamily="2" charset="0"/>
              </a:rPr>
              <a:t>IceFyre</a:t>
            </a:r>
            <a:endParaRPr lang="bg-BG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>
                <a:latin typeface="Roboto Slab" pitchFamily="2" charset="0"/>
                <a:ea typeface="Roboto Slab" pitchFamily="2" charset="0"/>
              </a:rPr>
              <a:t>Пикантно Жълт Вестник 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3100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4"/>
                </a:solidFill>
                <a:latin typeface="Roboto Slab" pitchFamily="2" charset="0"/>
                <a:ea typeface="Roboto Slab" pitchFamily="2" charset="0"/>
              </a:rPr>
              <a:t>ORGANIZATION</a:t>
            </a:r>
            <a:endParaRPr lang="bg-BG" dirty="0">
              <a:solidFill>
                <a:schemeClr val="accent4"/>
              </a:solidFill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550577"/>
            <a:ext cx="2296886" cy="16982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084" y="4342409"/>
            <a:ext cx="2819460" cy="21145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484" y="4597465"/>
            <a:ext cx="1664364" cy="166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9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40598"/>
            <a:ext cx="12192000" cy="685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Work Distribution</a:t>
            </a:r>
            <a:endParaRPr lang="bg-BG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Roboto Slab" pitchFamily="2" charset="0"/>
                <a:ea typeface="Roboto Slab" pitchFamily="2" charset="0"/>
              </a:rPr>
              <a:t>Distributed ourselves so each can do a part of the job:</a:t>
            </a:r>
          </a:p>
          <a:p>
            <a:r>
              <a:rPr lang="en-US" dirty="0" err="1" smtClean="0">
                <a:latin typeface="Roboto Slab" pitchFamily="2" charset="0"/>
                <a:ea typeface="Roboto Slab" pitchFamily="2" charset="0"/>
              </a:rPr>
              <a:t>Yavor</a:t>
            </a:r>
            <a:r>
              <a:rPr lang="en-US" dirty="0" smtClean="0">
                <a:latin typeface="Roboto Slab" pitchFamily="2" charset="0"/>
                <a:ea typeface="Roboto Slab" pitchFamily="2" charset="0"/>
              </a:rPr>
              <a:t> – Coding.</a:t>
            </a:r>
          </a:p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Mina – Articles. </a:t>
            </a:r>
          </a:p>
          <a:p>
            <a:r>
              <a:rPr lang="en-US" dirty="0" err="1" smtClean="0">
                <a:latin typeface="Roboto Slab" pitchFamily="2" charset="0"/>
                <a:ea typeface="Roboto Slab" pitchFamily="2" charset="0"/>
              </a:rPr>
              <a:t>Asen</a:t>
            </a:r>
            <a:r>
              <a:rPr lang="en-US" dirty="0" smtClean="0">
                <a:latin typeface="Roboto Slab" pitchFamily="2" charset="0"/>
                <a:ea typeface="Roboto Slab" pitchFamily="2" charset="0"/>
              </a:rPr>
              <a:t> – Design.</a:t>
            </a:r>
          </a:p>
          <a:p>
            <a:r>
              <a:rPr lang="en-US" dirty="0" err="1" smtClean="0">
                <a:latin typeface="Roboto Slab" pitchFamily="2" charset="0"/>
                <a:ea typeface="Roboto Slab" pitchFamily="2" charset="0"/>
              </a:rPr>
              <a:t>Nikolay</a:t>
            </a:r>
            <a:r>
              <a:rPr lang="en-US" dirty="0" smtClean="0">
                <a:latin typeface="Roboto Slab" pitchFamily="2" charset="0"/>
                <a:ea typeface="Roboto Slab" pitchFamily="2" charset="0"/>
              </a:rPr>
              <a:t> – Responsiveness.</a:t>
            </a:r>
          </a:p>
        </p:txBody>
      </p:sp>
    </p:spTree>
    <p:extLst>
      <p:ext uri="{BB962C8B-B14F-4D97-AF65-F5344CB8AC3E}">
        <p14:creationId xmlns:p14="http://schemas.microsoft.com/office/powerpoint/2010/main" val="222694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4"/>
                </a:solidFill>
                <a:latin typeface="Roboto Slab" pitchFamily="2" charset="0"/>
                <a:ea typeface="Roboto Slab" pitchFamily="2" charset="0"/>
              </a:rPr>
              <a:t>IDEAs</a:t>
            </a:r>
            <a:endParaRPr lang="bg-BG" dirty="0">
              <a:solidFill>
                <a:schemeClr val="accent4"/>
              </a:solidFill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5" y="4951968"/>
            <a:ext cx="2997199" cy="9553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628" y="4889045"/>
            <a:ext cx="2383973" cy="17879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315" y="5127240"/>
            <a:ext cx="3060333" cy="78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8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Considering ideas.</a:t>
            </a:r>
            <a:endParaRPr lang="bg-BG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Initial draught of ideas.</a:t>
            </a:r>
          </a:p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Shy away from extreme ideas.</a:t>
            </a:r>
          </a:p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Shy away from complicated ideas.</a:t>
            </a:r>
          </a:p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Design drafts uploaded to </a:t>
            </a:r>
            <a:r>
              <a:rPr lang="en-US" dirty="0" err="1" smtClean="0">
                <a:latin typeface="Roboto Slab" pitchFamily="2" charset="0"/>
                <a:ea typeface="Roboto Slab" pitchFamily="2" charset="0"/>
              </a:rPr>
              <a:t>trello</a:t>
            </a:r>
            <a:r>
              <a:rPr lang="en-US" dirty="0" smtClean="0">
                <a:latin typeface="Roboto Slab" pitchFamily="2" charset="0"/>
                <a:ea typeface="Roboto Slab" pitchFamily="2" charset="0"/>
              </a:rPr>
              <a:t>.</a:t>
            </a:r>
          </a:p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Brainstormed when we met in person.</a:t>
            </a:r>
          </a:p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No really good ideas.</a:t>
            </a:r>
          </a:p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During second meeting decide to do a Yellow Paper-type of deal.</a:t>
            </a:r>
            <a:endParaRPr lang="bg-BG" dirty="0"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81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40598"/>
            <a:ext cx="12192000" cy="685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Design Drafts.</a:t>
            </a:r>
            <a:endParaRPr lang="bg-BG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Multiple ideas about different sites. Design Drafts.</a:t>
            </a:r>
            <a:endParaRPr lang="bg-BG" dirty="0"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1026" name="Picture 2" descr="https://trello-attachments.s3.amazonaws.com/5393836c3c0fd766f28ffbbc/539882b0d960cb4f8a1fb49c/1920x2560/2bae66c032dcf48b83d7099f24e65720/variant-2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2293"/>
            <a:ext cx="2739520" cy="36548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rello-attachments.s3.amazonaws.com/5393836c3c0fd766f28ffbbc/53988244c429aca29c68f2ec/1920x2560/6f0f9ba792c8fa4009bd902e7c52707e/variant-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240" y="2825516"/>
            <a:ext cx="2739520" cy="36548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rello-attachments.s3.amazonaws.com/5393836c3c0fd766f28ffbbc/539870522ac49687eee5c2ba/1920x2560/109d8a3951e21fa50958fb05cc831616/variant-1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280" y="2825515"/>
            <a:ext cx="2739520" cy="36548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36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40598"/>
            <a:ext cx="12192000" cy="685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Workflow</a:t>
            </a:r>
            <a:endParaRPr lang="bg-BG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Design is drafted in Photoshop</a:t>
            </a:r>
          </a:p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From Photoshop it’s made into HTML / CSS</a:t>
            </a:r>
          </a:p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From there, It’s committed to </a:t>
            </a:r>
            <a:r>
              <a:rPr lang="en-US" dirty="0" err="1" smtClean="0">
                <a:latin typeface="Roboto Slab" pitchFamily="2" charset="0"/>
                <a:ea typeface="Roboto Slab" pitchFamily="2" charset="0"/>
              </a:rPr>
              <a:t>github</a:t>
            </a:r>
            <a:r>
              <a:rPr lang="en-US" dirty="0" smtClean="0">
                <a:latin typeface="Roboto Slab" pitchFamily="2" charset="0"/>
                <a:ea typeface="Roboto Slab" pitchFamily="2" charset="0"/>
              </a:rPr>
              <a:t>.</a:t>
            </a:r>
          </a:p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After that everyone can help edit the page.</a:t>
            </a:r>
          </a:p>
          <a:p>
            <a:r>
              <a:rPr lang="en-US" dirty="0" smtClean="0">
                <a:latin typeface="Roboto Slab" pitchFamily="2" charset="0"/>
                <a:ea typeface="Roboto Slab" pitchFamily="2" charset="0"/>
              </a:rPr>
              <a:t>Finally, when it’s done, the page is made responsive and is then recommitted.</a:t>
            </a:r>
          </a:p>
        </p:txBody>
      </p:sp>
    </p:spTree>
    <p:extLst>
      <p:ext uri="{BB962C8B-B14F-4D97-AF65-F5344CB8AC3E}">
        <p14:creationId xmlns:p14="http://schemas.microsoft.com/office/powerpoint/2010/main" val="56806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40598"/>
            <a:ext cx="12192000" cy="685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3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148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 Slab</vt:lpstr>
      <vt:lpstr>Office Theme</vt:lpstr>
      <vt:lpstr>Team IceFyre</vt:lpstr>
      <vt:lpstr>ORGANIZATION</vt:lpstr>
      <vt:lpstr>Work Distribution</vt:lpstr>
      <vt:lpstr>IDEAs</vt:lpstr>
      <vt:lpstr>Considering ideas.</vt:lpstr>
      <vt:lpstr>Design Drafts.</vt:lpstr>
      <vt:lpstr>Workflow</vt:lpstr>
      <vt:lpstr>Live 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IceFyre</dc:title>
  <dc:creator>Ace</dc:creator>
  <cp:lastModifiedBy>Nikolay Bankin</cp:lastModifiedBy>
  <cp:revision>11</cp:revision>
  <dcterms:created xsi:type="dcterms:W3CDTF">2014-07-02T20:55:07Z</dcterms:created>
  <dcterms:modified xsi:type="dcterms:W3CDTF">2014-07-03T13:49:26Z</dcterms:modified>
</cp:coreProperties>
</file>