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0D1227-A6DD-4F15-A029-4CA96CC6B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63C40-F040-4AD7-A305-7ABDC190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205C-B7D8-47B9-BAFC-13AAB3E3A5A2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C6682-7AE7-4537-A3C9-F800922B7F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CF87A-7207-4D9E-A0A4-14324BF4F7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FD81F-95B4-4E60-B5C9-71F7F7E74D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58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4FC3-D4FE-4624-AF30-443E9392DCF6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2166-49B9-46FA-BD9E-7131E25320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8690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60B4-89B7-4FB5-B1DB-774631537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B40EA-FA93-45BD-A1EC-D49587CC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7D61-2E64-4B26-A708-FA9E02CF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AF78-ABF2-4C62-9FD8-88898875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AE56-2073-476A-83E1-6567B764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40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411-C8CF-4FE6-9283-95D779BA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F5EB-9EDB-4BAC-9FEC-A55C4BAD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133F-FBBB-4488-BA95-AC462AB2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FFE0-C779-413D-AB63-361B2B80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8E58-8855-4FD3-A7EE-DEE45E46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35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CBED2-6787-41DF-86EE-815CDBD14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24B08-14C0-4683-B394-3B2B5460F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4446-CE19-4761-B422-388B6641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7BBC-8A27-4C25-8FDE-A5428101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C679-FCF3-43C1-A8BE-4278A739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9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3063-AC90-4DBD-851B-8E4FAE0C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D9CF-2EF1-45C2-9DC5-5A199DF9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90A-58D0-4524-8987-0053A10E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00B0-59CB-4231-B51F-CF685A24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2253-9EF4-40E7-9ADD-16A28A01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66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F94E-3831-49D9-9C36-C0A9A880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A072-076B-4254-A48B-00FFF561B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E0ED-72A8-47A2-996F-9E18FB38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DFA3-16C6-4D15-84A5-EA7A6D6B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91E6-F21C-4386-8E37-7A2C925E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94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77FA-3E1C-4FBD-8C31-5434AF29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B459-C9DB-4220-BC82-8C9624907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A630-8213-446F-895F-0269B436F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35C5-CD85-4A69-B833-D550A0B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E1DD4-5668-40B6-A55F-23B4D6E3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236DC-A7C3-4CC4-990D-E7631D65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84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4230-3315-42C7-A137-8523788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4DE7-33E5-4D31-9175-80A39F67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64F1B-DA3B-4F6E-B4F8-FC1A110B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84858-E44E-44AF-9D08-DBB955BC0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0FB5B-8E87-4C0E-8170-4A96BD93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45EF9-E33C-48F3-89EC-A3F7C388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FEFD3-1E7D-4716-81F4-E8197C42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8013-528E-4686-A3CF-DCA100D0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45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5539-1FA4-4FAE-B422-CC43BA8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FBB5D-29C5-459A-AA9B-C785CED4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7F5-9E46-4D54-8D27-67E2E330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A4AF-09F3-4B76-ABAE-035ECC98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57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94B4B-BD0B-446C-89D0-D5A8BF8E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EE77C-DCBA-48B2-A186-1C5715DF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DB0C0-6D11-4FE1-BC22-85E1A6AC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402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A46-56B6-4C98-8A73-FF7559AE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94AF-885A-4974-8CA4-0E48A35C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809F-0530-4CC1-9272-8E71C551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EF1FF-A12A-4360-9E37-5512EFE1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4971-4D3C-4193-8F09-844803C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78596-6AD9-401B-A28A-F66FDCC0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07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A0EC-7139-4A48-8CFB-26C6E203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2A78C-FCBE-4E71-9A55-DD5A7F810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168A8-BF44-47AB-9746-A47785B1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11132-BA7C-42F1-99F9-7681682B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16BC5-43D9-4DA9-9C33-EAFAC9C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C8D6F-E5FC-465C-B0E9-AC27A9A6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76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C9795-554C-489E-9363-ACDA10DD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54EDA-B1AE-464D-AFBA-C94D2A3D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D3ED-7779-4738-AE58-123A5F41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BAD3-0A78-4BDA-AC6D-24B292B47855}" type="datetimeFigureOut">
              <a:rPr lang="pt-PT" smtClean="0"/>
              <a:t>10/11/2018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E6BC-E7A2-4089-BC12-B2CD975AE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EB3E-5DEB-4EEF-A307-0988F899B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84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C63E3-E1CF-46DF-8F7E-39DE7BED06A3}"/>
              </a:ext>
            </a:extLst>
          </p:cNvPr>
          <p:cNvSpPr txBox="1"/>
          <p:nvPr/>
        </p:nvSpPr>
        <p:spPr>
          <a:xfrm>
            <a:off x="0" y="2202646"/>
            <a:ext cx="12192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Agents for The Technological Market </a:t>
            </a:r>
            <a:endParaRPr lang="pt-PT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4D2E9-39D3-4940-9EB3-4A4CAB1D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" y="224118"/>
            <a:ext cx="2174302" cy="717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B80FA-CE84-4B4D-AE37-B57EED1E0F5A}"/>
              </a:ext>
            </a:extLst>
          </p:cNvPr>
          <p:cNvSpPr txBox="1"/>
          <p:nvPr/>
        </p:nvSpPr>
        <p:spPr>
          <a:xfrm>
            <a:off x="0" y="3439139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Agentes e Inteligência Artificial Distribuída</a:t>
            </a:r>
          </a:p>
          <a:p>
            <a:pPr algn="ctr"/>
            <a:endParaRPr lang="pt-PT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2018/2019 – 1º Semestre</a:t>
            </a:r>
          </a:p>
          <a:p>
            <a:pPr algn="ctr"/>
            <a:r>
              <a:rPr lang="pt-PT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MIEIC 4º Ano</a:t>
            </a:r>
          </a:p>
          <a:p>
            <a:pPr algn="ctr"/>
            <a:endParaRPr lang="pt-PT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6EA8F-730E-4D2C-88A8-08960756D44F}"/>
              </a:ext>
            </a:extLst>
          </p:cNvPr>
          <p:cNvCxnSpPr/>
          <p:nvPr/>
        </p:nvCxnSpPr>
        <p:spPr>
          <a:xfrm>
            <a:off x="455054" y="6130344"/>
            <a:ext cx="1128189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 descr="Arthur Johas Matta – up201609953&#10;Diogo Afonso Duarte Reis – up201505472 &#10;Tiago Jose Sousa Magalhães – up201607931&#10;">
            <a:extLst>
              <a:ext uri="{FF2B5EF4-FFF2-40B4-BE49-F238E27FC236}">
                <a16:creationId xmlns:a16="http://schemas.microsoft.com/office/drawing/2014/main" id="{5A5725F6-761B-4B59-80CB-D4F1464F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225" y="6356350"/>
            <a:ext cx="8693240" cy="365125"/>
          </a:xfrm>
        </p:spPr>
        <p:txBody>
          <a:bodyPr/>
          <a:lstStyle/>
          <a:p>
            <a:r>
              <a:rPr lang="pt-PT" dirty="0"/>
              <a:t>Arthur Johas Matta  (up201609953); Diogo Afonso Duarte Reis  (up201505472); Tiago Jose Sousa Magalhães  (up201607931)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180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B441-2E28-49DE-B296-EE3F7806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CC70-AA23-459D-BE43-E46E5C6F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technological stock market there are those who buy and those who sell</a:t>
            </a:r>
          </a:p>
          <a:p>
            <a:r>
              <a:rPr lang="en-GB" dirty="0"/>
              <a:t>Our goal with this program is to simulate a real stock market environment with trades happening regularly</a:t>
            </a:r>
          </a:p>
          <a:p>
            <a:r>
              <a:rPr lang="en-GB" dirty="0"/>
              <a:t>Investors can buy stock from other investors or the company itself</a:t>
            </a:r>
          </a:p>
          <a:p>
            <a:r>
              <a:rPr lang="en-GB" dirty="0"/>
              <a:t>The company’s stock is limited so the investors need to interact with each other when there is no supply</a:t>
            </a:r>
          </a:p>
          <a:p>
            <a:r>
              <a:rPr lang="en-GB" dirty="0"/>
              <a:t>We need to guarantee  these transactions take place</a:t>
            </a:r>
          </a:p>
        </p:txBody>
      </p:sp>
    </p:spTree>
    <p:extLst>
      <p:ext uri="{BB962C8B-B14F-4D97-AF65-F5344CB8AC3E}">
        <p14:creationId xmlns:p14="http://schemas.microsoft.com/office/powerpoint/2010/main" val="110163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62B8-BF2B-456E-B6DC-4214AA9E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Global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2CA1-B1F2-446B-968F-1EADA7C4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The program currently has 5 agents</a:t>
            </a:r>
          </a:p>
          <a:p>
            <a:r>
              <a:rPr lang="pt-PT" dirty="0"/>
              <a:t>2 of them are investors</a:t>
            </a:r>
          </a:p>
          <a:p>
            <a:r>
              <a:rPr lang="pt-PT" dirty="0"/>
              <a:t>1 is a company </a:t>
            </a:r>
          </a:p>
          <a:p>
            <a:r>
              <a:rPr lang="pt-PT" dirty="0"/>
              <a:t>1 is an index</a:t>
            </a:r>
          </a:p>
          <a:p>
            <a:r>
              <a:rPr lang="pt-PT" dirty="0"/>
              <a:t>1 is a day tracker</a:t>
            </a:r>
          </a:p>
          <a:p>
            <a:r>
              <a:rPr lang="pt-PT" dirty="0"/>
              <a:t>Together they form a realistic company-investor interaction</a:t>
            </a:r>
          </a:p>
        </p:txBody>
      </p:sp>
    </p:spTree>
    <p:extLst>
      <p:ext uri="{BB962C8B-B14F-4D97-AF65-F5344CB8AC3E}">
        <p14:creationId xmlns:p14="http://schemas.microsoft.com/office/powerpoint/2010/main" val="50561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0811-D055-45A2-826D-7541FBB2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Protocols and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C038F-A179-4005-9651-E1637404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237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The problem</vt:lpstr>
      <vt:lpstr>Global Schema</vt:lpstr>
      <vt:lpstr>Protocols and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Agents for The Technological Market</dc:title>
  <dc:creator>Diogo Afonso Duarte Reis</dc:creator>
  <cp:lastModifiedBy>Diogo Afonso Duarte Reis</cp:lastModifiedBy>
  <cp:revision>11</cp:revision>
  <dcterms:created xsi:type="dcterms:W3CDTF">2018-11-10T17:40:18Z</dcterms:created>
  <dcterms:modified xsi:type="dcterms:W3CDTF">2018-11-11T01:27:43Z</dcterms:modified>
</cp:coreProperties>
</file>