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81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0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76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123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337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587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922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8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0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7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1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5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5051EBD2-9EB5-4ED4-B62E-D46EA279B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0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A090B6-5256-4613-9248-0EC3624B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963" y="2704917"/>
            <a:ext cx="8510074" cy="144815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E5269-8A51-4367-B52E-405CA038788E}"/>
              </a:ext>
            </a:extLst>
          </p:cNvPr>
          <p:cNvSpPr txBox="1"/>
          <p:nvPr/>
        </p:nvSpPr>
        <p:spPr>
          <a:xfrm>
            <a:off x="0" y="0"/>
            <a:ext cx="7165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Diogo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Reis up201505472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Tiago Magalhães up201607931</a:t>
            </a:r>
          </a:p>
        </p:txBody>
      </p:sp>
    </p:spTree>
    <p:extLst>
      <p:ext uri="{BB962C8B-B14F-4D97-AF65-F5344CB8AC3E}">
        <p14:creationId xmlns:p14="http://schemas.microsoft.com/office/powerpoint/2010/main" val="303852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229B6-5428-41AC-98A8-EEF50937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sz="44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F7E7-2890-48EB-ACA0-BCB82CB35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8" y="1861457"/>
            <a:ext cx="4060370" cy="4495800"/>
          </a:xfrm>
        </p:spPr>
        <p:txBody>
          <a:bodyPr>
            <a:normAutofit/>
          </a:bodyPr>
          <a:lstStyle/>
          <a:p>
            <a:r>
              <a:rPr lang="en-US" sz="2000" dirty="0"/>
              <a:t>Client Application:</a:t>
            </a:r>
          </a:p>
          <a:p>
            <a:pPr lvl="1"/>
            <a:r>
              <a:rPr lang="en-US" sz="1800" dirty="0"/>
              <a:t>Login &amp; Register</a:t>
            </a:r>
          </a:p>
          <a:p>
            <a:pPr lvl="1"/>
            <a:r>
              <a:rPr lang="en-US" sz="1800" dirty="0"/>
              <a:t>Adding Product To Cart Using QR Codes</a:t>
            </a:r>
          </a:p>
          <a:p>
            <a:pPr lvl="1"/>
            <a:r>
              <a:rPr lang="en-US" sz="1800" dirty="0"/>
              <a:t>Cart Management</a:t>
            </a:r>
          </a:p>
          <a:p>
            <a:pPr lvl="1"/>
            <a:r>
              <a:rPr lang="en-US" sz="1800" dirty="0"/>
              <a:t>View Previous Transactions</a:t>
            </a:r>
          </a:p>
          <a:p>
            <a:pPr lvl="1"/>
            <a:r>
              <a:rPr lang="en-US" sz="1800" dirty="0"/>
              <a:t>View Coupons The Client Can Use</a:t>
            </a:r>
          </a:p>
          <a:p>
            <a:pPr lvl="1"/>
            <a:r>
              <a:rPr lang="en-US" sz="1800" dirty="0"/>
              <a:t>Checkout With Coupons Usage And Accumulated Discount Usage Toggle And Using QR Codes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5F441A-FE14-48CC-B68B-7EAE80C31B0A}"/>
              </a:ext>
            </a:extLst>
          </p:cNvPr>
          <p:cNvSpPr txBox="1">
            <a:spLocks/>
          </p:cNvSpPr>
          <p:nvPr/>
        </p:nvSpPr>
        <p:spPr>
          <a:xfrm>
            <a:off x="4898444" y="631372"/>
            <a:ext cx="406037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Store Applications:</a:t>
            </a:r>
          </a:p>
          <a:p>
            <a:pPr lvl="1"/>
            <a:r>
              <a:rPr lang="en-US" sz="2000" dirty="0"/>
              <a:t>User Checkout</a:t>
            </a:r>
          </a:p>
          <a:p>
            <a:pPr lvl="1"/>
            <a:r>
              <a:rPr lang="en-US" sz="2000" dirty="0"/>
              <a:t>On App Product List</a:t>
            </a:r>
          </a:p>
        </p:txBody>
      </p:sp>
    </p:spTree>
    <p:extLst>
      <p:ext uri="{BB962C8B-B14F-4D97-AF65-F5344CB8AC3E}">
        <p14:creationId xmlns:p14="http://schemas.microsoft.com/office/powerpoint/2010/main" val="91153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229B6-5428-41AC-98A8-EEF50937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sz="4400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5B688-DE04-47E1-9D77-23A4A13DD835}"/>
              </a:ext>
            </a:extLst>
          </p:cNvPr>
          <p:cNvSpPr/>
          <p:nvPr/>
        </p:nvSpPr>
        <p:spPr>
          <a:xfrm>
            <a:off x="1397001" y="2655463"/>
            <a:ext cx="17852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8BB3C-5DFA-4B79-8B14-9552D0CDB9E8}"/>
              </a:ext>
            </a:extLst>
          </p:cNvPr>
          <p:cNvSpPr/>
          <p:nvPr/>
        </p:nvSpPr>
        <p:spPr>
          <a:xfrm>
            <a:off x="4967515" y="2655463"/>
            <a:ext cx="17852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A30C1-EF44-4BF9-86B2-C82A522DEBEB}"/>
              </a:ext>
            </a:extLst>
          </p:cNvPr>
          <p:cNvSpPr/>
          <p:nvPr/>
        </p:nvSpPr>
        <p:spPr>
          <a:xfrm>
            <a:off x="3182258" y="4589110"/>
            <a:ext cx="17852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6DE75-83D7-49CB-8070-CA064407A4A8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rot="10800000">
            <a:off x="2289630" y="3569864"/>
            <a:ext cx="892628" cy="147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A222E58-67E9-400D-AE73-3EC0B2332BD8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3182258" y="3112663"/>
            <a:ext cx="892629" cy="147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6D1581-750D-4E25-B826-5E4824A41C05}"/>
              </a:ext>
            </a:extLst>
          </p:cNvPr>
          <p:cNvSpPr txBox="1"/>
          <p:nvPr/>
        </p:nvSpPr>
        <p:spPr>
          <a:xfrm>
            <a:off x="1410151" y="4418596"/>
            <a:ext cx="86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QR</a:t>
            </a:r>
          </a:p>
          <a:p>
            <a:r>
              <a:rPr lang="en-US" sz="1400" dirty="0"/>
              <a:t>Checkout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3F143-3236-4FCA-BA16-23A11C37810E}"/>
              </a:ext>
            </a:extLst>
          </p:cNvPr>
          <p:cNvSpPr txBox="1"/>
          <p:nvPr/>
        </p:nvSpPr>
        <p:spPr>
          <a:xfrm>
            <a:off x="4074886" y="3961043"/>
            <a:ext cx="116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QR</a:t>
            </a:r>
          </a:p>
          <a:p>
            <a:r>
              <a:rPr lang="en-US" sz="1400" dirty="0"/>
              <a:t>Product Read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6211A7-C9F6-4593-870C-9A4DA36C5630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675607" y="3861772"/>
            <a:ext cx="1476447" cy="8926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28E6E5-C6CC-4A1A-A22A-15E4BD761417}"/>
              </a:ext>
            </a:extLst>
          </p:cNvPr>
          <p:cNvSpPr txBox="1"/>
          <p:nvPr/>
        </p:nvSpPr>
        <p:spPr>
          <a:xfrm>
            <a:off x="5860142" y="4100417"/>
            <a:ext cx="1587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Register,</a:t>
            </a:r>
          </a:p>
          <a:p>
            <a:pPr algn="ctr"/>
            <a:r>
              <a:rPr lang="en-US" sz="1400" dirty="0"/>
              <a:t>Transaction History</a:t>
            </a:r>
          </a:p>
          <a:p>
            <a:pPr algn="ctr"/>
            <a:r>
              <a:rPr lang="en-US" sz="1400" dirty="0"/>
              <a:t>&amp; Coupon List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41221-1C44-4658-B57B-2D3768FF2F2D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4074887" y="870206"/>
            <a:ext cx="12700" cy="3570514"/>
          </a:xfrm>
          <a:prstGeom prst="bentConnector3">
            <a:avLst>
              <a:gd name="adj1" fmla="val 22571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F55CAE-1A75-4D41-AC45-CEFF5B66BCE4}"/>
              </a:ext>
            </a:extLst>
          </p:cNvPr>
          <p:cNvSpPr txBox="1"/>
          <p:nvPr/>
        </p:nvSpPr>
        <p:spPr>
          <a:xfrm>
            <a:off x="3111164" y="2362200"/>
            <a:ext cx="1927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Checkout &amp; Product List</a:t>
            </a:r>
          </a:p>
        </p:txBody>
      </p:sp>
    </p:spTree>
    <p:extLst>
      <p:ext uri="{BB962C8B-B14F-4D97-AF65-F5344CB8AC3E}">
        <p14:creationId xmlns:p14="http://schemas.microsoft.com/office/powerpoint/2010/main" val="259370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</TotalTime>
  <Words>78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Mobile Computing</vt:lpstr>
      <vt:lpstr>Features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Tiago Magalhães</dc:creator>
  <cp:lastModifiedBy>Tiago Magalhães</cp:lastModifiedBy>
  <cp:revision>31</cp:revision>
  <dcterms:created xsi:type="dcterms:W3CDTF">2019-11-28T17:36:58Z</dcterms:created>
  <dcterms:modified xsi:type="dcterms:W3CDTF">2019-11-28T18:03:52Z</dcterms:modified>
</cp:coreProperties>
</file>