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2a7be1bc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2a7be1bc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2a7be1bc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2a7be1bc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2e820c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2e820c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2a7be1bc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2a7be1bc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2a7be1bc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2a7be1bc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2a7be1bc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2a7be1bc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proto/1LLBlz59bc2gk6z1WQlmkP/Untitled?node-id=1%3A8&amp;scaling=scale-down&amp;page-id=0%3A1&amp;starting-point-node-id=1%3A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development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727821TUEC018 - ANUVARSHINI 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will be designed using React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 of phone directory will be used for this app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of how the web app will be implemented is created using Figma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sample webpage can be accessed by clicking the below link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https://www.figma.com/proto/1LLBlz59bc2gk6z1WQlmkP/Untitled?node-id=1%3A8&amp;scaling=scale-down&amp;page-id=0%3A1&amp;starting-point-node-id=1%3A8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consists of 3 pages as Sign in page,sign up page and a page that contains phone directory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shows implementation of project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Sign in page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50" y="304800"/>
            <a:ext cx="5561513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2.Forgot password page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538" y="304800"/>
            <a:ext cx="5610681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3.Sign up page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38" y="162500"/>
            <a:ext cx="5577135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4.Sample output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50" y="263350"/>
            <a:ext cx="5411891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