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15def5a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15def5a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15def5a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15def5a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15def5a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15def5a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15def5a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15def5a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15def5a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15def5a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5def5a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5def5a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06025" y="547275"/>
            <a:ext cx="4849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INFO - 3170 - LAB3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Prof. </a:t>
            </a:r>
            <a:r>
              <a:rPr lang="en-CA" sz="1800">
                <a:solidFill>
                  <a:schemeClr val="dk2"/>
                </a:solidFill>
                <a:highlight>
                  <a:srgbClr val="FFFFFF"/>
                </a:highlight>
              </a:rPr>
              <a:t>Dr. Duraid M. Nouri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Team group names: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Aline Crispe Barbieri da Costa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Anu Saroya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Jade George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Meet Patel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85400" y="6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1467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02122"/>
              </a:buClr>
              <a:buSzPct val="100000"/>
              <a:buAutoNum type="arabicPeriod"/>
            </a:pPr>
            <a:r>
              <a:rPr lang="en-CA" sz="1450">
                <a:solidFill>
                  <a:srgbClr val="202122"/>
                </a:solidFill>
                <a:highlight>
                  <a:srgbClr val="FFFFFF"/>
                </a:highlight>
              </a:rPr>
              <a:t>Include another route and component that will render an `About Us` component, with a page to provide information about the store. (2 points)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4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AutoNum type="arabicPeriod"/>
            </a:pPr>
            <a:r>
              <a:rPr lang="en-CA" sz="1450">
                <a:solidFill>
                  <a:srgbClr val="202122"/>
                </a:solidFill>
                <a:highlight>
                  <a:srgbClr val="FFFFFF"/>
                </a:highlight>
              </a:rPr>
              <a:t>Make the page redirects automatically to the `about-us` content when loaded.(2 points)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38" y="917801"/>
            <a:ext cx="3038349" cy="18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49" y="2863278"/>
            <a:ext cx="3176925" cy="20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704" y="917800"/>
            <a:ext cx="4467922" cy="398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About-us Component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" y="149073"/>
            <a:ext cx="9144003" cy="272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075" y="2872628"/>
            <a:ext cx="4989242" cy="196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5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1467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02122"/>
              </a:buClr>
              <a:buSzPct val="100000"/>
              <a:buAutoNum type="arabicPeriod"/>
            </a:pPr>
            <a:r>
              <a:rPr lang="en-CA" sz="1450">
                <a:solidFill>
                  <a:srgbClr val="202122"/>
                </a:solidFill>
                <a:highlight>
                  <a:srgbClr val="FFFFFF"/>
                </a:highlight>
              </a:rPr>
              <a:t>Create a fourth route with its respective component to be rendered. Choose what this new content is about. (2 points)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14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AutoNum type="arabicPeriod"/>
            </a:pPr>
            <a:r>
              <a:rPr lang="en-CA" sz="1450">
                <a:solidFill>
                  <a:srgbClr val="202122"/>
                </a:solidFill>
                <a:highlight>
                  <a:srgbClr val="FFFFFF"/>
                </a:highlight>
              </a:rPr>
              <a:t>Make the page redirects automatically to this new content when loaded. (2 points)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1" y="2910749"/>
            <a:ext cx="3857874" cy="20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00" y="1046826"/>
            <a:ext cx="3460574" cy="18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075" y="880250"/>
            <a:ext cx="4294177" cy="412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292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650" y="3078660"/>
            <a:ext cx="4461092" cy="17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77000" y="7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1467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02122"/>
              </a:buClr>
              <a:buSzPct val="100000"/>
              <a:buAutoNum type="arabicPeriod"/>
            </a:pPr>
            <a:r>
              <a:rPr lang="en-CA" sz="1450">
                <a:solidFill>
                  <a:srgbClr val="202122"/>
                </a:solidFill>
                <a:highlight>
                  <a:srgbClr val="FFFFFF"/>
                </a:highlight>
              </a:rPr>
              <a:t>Create 2 more alternate routes to reach the products list page. (2 points)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7350" y="47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Created - home and main route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7" y="1001950"/>
            <a:ext cx="4765324" cy="330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25" y="2138663"/>
            <a:ext cx="4881727" cy="3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7551" y="875675"/>
            <a:ext cx="5833026" cy="3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02250" y="9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CA" sz="1450">
                <a:solidFill>
                  <a:srgbClr val="202122"/>
                </a:solidFill>
                <a:highlight>
                  <a:srgbClr val="FFFFFF"/>
                </a:highlight>
              </a:rPr>
              <a:t>Challenge</a:t>
            </a:r>
            <a:r>
              <a:rPr lang="en-CA" sz="1450">
                <a:solidFill>
                  <a:srgbClr val="202122"/>
                </a:solidFill>
                <a:highlight>
                  <a:srgbClr val="FFFFFF"/>
                </a:highlight>
              </a:rPr>
              <a:t>: Refactor the code so that the Page Not Found can be rendered WITHOUT the navigation buttons and the page title. (Bonus: 3 points)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928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100" y="740196"/>
            <a:ext cx="9144001" cy="3882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550" y="1222275"/>
            <a:ext cx="4355600" cy="39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00" y="2333700"/>
            <a:ext cx="4099675" cy="26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