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B5BCC-C552-4976-A00E-CBC31086238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FBB72-F9A1-456B-B5C4-3EA103A75F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FBB72-F9A1-456B-B5C4-3EA103A75FA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guys </a:t>
            </a:r>
            <a:r>
              <a:rPr lang="en-US" dirty="0" err="1" smtClean="0"/>
              <a:t>kaise</a:t>
            </a:r>
            <a:r>
              <a:rPr lang="en-US" dirty="0" smtClean="0"/>
              <a:t> ho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Badhiya</a:t>
            </a:r>
            <a:r>
              <a:rPr lang="en-US" dirty="0" smtClean="0"/>
              <a:t> </a:t>
            </a:r>
            <a:r>
              <a:rPr lang="en-US" dirty="0" err="1" smtClean="0"/>
              <a:t>hun</a:t>
            </a:r>
            <a:r>
              <a:rPr lang="en-US" dirty="0" smtClean="0"/>
              <a:t> </a:t>
            </a:r>
            <a:r>
              <a:rPr lang="en-US" dirty="0" err="1" smtClean="0"/>
              <a:t>aap</a:t>
            </a:r>
            <a:r>
              <a:rPr lang="en-US" dirty="0" smtClean="0"/>
              <a:t> </a:t>
            </a:r>
            <a:r>
              <a:rPr lang="en-US" smtClean="0"/>
              <a:t>btaon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Hello guys kaise ho app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guys kaise ho app</dc:title>
  <dc:creator>Anurag Tiwari</dc:creator>
  <cp:lastModifiedBy>lenovo</cp:lastModifiedBy>
  <cp:revision>1</cp:revision>
  <dcterms:created xsi:type="dcterms:W3CDTF">2006-08-16T00:00:00Z</dcterms:created>
  <dcterms:modified xsi:type="dcterms:W3CDTF">2021-09-28T11:51:10Z</dcterms:modified>
</cp:coreProperties>
</file>