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1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sv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sv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sv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svg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sv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sv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3.sv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sv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sv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sv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sv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#&lt;&gt;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Anvitha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Vadlamudi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</a:t>
            </a:r>
            <a:r>
              <a:rPr lang="en-IN" sz="2800" b="1" dirty="0" smtClean="0">
                <a:solidFill>
                  <a:schemeClr val="bg1"/>
                </a:solidFill>
              </a:rPr>
              <a:t>06</a:t>
            </a:r>
            <a:r>
              <a:rPr lang="en-IN" sz="2800" b="1" dirty="0" smtClean="0">
                <a:solidFill>
                  <a:schemeClr val="bg1"/>
                </a:solidFill>
              </a:rPr>
              <a:t>-Sept-2024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Shell implementation: Shell's adoption of cloud technologies (IaaS for virtualized infrastructure, PaaS for developing energy applications, SaaS for providing solutions to customers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Shell benefits: Cloud services enhance scalability, reduce physical infrastructure costs, and allow flexible, remote operations in projects globally.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5623" y="2484813"/>
            <a:ext cx="4001058" cy="28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Challenge: </a:t>
            </a:r>
            <a:r>
              <a:rPr lang="en-US" sz="2000" dirty="0" smtClean="0"/>
              <a:t>Struggling </a:t>
            </a:r>
            <a:r>
              <a:rPr lang="en-US" sz="2000" dirty="0"/>
              <a:t>with setting </a:t>
            </a:r>
            <a:r>
              <a:rPr lang="en-US" sz="2000" dirty="0" smtClean="0"/>
              <a:t>up </a:t>
            </a:r>
            <a:r>
              <a:rPr lang="en-US" sz="2000" dirty="0"/>
              <a:t>workflows </a:t>
            </a:r>
            <a:r>
              <a:rPr lang="en-US" sz="2000" dirty="0" smtClean="0"/>
              <a:t>for </a:t>
            </a:r>
            <a:r>
              <a:rPr lang="en-US" sz="2000" dirty="0"/>
              <a:t>projects.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/>
              <a:t>Solution: </a:t>
            </a:r>
            <a:r>
              <a:rPr lang="en-US" sz="2000" dirty="0" smtClean="0"/>
              <a:t>Studying </a:t>
            </a:r>
            <a:r>
              <a:rPr lang="en-US" sz="2000" dirty="0"/>
              <a:t>use cases and experimenting </a:t>
            </a:r>
            <a:r>
              <a:rPr lang="en-US" sz="2000" dirty="0" smtClean="0"/>
              <a:t>with different </a:t>
            </a:r>
            <a:r>
              <a:rPr lang="en-US" sz="2000" dirty="0"/>
              <a:t>templates to create efficient workflows.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2189" y="2639141"/>
            <a:ext cx="4807926" cy="251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Challenge: Difficulty in optimizing complex queries involving multiple </a:t>
            </a:r>
            <a:r>
              <a:rPr lang="en-US" sz="2000" dirty="0" smtClean="0"/>
              <a:t>joins.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Solution: Practicing query optimization techniques and using tools to analyze query performance.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10246" name="Picture 6" descr="SQL Joins — Finite Wisdom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77" y="2381250"/>
            <a:ext cx="3921878" cy="29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Challenge: Understanding which cloud model best fits different use cases (IaaS, PaaS, SaaS).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Solution: Taking more hands-on experience with cloud platforms (like Azure, AWS) and exploring real-world case studies.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373122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/>
          <a:srcRect l="1350"/>
          <a:stretch/>
        </p:blipFill>
        <p:spPr>
          <a:xfrm>
            <a:off x="6718025" y="2362336"/>
            <a:ext cx="4660899" cy="30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up more GitHub workflows involving multiple actions</a:t>
            </a: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DBMS joins </a:t>
            </a:r>
          </a:p>
          <a:p>
            <a:pPr algn="ctr"/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with cloud platforms (AWS/GCP)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of the week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progress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week, we had a lot of fun working hands-on with databases. Creating tables, inserting and modifying data, and solving various queries not only helped us understand DBMS concepts better, but also turned into an engaging group activity.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857" y="2702396"/>
            <a:ext cx="4620592" cy="259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000" dirty="0" smtClean="0"/>
          </a:p>
          <a:p>
            <a:pPr algn="just">
              <a:lnSpc>
                <a:spcPct val="100000"/>
              </a:lnSpc>
            </a:pPr>
            <a:r>
              <a:rPr lang="en-US" sz="2000" dirty="0" smtClean="0"/>
              <a:t>This week, I explored three main concepts: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- DevOps: In specific, GitHub actions for automating workflows in CI/CD pipelines.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- DBMS: Creating tables, inserting, modifying data. Combining and analyzing data        using joins.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/>
              <a:t> </a:t>
            </a:r>
            <a:r>
              <a:rPr lang="en-US" sz="2000" dirty="0" smtClean="0"/>
              <a:t>- Cloud: Cloud models such as IaaS, PaaS, SaaS provide flexible solutions for infrastructure, platform and software services. </a:t>
            </a:r>
          </a:p>
          <a:p>
            <a:pPr algn="just">
              <a:lnSpc>
                <a:spcPct val="100000"/>
              </a:lnSpc>
            </a:pPr>
            <a:r>
              <a:rPr lang="en-US" sz="2000" dirty="0" smtClean="0"/>
              <a:t>The concepts learned from this week form a foundation for future learning.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My Motto: Stay healthy and happy :) </a:t>
            </a: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8" name="Picture 7" descr="A cartoon flower with a face&#10;&#10;Description automatically generated">
            <a:extLst>
              <a:ext uri="{FF2B5EF4-FFF2-40B4-BE49-F238E27FC236}">
                <a16:creationId xmlns:a16="http://schemas.microsoft.com/office/drawing/2014/main" id="{E038D9F5-42F4-5F66-CB7E-3DF568CD44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440" y="2091054"/>
            <a:ext cx="4141796" cy="36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Key </a:t>
            </a:r>
            <a:r>
              <a:rPr lang="en-US" sz="2000" dirty="0" smtClean="0"/>
              <a:t>learning: GitHub actions</a:t>
            </a:r>
            <a:endParaRPr lang="en-US" sz="2000" dirty="0"/>
          </a:p>
          <a:p>
            <a:r>
              <a:rPr lang="en-US" sz="2000" dirty="0"/>
              <a:t>Key takeaways: Learned to automate tasks like CI/CD, build, and deploy code. Set up workflows for continuous integration using GitHub Actions.</a:t>
            </a:r>
            <a:endParaRPr lang="en-US" sz="2000" dirty="0" smtClean="0"/>
          </a:p>
          <a:p>
            <a:r>
              <a:rPr lang="en-US" sz="2000" dirty="0" smtClean="0"/>
              <a:t>How </a:t>
            </a:r>
            <a:r>
              <a:rPr lang="en-US" sz="2000" dirty="0"/>
              <a:t>do I personally see this concept implemented in the Energy </a:t>
            </a:r>
            <a:r>
              <a:rPr lang="en-US" sz="2000" dirty="0" smtClean="0"/>
              <a:t>sector</a:t>
            </a:r>
            <a:r>
              <a:rPr lang="en-US" sz="2000" dirty="0"/>
              <a:t>: In </a:t>
            </a:r>
            <a:r>
              <a:rPr lang="en-US" sz="2000" dirty="0" smtClean="0"/>
              <a:t>the </a:t>
            </a:r>
            <a:r>
              <a:rPr lang="en-US" sz="2000" dirty="0"/>
              <a:t>energy </a:t>
            </a:r>
            <a:r>
              <a:rPr lang="en-US" sz="2000" dirty="0" smtClean="0"/>
              <a:t>sector, </a:t>
            </a:r>
            <a:r>
              <a:rPr lang="en-US" sz="2000" dirty="0"/>
              <a:t>automated workflows reduce manual errors and increase efficiency in software updates and deployments.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3076" name="Picture 4" descr="Actions in Github. It has been a while now since Github… | by Dhruv Patel |  Treebo Tech Blo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904" y="2527989"/>
            <a:ext cx="4468495" cy="274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Key learning: </a:t>
            </a:r>
            <a:r>
              <a:rPr lang="en-US" sz="2000" dirty="0" smtClean="0"/>
              <a:t>DBMS Joins</a:t>
            </a:r>
            <a:endParaRPr lang="en-US" sz="2000" dirty="0"/>
          </a:p>
          <a:p>
            <a:r>
              <a:rPr lang="en-US" sz="2000" dirty="0"/>
              <a:t>Key takeaways: Gained understanding of different types of joins such as inner, outer, left, and right joins, and how they retrieve related data from multiple tables.</a:t>
            </a:r>
          </a:p>
          <a:p>
            <a:r>
              <a:rPr lang="en-US" sz="2000" dirty="0"/>
              <a:t>How do I personally see this concept implemented in the Energy sector: In energy data management, using joins to efficiently analyze and integrate large datasets from various sources (like production and consumption records) is crucial.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4101" name="Picture 5" descr="Different Types of Joins in SQL : With Practical Examples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25" y="2288162"/>
            <a:ext cx="4832853" cy="32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Key learning: </a:t>
            </a:r>
            <a:r>
              <a:rPr lang="en-US" sz="2000" dirty="0" smtClean="0"/>
              <a:t>Cloud (IaaS, PaaS, SaaS)</a:t>
            </a:r>
            <a:endParaRPr lang="en-US" sz="2000" dirty="0"/>
          </a:p>
          <a:p>
            <a:r>
              <a:rPr lang="en-US" sz="2000" dirty="0"/>
              <a:t>Key takeaways: Explored the different service models in cloud computing. IaaS provides virtualized computing resources, PaaS enables developers to build applications, and SaaS delivers software over the internet.</a:t>
            </a:r>
          </a:p>
          <a:p>
            <a:r>
              <a:rPr lang="en-US" sz="2000" dirty="0"/>
              <a:t>How do I personally see this concept implemented in the Energy sector: Cloud platforms are widely used in energy companies for scalable infrastructure, software development, and remote data processing.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129" name="Picture 9" descr="SaaS vs. IaaS vs. PaaS: Healthcare's Best Option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964" y="2483757"/>
            <a:ext cx="5032375" cy="283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Shell implementation: Shell could implement GitHub Actions for automation in development and deployment processes.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Shell benefits</a:t>
            </a:r>
            <a:r>
              <a:rPr lang="en-US" sz="2000" dirty="0" smtClean="0"/>
              <a:t>: Continuous </a:t>
            </a:r>
            <a:r>
              <a:rPr lang="en-US" sz="2000" dirty="0"/>
              <a:t>deployment and integration streamline </a:t>
            </a:r>
            <a:r>
              <a:rPr lang="en-US" sz="2000" dirty="0" smtClean="0"/>
              <a:t>updates are </a:t>
            </a:r>
            <a:r>
              <a:rPr lang="en-US" sz="2000" dirty="0"/>
              <a:t>crucial for energy monitoring systems and data platforms.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6927" y="2533492"/>
            <a:ext cx="3406279" cy="261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Shell implementation: Efficient use of joins to combine data from multiple sources in real-time energy monitoring applications.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Shell benefits: Optimizing energy usage through data analytics to reduce operational costs and improve energy efficiency.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3164" y="1970595"/>
            <a:ext cx="4194975" cy="35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19743</TotalTime>
  <Words>703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Open Sans Light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ANVITHA</cp:lastModifiedBy>
  <cp:revision>506</cp:revision>
  <dcterms:created xsi:type="dcterms:W3CDTF">2022-01-18T12:35:56Z</dcterms:created>
  <dcterms:modified xsi:type="dcterms:W3CDTF">2024-09-06T18:14:17Z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