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60" r:id="rId4"/>
    <p:sldId id="271" r:id="rId5"/>
    <p:sldId id="274" r:id="rId6"/>
    <p:sldId id="269" r:id="rId7"/>
    <p:sldId id="276" r:id="rId8"/>
    <p:sldId id="275" r:id="rId9"/>
    <p:sldId id="272" r:id="rId10"/>
    <p:sldId id="277" r:id="rId11"/>
    <p:sldId id="273" r:id="rId12"/>
    <p:sldId id="278" r:id="rId13"/>
    <p:sldId id="279" r:id="rId14"/>
    <p:sldId id="280" r:id="rId15"/>
    <p:sldId id="266" r:id="rId16"/>
    <p:sldId id="25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ibre Baskerville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pwHPYD7jRFyzRl7OntlApgRCwDw1ZzpX/view?usp=sharing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164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429000"/>
            <a:ext cx="724618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Enhancing Search Engine Relevance for Video Subtitles</a:t>
            </a:r>
            <a:endParaRPr lang="en-IN" sz="2800" b="1" i="0" dirty="0">
              <a:effectLst/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5C848-B9D2-739C-44CD-4B8343107146}"/>
              </a:ext>
            </a:extLst>
          </p:cNvPr>
          <p:cNvSpPr txBox="1"/>
          <p:nvPr/>
        </p:nvSpPr>
        <p:spPr>
          <a:xfrm>
            <a:off x="1061883" y="5378324"/>
            <a:ext cx="4493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By,</a:t>
            </a:r>
          </a:p>
          <a:p>
            <a:r>
              <a:rPr lang="en-IN" b="1" dirty="0" err="1"/>
              <a:t>TeamID</a:t>
            </a:r>
            <a:r>
              <a:rPr lang="en-IN" b="1" dirty="0"/>
              <a:t> – T211153</a:t>
            </a:r>
            <a:br>
              <a:rPr lang="en-IN" dirty="0"/>
            </a:br>
            <a:r>
              <a:rPr lang="en-IN" b="1" dirty="0">
                <a:latin typeface="+mn-lt"/>
              </a:rPr>
              <a:t>1. </a:t>
            </a:r>
            <a:r>
              <a:rPr lang="en-IN" b="1" i="0" dirty="0">
                <a:solidFill>
                  <a:schemeClr val="tx1"/>
                </a:solidFill>
                <a:effectLst/>
                <a:latin typeface="+mn-lt"/>
              </a:rPr>
              <a:t>Swastik </a:t>
            </a:r>
            <a:r>
              <a:rPr lang="en-IN" b="1" i="0" dirty="0" err="1">
                <a:solidFill>
                  <a:schemeClr val="tx1"/>
                </a:solidFill>
                <a:effectLst/>
                <a:latin typeface="+mn-lt"/>
              </a:rPr>
              <a:t>Shachendra</a:t>
            </a:r>
            <a:r>
              <a:rPr lang="en-IN" b="1" i="0" dirty="0">
                <a:solidFill>
                  <a:schemeClr val="tx1"/>
                </a:solidFill>
                <a:effectLst/>
                <a:latin typeface="+mn-lt"/>
              </a:rPr>
              <a:t> Dubey – IN1240198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2. H Annapoorneshwari – IN1240716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88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Ingesting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7691"/>
            <a:ext cx="10515600" cy="472178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 Storing the Embeddings:</a:t>
            </a:r>
          </a:p>
          <a:p>
            <a:pPr marL="114300" indent="0">
              <a:buNone/>
            </a:pPr>
            <a:r>
              <a:rPr lang="en-US" dirty="0" err="1"/>
              <a:t>ChromaDB</a:t>
            </a:r>
            <a:r>
              <a:rPr lang="en-US" dirty="0"/>
              <a:t> is a special kind of database designed specifically for handling these vector representations.</a:t>
            </a:r>
          </a:p>
          <a:p>
            <a:pPr marL="114300" indent="0">
              <a:buNone/>
            </a:pPr>
            <a:r>
              <a:rPr lang="en-US" dirty="0" err="1"/>
              <a:t>ChromaDB</a:t>
            </a:r>
            <a:r>
              <a:rPr lang="en-US" dirty="0"/>
              <a:t> isn't just a storage locker for our embeddings.</a:t>
            </a:r>
          </a:p>
          <a:p>
            <a:pPr marL="114300" indent="0">
              <a:buNone/>
            </a:pPr>
            <a:r>
              <a:rPr lang="en-US" dirty="0"/>
              <a:t>It also allows us to:</a:t>
            </a:r>
          </a:p>
          <a:p>
            <a:pPr lvl="1"/>
            <a:r>
              <a:rPr lang="en-US" sz="2800" dirty="0"/>
              <a:t>Include extra information (metadata) alongside the embeddings, making them more informative. Filter and search through the embeddings based on this metadata during retrieval.</a:t>
            </a:r>
          </a:p>
          <a:p>
            <a:pPr lvl="1"/>
            <a:r>
              <a:rPr lang="en-US" sz="2800" dirty="0"/>
              <a:t>We can store embeddings in the computer's memory (in-memory) for faster access, but be aware that they'll be cleared when the computer restarts.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904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Retrieving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203"/>
            <a:ext cx="10515600" cy="448627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1. Take the search query as input from the user.</a:t>
            </a:r>
          </a:p>
          <a:p>
            <a:pPr marL="114300" indent="0">
              <a:buNone/>
            </a:pPr>
            <a:r>
              <a:rPr lang="en-US" dirty="0"/>
              <a:t>2. Preprocess the user query i.e., clean the user input by converting it to lowercase.</a:t>
            </a:r>
          </a:p>
          <a:p>
            <a:pPr marL="114300" indent="0">
              <a:buNone/>
            </a:pPr>
            <a:r>
              <a:rPr lang="en-US" dirty="0"/>
              <a:t>3.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Convert the user's query into a numerical vector representation using the same method as the subtitle documents.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4.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Compute the cosine similarity between the vector representations of the subtitle documents and the user query.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5. Based on cosine similarity scores, it will 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eturn the subtitle documents with the highest cosine similarity scores, indicating their relevance to the user's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97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3C1-7261-42F9-EB85-3E39BF7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56F96-A379-47F0-90BF-6504E1C7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03" y="1651865"/>
            <a:ext cx="9240749" cy="4601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9C1FE-735B-4517-9041-A65B8CED1F3A}"/>
              </a:ext>
            </a:extLst>
          </p:cNvPr>
          <p:cNvSpPr txBox="1"/>
          <p:nvPr/>
        </p:nvSpPr>
        <p:spPr>
          <a:xfrm>
            <a:off x="1269715" y="1313311"/>
            <a:ext cx="3400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Search Engine Homepage</a:t>
            </a:r>
          </a:p>
        </p:txBody>
      </p:sp>
    </p:spTree>
    <p:extLst>
      <p:ext uri="{BB962C8B-B14F-4D97-AF65-F5344CB8AC3E}">
        <p14:creationId xmlns:p14="http://schemas.microsoft.com/office/powerpoint/2010/main" val="273706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3C1-7261-42F9-EB85-3E39BF7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8A2FB-8EA3-475B-952C-33C4DAF8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59" y="1850452"/>
            <a:ext cx="8205755" cy="4262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C9084-F9D4-4662-8F52-E91506979278}"/>
              </a:ext>
            </a:extLst>
          </p:cNvPr>
          <p:cNvSpPr txBox="1"/>
          <p:nvPr/>
        </p:nvSpPr>
        <p:spPr>
          <a:xfrm>
            <a:off x="1222625" y="1432016"/>
            <a:ext cx="256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Search Results Page</a:t>
            </a:r>
          </a:p>
        </p:txBody>
      </p:sp>
    </p:spTree>
    <p:extLst>
      <p:ext uri="{BB962C8B-B14F-4D97-AF65-F5344CB8AC3E}">
        <p14:creationId xmlns:p14="http://schemas.microsoft.com/office/powerpoint/2010/main" val="386630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3C1-7261-42F9-EB85-3E39BF72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59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Search Engine Demo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EB1B-6CBE-4E30-A41E-29841BE37903}"/>
              </a:ext>
            </a:extLst>
          </p:cNvPr>
          <p:cNvSpPr txBox="1"/>
          <p:nvPr/>
        </p:nvSpPr>
        <p:spPr>
          <a:xfrm>
            <a:off x="992740" y="2620554"/>
            <a:ext cx="10206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Link pf video: </a:t>
            </a:r>
            <a:r>
              <a:rPr lang="en-IN" sz="2800" dirty="0">
                <a:hlinkClick r:id="rId2"/>
              </a:rPr>
              <a:t>https://drive.google.com/file/d/1pwHPYD7jRFyzRl7OntlApgRCwDw1ZzpX/view?usp=sharing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18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7019"/>
            <a:ext cx="10515600" cy="48299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This approach aims to significantly improve the accuracy and relevance of video search results by focusing on the content of the subtitles themself.</a:t>
            </a:r>
          </a:p>
          <a:p>
            <a:pPr marL="114300" indent="0">
              <a:buNone/>
            </a:pPr>
            <a:r>
              <a:rPr lang="en-US" dirty="0"/>
              <a:t>This will lead to a more user-friendly search experience and increased accessibility of video subtitle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946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5343"/>
            <a:ext cx="10515600" cy="47316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robust search engine algorithm that prioritizes the analysis of video subtitles to retrieve the most relevant results for user queries.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primary goal is to leverage natural language processing and machine learning techniques to enhance the relevance and accuracy of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37314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5677"/>
            <a:ext cx="10515600" cy="47512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Search engines play a vital role in connecting users with the ever-growing volume of digital information.</a:t>
            </a:r>
          </a:p>
          <a:p>
            <a:pPr marL="114300" indent="0">
              <a:buNone/>
            </a:pPr>
            <a:r>
              <a:rPr lang="en-US" dirty="0"/>
              <a:t>Google, a magnificent in search technology, strives to deliver accurate and user-friendly search experiences.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r>
              <a:rPr lang="en-US" dirty="0"/>
              <a:t>This project seeks to refine the search relevance of video content by leveraging video subtitles. This will enhance the accessibility of video information for a wider audience.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803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Types of Search Engines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335"/>
            <a:ext cx="10515600" cy="46726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Keyword Based Search Engine: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search engines match your search query to web pages that contain the same keywords, without considering the deeper meaning or context of those words.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Semantic Search Engine: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Semantic search engines try to grasp the intent behind your search and the meaning of the webpages, to provide more relevant results.</a:t>
            </a:r>
          </a:p>
        </p:txBody>
      </p:sp>
    </p:spTree>
    <p:extLst>
      <p:ext uri="{BB962C8B-B14F-4D97-AF65-F5344CB8AC3E}">
        <p14:creationId xmlns:p14="http://schemas.microsoft.com/office/powerpoint/2010/main" val="178952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04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7187"/>
            <a:ext cx="10515600" cy="48397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There are 2 different steps to implement search engine: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Ingesting the Documents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a. Data Sampling</a:t>
            </a:r>
          </a:p>
          <a:p>
            <a:pPr marL="571500" lvl="1" indent="0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Data Preprocessing</a:t>
            </a:r>
          </a:p>
          <a:p>
            <a:pPr marL="571500" lvl="1" indent="0">
              <a:buNone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c. Document </a:t>
            </a:r>
            <a:r>
              <a:rPr lang="en-US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Chunker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571500" lvl="1" indent="0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Text Vectorization</a:t>
            </a:r>
          </a:p>
          <a:p>
            <a:pPr marL="571500" lvl="1" indent="0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e. Storing the Embeddings in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ChromaDB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 Retrieving the Documents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85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Ingesting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3706"/>
            <a:ext cx="10515600" cy="44862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Data Sampling: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started with a .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db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file and converted its data into a format that a powerful tool called pandas can understand (a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 Since we had limited computing resources, we randomly picked 30% of the data to work with.</a:t>
            </a:r>
          </a:p>
          <a:p>
            <a:pPr marL="11430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38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Ingesting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7523"/>
            <a:ext cx="10515600" cy="471195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 Preprocessing: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created a special function that performs several tasks on the text data.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includes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Removes timestamps that track when the data was collected.</a:t>
            </a:r>
          </a:p>
          <a:p>
            <a:pPr lvl="1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Converts all the text to lowercase for consistency.</a:t>
            </a:r>
          </a:p>
          <a:p>
            <a:pPr lvl="1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Eliminates common words (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stopwords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that don't hold much meaning.</a:t>
            </a:r>
          </a:p>
          <a:p>
            <a:pPr lvl="1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Gets rid of anything that isn't actual text (like symbols or punctuation).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19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807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Ingesting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7355"/>
            <a:ext cx="10515600" cy="4702123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 Document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Chunker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</a:p>
          <a:p>
            <a:pPr lvl="1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When dealing with massive amounts of text data, a technique called "embeddings" can be used to represent the text in a way that machines can understand. However, this process can sometimes lose important information, especially with very long documents.</a:t>
            </a:r>
          </a:p>
          <a:p>
            <a:pPr lvl="1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 avoid this information loss and improve how well the machine understands the text, we can break down large documents into smaller, more manageable pieces. This process is called "chunking.“</a:t>
            </a:r>
          </a:p>
          <a:p>
            <a:pPr lvl="1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We applied the </a:t>
            </a:r>
            <a:r>
              <a:rPr lang="en-US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document_chunker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function to each of our cleaned documents, effectively chopping them up into bite-sized pieces that are better suited for creating accurate text embeddings.</a:t>
            </a:r>
          </a:p>
          <a:p>
            <a:pPr marL="11430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89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5AD-913F-3558-4F7A-0471C7E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807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Ingesting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26BC-F7CD-4435-9138-3F2B9DE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7355"/>
            <a:ext cx="10515600" cy="470212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Text Vectorization: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 need a way to convert chunks of text into a format that machine can understand for further analysis. This process is called "text vectorization," and it essentially turns words into numbers.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There are different techniques for text vectorization, each with its own strengths:</a:t>
            </a:r>
          </a:p>
          <a:p>
            <a:pPr marL="571500" lvl="1" indent="0">
              <a:buNone/>
            </a:pPr>
            <a:r>
              <a:rPr lang="en-US" sz="3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BOW/TF-IDF: This method creates a simple representation based on word counts. It's helpful for tasks like keyword-based search engines where finding exact matches is important.</a:t>
            </a:r>
          </a:p>
          <a:p>
            <a:pPr marL="571500" lvl="1" indent="0">
              <a:buNone/>
            </a:pPr>
            <a:r>
              <a:rPr lang="en-US" sz="3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BERT: This is a more advanced technique that considers the meaning and context of words. It's great for semantic-based search engines where understanding the overall meaning of a query is crucial.</a:t>
            </a:r>
          </a:p>
          <a:p>
            <a:pPr marL="11430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1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892</Words>
  <Application>Microsoft Office PowerPoint</Application>
  <PresentationFormat>Widescreen</PresentationFormat>
  <Paragraphs>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Libre Baskerville</vt:lpstr>
      <vt:lpstr>Arial</vt:lpstr>
      <vt:lpstr>Söhne</vt:lpstr>
      <vt:lpstr>Office Theme</vt:lpstr>
      <vt:lpstr>PowerPoint Presentation</vt:lpstr>
      <vt:lpstr>Objective</vt:lpstr>
      <vt:lpstr>Introduction</vt:lpstr>
      <vt:lpstr>Types of Search Engines</vt:lpstr>
      <vt:lpstr>Workflow</vt:lpstr>
      <vt:lpstr>Ingesting the Documents</vt:lpstr>
      <vt:lpstr>Ingesting the Documents</vt:lpstr>
      <vt:lpstr>Ingesting the Documents</vt:lpstr>
      <vt:lpstr>Ingesting the Documents</vt:lpstr>
      <vt:lpstr>Ingesting the Documents</vt:lpstr>
      <vt:lpstr>Retrieving the Documents</vt:lpstr>
      <vt:lpstr>Results</vt:lpstr>
      <vt:lpstr>Results</vt:lpstr>
      <vt:lpstr>Search Engine Demo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Swastik Dubey</cp:lastModifiedBy>
  <cp:revision>17</cp:revision>
  <dcterms:created xsi:type="dcterms:W3CDTF">2021-02-16T05:19:01Z</dcterms:created>
  <dcterms:modified xsi:type="dcterms:W3CDTF">2024-04-19T07:30:41Z</dcterms:modified>
</cp:coreProperties>
</file>