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59" r:id="rId7"/>
  </p:sldIdLst>
  <p:sldSz cx="12192000" cy="6858000"/>
  <p:notesSz cx="6858000" cy="9144000"/>
  <p:embeddedFontLst>
    <p:embeddedFont>
      <p:font typeface="Lato Black" panose="020F0502020204030203" pitchFamily="34" charset="0"/>
      <p:bold r:id="rId9"/>
      <p:boldItalic r:id="rId10"/>
    </p:embeddedFon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09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hebbali-an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Exploratory Data Analysis on</a:t>
            </a:r>
            <a:r>
              <a:rPr lang="en-IN" sz="2800" i="0" dirty="0">
                <a:effectLst/>
                <a:latin typeface="+mj-lt"/>
              </a:rPr>
              <a:t> AMEO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68727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H Annapoorneshwari, I have completed my 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Science and Engineering from Rao Bahadur Y Mahabaleswarappa Engineering College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(2018-2021).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work experience of 1 year in Deloitte Consulting where I have worked on Deloitte Internal Project for 5 months in Data Science and AWS Cloud. I have also worked on client project i.e., FedEx for 4 months on Oracle Cloud.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Profile URL: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https://github.com/Anu0907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Profile URL: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https://www.linkedin.com/in/hebbali-anu/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74BE-7622-73EE-CE72-F273CD83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16F1-7E78-27EE-A7FC-6B182E53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  <a:latin typeface="var(--jp-content-font-family)"/>
              </a:rPr>
              <a:t>The goal of this Exploratory Data Analysis (EDA) is to extensively investigate the provided dataset, with a particular emphasis on understanding the link between various variables and the target variable, Salary.</a:t>
            </a:r>
          </a:p>
          <a:p>
            <a:pPr algn="l"/>
            <a:r>
              <a:rPr lang="en-US" sz="2000" b="0" i="0" dirty="0">
                <a:effectLst/>
                <a:latin typeface="var(--jp-content-font-family)"/>
              </a:rPr>
              <a:t>The key aims of this analysis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ar(--jp-content-font-family)"/>
              </a:rPr>
              <a:t>Providing a detailed explanation of the dataset's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ar(--jp-content-font-family)"/>
              </a:rPr>
              <a:t>Find any observable patterns or trends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ar(--jp-content-font-family)"/>
              </a:rPr>
              <a:t>Investigating the relationships between the independent factors and the target variable (salary).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ar(--jp-content-font-family)"/>
              </a:rPr>
              <a:t>Identify any outliers or abnormalities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ar(--jp-content-font-family)"/>
              </a:rPr>
              <a:t>Offering practical insights and recommendations based on the analysis.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b="1" i="0" dirty="0">
                <a:effectLst/>
                <a:latin typeface="var(--jp-content-font-family)"/>
              </a:rPr>
              <a:t>Data Understanding:</a:t>
            </a:r>
            <a:endParaRPr lang="en-US" b="0" i="0" dirty="0">
              <a:effectLst/>
              <a:latin typeface="var(--jp-content-font-family)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dataset encompasses the employment outcomes of engineering graduates, focusing on target variable </a:t>
            </a:r>
            <a:r>
              <a:rPr lang="en-US" b="0" i="1" dirty="0">
                <a:effectLst/>
                <a:latin typeface="var(--jp-content-font-family)"/>
              </a:rPr>
              <a:t>Salary</a:t>
            </a:r>
            <a:r>
              <a:rPr lang="en-US" b="0" i="0" dirty="0">
                <a:effectLst/>
                <a:latin typeface="var(--jp-content-font-family)"/>
              </a:rPr>
              <a:t>.</a:t>
            </a:r>
          </a:p>
          <a:p>
            <a:pPr marL="114300" indent="0" algn="l">
              <a:buNone/>
            </a:pPr>
            <a:r>
              <a:rPr lang="en-US" b="1" i="0" dirty="0">
                <a:effectLst/>
                <a:latin typeface="var(--jp-content-font-family)"/>
              </a:rPr>
              <a:t>Data Manipulation:</a:t>
            </a:r>
            <a:endParaRPr lang="en-US" b="0" i="0" dirty="0">
              <a:effectLst/>
              <a:latin typeface="var(--jp-content-font-family)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Upon initial observation, the dataset consists of 4000 rows and 40 columns.</a:t>
            </a: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dataset exhibits numerous duplicate values, necessitating data manipulation. </a:t>
            </a: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Following data cleaning, we proceed with visualization.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F8F3-6941-AC53-739C-8E702CE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B1D6-A51F-4C6C-9D2F-D17F0D24F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b="1" i="0" dirty="0">
                <a:effectLst/>
                <a:latin typeface="var(--jp-content-font-family)"/>
              </a:rPr>
              <a:t>Data Visualization:</a:t>
            </a:r>
            <a:endParaRPr lang="en-US" b="0" i="0" dirty="0">
              <a:effectLst/>
              <a:latin typeface="var(--jp-content-font-family)"/>
            </a:endParaRP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var(--jp-content-font-family)"/>
              </a:rPr>
              <a:t>Univariate Analysis:</a:t>
            </a:r>
            <a:endParaRPr lang="en-US" b="0" i="0" dirty="0">
              <a:effectLst/>
              <a:latin typeface="var(--jp-content-font-family)"/>
            </a:endParaRPr>
          </a:p>
          <a:p>
            <a:pPr marL="914400" lvl="2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Univariate analysis </a:t>
            </a:r>
            <a:r>
              <a:rPr lang="en-US" dirty="0">
                <a:latin typeface="var(--jp-content-font-family)"/>
              </a:rPr>
              <a:t>performed </a:t>
            </a:r>
            <a:r>
              <a:rPr lang="en-US" b="0" i="0" dirty="0">
                <a:effectLst/>
                <a:latin typeface="var(--jp-content-font-family)"/>
              </a:rPr>
              <a:t>various plots, including KDE Plots, Bar Plots, Count Plots, Box Plots.</a:t>
            </a:r>
          </a:p>
          <a:p>
            <a:pPr marL="914400" lvl="2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These visualizations illustrate probability and frequency distributions.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var(--jp-content-font-family)"/>
              </a:rPr>
              <a:t>Bivariate Analysis:</a:t>
            </a:r>
            <a:endParaRPr lang="en-US" b="0" i="0" dirty="0">
              <a:effectLst/>
              <a:latin typeface="var(--jp-content-font-family)"/>
            </a:endParaRPr>
          </a:p>
          <a:p>
            <a:pPr marL="914400" lvl="2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Bivariate analysis comprises Scatterplots, Stacked </a:t>
            </a:r>
            <a:r>
              <a:rPr lang="en-US" b="0" i="0" dirty="0" err="1">
                <a:effectLst/>
                <a:latin typeface="var(--jp-content-font-family)"/>
              </a:rPr>
              <a:t>Barplots</a:t>
            </a:r>
            <a:r>
              <a:rPr lang="en-US" b="0" i="0" dirty="0">
                <a:effectLst/>
                <a:latin typeface="var(--jp-content-font-family)"/>
              </a:rPr>
              <a:t>, Crosstabs. </a:t>
            </a:r>
          </a:p>
          <a:p>
            <a:pPr marL="914400" lvl="2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Finding outliers using Boxplots.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325</Words>
  <Application>Microsoft Office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Lato Black</vt:lpstr>
      <vt:lpstr>Libre Baskerville</vt:lpstr>
      <vt:lpstr>Calibri</vt:lpstr>
      <vt:lpstr>var(--jp-content-font-family)</vt:lpstr>
      <vt:lpstr>Office Theme</vt:lpstr>
      <vt:lpstr>PowerPoint Presentation</vt:lpstr>
      <vt:lpstr>PowerPoint Presentation</vt:lpstr>
      <vt:lpstr>Objective of the Project</vt:lpstr>
      <vt:lpstr>Exploratory Data Analysis</vt:lpstr>
      <vt:lpstr>Exploratory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H. Annapoorneshwari</cp:lastModifiedBy>
  <cp:revision>7</cp:revision>
  <dcterms:created xsi:type="dcterms:W3CDTF">2021-02-16T05:19:01Z</dcterms:created>
  <dcterms:modified xsi:type="dcterms:W3CDTF">2024-02-26T06:02:12Z</dcterms:modified>
</cp:coreProperties>
</file>