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4" r:id="rId1"/>
  </p:sldMasterIdLst>
  <p:notesMasterIdLst>
    <p:notesMasterId r:id="rId11"/>
  </p:notesMasterIdLst>
  <p:handoutMasterIdLst>
    <p:handoutMasterId r:id="rId12"/>
  </p:handoutMasterIdLst>
  <p:sldIdLst>
    <p:sldId id="257" r:id="rId2"/>
    <p:sldId id="258" r:id="rId3"/>
    <p:sldId id="259" r:id="rId4"/>
    <p:sldId id="260" r:id="rId5"/>
    <p:sldId id="263" r:id="rId6"/>
    <p:sldId id="261" r:id="rId7"/>
    <p:sldId id="264" r:id="rId8"/>
    <p:sldId id="262" r:id="rId9"/>
    <p:sldId id="265" r:id="rId10"/>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945">
          <p15:clr>
            <a:srgbClr val="A4A3A4"/>
          </p15:clr>
        </p15:guide>
        <p15:guide id="3" orient="horz" pos="3888">
          <p15:clr>
            <a:srgbClr val="A4A3A4"/>
          </p15:clr>
        </p15:guide>
        <p15:guide id="4" orient="horz" pos="192">
          <p15:clr>
            <a:srgbClr val="A4A3A4"/>
          </p15:clr>
        </p15:guide>
        <p15:guide id="5" orient="horz" pos="1072">
          <p15:clr>
            <a:srgbClr val="A4A3A4"/>
          </p15:clr>
        </p15:guide>
        <p15:guide id="6" pos="3839">
          <p15:clr>
            <a:srgbClr val="A4A3A4"/>
          </p15:clr>
        </p15:guide>
        <p15:guide id="7" pos="704">
          <p15:clr>
            <a:srgbClr val="A4A3A4"/>
          </p15:clr>
        </p15:guide>
        <p15:guide id="8" pos="710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A91952-AA44-47D8-8647-0CB93AE6DFE9}" v="24" dt="2025-04-08T20:46:17.965"/>
  </p1510:revLst>
</p1510:revInfo>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6182" autoAdjust="0"/>
  </p:normalViewPr>
  <p:slideViewPr>
    <p:cSldViewPr showGuides="1">
      <p:cViewPr varScale="1">
        <p:scale>
          <a:sx n="59" d="100"/>
          <a:sy n="59" d="100"/>
        </p:scale>
        <p:origin x="964" y="52"/>
      </p:cViewPr>
      <p:guideLst>
        <p:guide orient="horz" pos="2160"/>
        <p:guide orient="horz" pos="945"/>
        <p:guide orient="horz" pos="3888"/>
        <p:guide orient="horz" pos="192"/>
        <p:guide orient="horz" pos="1072"/>
        <p:guide pos="3839"/>
        <p:guide pos="704"/>
        <p:guide pos="7102"/>
      </p:guideLst>
    </p:cSldViewPr>
  </p:slideViewPr>
  <p:outlineViewPr>
    <p:cViewPr>
      <p:scale>
        <a:sx n="33" d="100"/>
        <a:sy n="33" d="100"/>
      </p:scale>
      <p:origin x="0" y="-2886"/>
    </p:cViewPr>
  </p:outlineViewPr>
  <p:notesTextViewPr>
    <p:cViewPr>
      <p:scale>
        <a:sx n="3" d="2"/>
        <a:sy n="3" d="2"/>
      </p:scale>
      <p:origin x="0" y="0"/>
    </p:cViewPr>
  </p:notesTextViewPr>
  <p:notesViewPr>
    <p:cSldViewPr>
      <p:cViewPr varScale="1">
        <p:scale>
          <a:sx n="90" d="100"/>
          <a:sy n="90" d="100"/>
        </p:scale>
        <p:origin x="285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en-GB" dirty="0">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90633EEF-B7AA-4B89-A941-70FC5231C8F0}" type="datetime1">
              <a:rPr lang="en-GB" smtClean="0">
                <a:solidFill>
                  <a:schemeClr val="tx2"/>
                </a:solidFill>
              </a:rPr>
              <a:t>08/04/2025</a:t>
            </a:fld>
            <a:endParaRPr lang="en-GB" dirty="0">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en-GB" dirty="0">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CFD77566-CD65-4859-9FA1-43956DC85B8C}" type="slidenum">
              <a:rPr lang="en-GB" smtClean="0">
                <a:solidFill>
                  <a:schemeClr val="tx2"/>
                </a:solidFill>
              </a:rPr>
              <a:t>‹#›</a:t>
            </a:fld>
            <a:endParaRPr lang="en-GB" dirty="0">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pPr rtl="0"/>
            <a:endParaRPr lang="en-GB" noProof="0"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pPr rtl="0"/>
            <a:fld id="{2A9B12B0-C520-4F77-83CA-0D8DE66D18B7}" type="datetime1">
              <a:rPr lang="en-GB" noProof="0" smtClean="0"/>
              <a:t>08/04/2025</a:t>
            </a:fld>
            <a:endParaRPr lang="en-GB" noProof="0"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en-GB"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n-GB" noProof="0" dirty="0"/>
              <a:t>Click to edit Master text styles</a:t>
            </a:r>
          </a:p>
          <a:p>
            <a:pPr lvl="1" rtl="0"/>
            <a:r>
              <a:rPr lang="en-GB" noProof="0" dirty="0"/>
              <a:t>Second level</a:t>
            </a:r>
          </a:p>
          <a:p>
            <a:pPr lvl="2" rtl="0"/>
            <a:r>
              <a:rPr lang="en-GB" noProof="0" dirty="0"/>
              <a:t>Third level</a:t>
            </a:r>
          </a:p>
          <a:p>
            <a:pPr lvl="3" rtl="0"/>
            <a:r>
              <a:rPr lang="en-GB" noProof="0" dirty="0"/>
              <a:t>Fourth level</a:t>
            </a:r>
          </a:p>
          <a:p>
            <a:pPr lvl="4" rtl="0"/>
            <a:r>
              <a:rPr lang="en-GB"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pPr rtl="0"/>
            <a:endParaRPr lang="en-GB" noProof="0"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pPr rtl="0"/>
            <a:fld id="{B8796F01-7154-41E0-B48B-A6921757531A}" type="slidenum">
              <a:rPr lang="en-GB" noProof="0" smtClean="0"/>
              <a:pPr/>
              <a:t>‹#›</a:t>
            </a:fld>
            <a:endParaRPr lang="en-GB" noProof="0" dirty="0"/>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hf hdr="0" ftr="0" dt="0"/>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10"/>
          </p:nvPr>
        </p:nvSpPr>
        <p:spPr/>
        <p:txBody>
          <a:bodyPr rtlCol="0"/>
          <a:lstStyle/>
          <a:p>
            <a:pPr rtl="0"/>
            <a:fld id="{B8796F01-7154-41E0-B48B-A6921757531A}" type="slidenum">
              <a:rPr lang="en-GB" smtClean="0"/>
              <a:pPr/>
              <a:t>1</a:t>
            </a:fld>
            <a:endParaRPr lang="en-GB" dirty="0"/>
          </a:p>
        </p:txBody>
      </p:sp>
    </p:spTree>
    <p:extLst>
      <p:ext uri="{BB962C8B-B14F-4D97-AF65-F5344CB8AC3E}">
        <p14:creationId xmlns:p14="http://schemas.microsoft.com/office/powerpoint/2010/main" val="1607705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10"/>
          </p:nvPr>
        </p:nvSpPr>
        <p:spPr/>
        <p:txBody>
          <a:bodyPr rtlCol="0"/>
          <a:lstStyle/>
          <a:p>
            <a:pPr rtl="0"/>
            <a:fld id="{B8796F01-7154-41E0-B48B-A6921757531A}" type="slidenum">
              <a:rPr lang="en-GB" smtClean="0"/>
              <a:pPr/>
              <a:t>2</a:t>
            </a:fld>
            <a:endParaRPr lang="en-GB" dirty="0"/>
          </a:p>
        </p:txBody>
      </p:sp>
    </p:spTree>
    <p:extLst>
      <p:ext uri="{BB962C8B-B14F-4D97-AF65-F5344CB8AC3E}">
        <p14:creationId xmlns:p14="http://schemas.microsoft.com/office/powerpoint/2010/main" val="1284804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B8796F01-7154-41E0-B48B-A6921757531A}" type="slidenum">
              <a:rPr lang="en-GB" smtClean="0"/>
              <a:pPr rtl="0"/>
              <a:t>3</a:t>
            </a:fld>
            <a:endParaRPr lang="en-GB" dirty="0"/>
          </a:p>
        </p:txBody>
      </p:sp>
    </p:spTree>
    <p:extLst>
      <p:ext uri="{BB962C8B-B14F-4D97-AF65-F5344CB8AC3E}">
        <p14:creationId xmlns:p14="http://schemas.microsoft.com/office/powerpoint/2010/main" val="2433524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B8796F01-7154-41E0-B48B-A6921757531A}" type="slidenum">
              <a:rPr lang="en-GB" smtClean="0"/>
              <a:pPr rtl="0"/>
              <a:t>4</a:t>
            </a:fld>
            <a:endParaRPr lang="en-GB" dirty="0"/>
          </a:p>
        </p:txBody>
      </p:sp>
    </p:spTree>
    <p:extLst>
      <p:ext uri="{BB962C8B-B14F-4D97-AF65-F5344CB8AC3E}">
        <p14:creationId xmlns:p14="http://schemas.microsoft.com/office/powerpoint/2010/main" val="10136732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B8796F01-7154-41E0-B48B-A6921757531A}" type="slidenum">
              <a:rPr lang="en-GB" smtClean="0"/>
              <a:pPr rtl="0"/>
              <a:t>5</a:t>
            </a:fld>
            <a:endParaRPr lang="en-GB" dirty="0"/>
          </a:p>
        </p:txBody>
      </p:sp>
    </p:spTree>
    <p:extLst>
      <p:ext uri="{BB962C8B-B14F-4D97-AF65-F5344CB8AC3E}">
        <p14:creationId xmlns:p14="http://schemas.microsoft.com/office/powerpoint/2010/main" val="4145650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B8796F01-7154-41E0-B48B-A6921757531A}" type="slidenum">
              <a:rPr lang="en-GB" smtClean="0"/>
              <a:pPr rtl="0"/>
              <a:t>6</a:t>
            </a:fld>
            <a:endParaRPr lang="en-GB" dirty="0"/>
          </a:p>
        </p:txBody>
      </p:sp>
    </p:spTree>
    <p:extLst>
      <p:ext uri="{BB962C8B-B14F-4D97-AF65-F5344CB8AC3E}">
        <p14:creationId xmlns:p14="http://schemas.microsoft.com/office/powerpoint/2010/main" val="7230068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B8796F01-7154-41E0-B48B-A6921757531A}" type="slidenum">
              <a:rPr lang="en-GB" smtClean="0"/>
              <a:pPr rtl="0"/>
              <a:t>7</a:t>
            </a:fld>
            <a:endParaRPr lang="en-GB" dirty="0"/>
          </a:p>
        </p:txBody>
      </p:sp>
    </p:spTree>
    <p:extLst>
      <p:ext uri="{BB962C8B-B14F-4D97-AF65-F5344CB8AC3E}">
        <p14:creationId xmlns:p14="http://schemas.microsoft.com/office/powerpoint/2010/main" val="20584193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B8796F01-7154-41E0-B48B-A6921757531A}" type="slidenum">
              <a:rPr lang="en-GB" smtClean="0"/>
              <a:pPr rtl="0"/>
              <a:t>8</a:t>
            </a:fld>
            <a:endParaRPr lang="en-GB" dirty="0"/>
          </a:p>
        </p:txBody>
      </p:sp>
    </p:spTree>
    <p:extLst>
      <p:ext uri="{BB962C8B-B14F-4D97-AF65-F5344CB8AC3E}">
        <p14:creationId xmlns:p14="http://schemas.microsoft.com/office/powerpoint/2010/main" val="41125382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B8796F01-7154-41E0-B48B-A6921757531A}" type="slidenum">
              <a:rPr lang="en-GB" smtClean="0"/>
              <a:pPr rtl="0"/>
              <a:t>9</a:t>
            </a:fld>
            <a:endParaRPr lang="en-GB" dirty="0"/>
          </a:p>
        </p:txBody>
      </p:sp>
    </p:spTree>
    <p:extLst>
      <p:ext uri="{BB962C8B-B14F-4D97-AF65-F5344CB8AC3E}">
        <p14:creationId xmlns:p14="http://schemas.microsoft.com/office/powerpoint/2010/main" val="3425177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654" y="1447801"/>
            <a:ext cx="8823360" cy="3329581"/>
          </a:xfrm>
        </p:spPr>
        <p:txBody>
          <a:bodyPr anchor="b"/>
          <a:lstStyle>
            <a:lvl1pPr>
              <a:defRPr sz="7198"/>
            </a:lvl1pPr>
          </a:lstStyle>
          <a:p>
            <a:r>
              <a:rPr lang="en-GB"/>
              <a:t>Click to edit Master title style</a:t>
            </a:r>
            <a:endParaRPr lang="en-US" dirty="0"/>
          </a:p>
        </p:txBody>
      </p:sp>
      <p:sp>
        <p:nvSpPr>
          <p:cNvPr id="3" name="Subtitle 2"/>
          <p:cNvSpPr>
            <a:spLocks noGrp="1"/>
          </p:cNvSpPr>
          <p:nvPr>
            <p:ph type="subTitle" idx="1"/>
          </p:nvPr>
        </p:nvSpPr>
        <p:spPr>
          <a:xfrm>
            <a:off x="1154654" y="4777380"/>
            <a:ext cx="8823360" cy="861420"/>
          </a:xfrm>
        </p:spPr>
        <p:txBody>
          <a:bodyPr anchor="t"/>
          <a:lstStyle>
            <a:lvl1pPr marL="0" indent="0" algn="l">
              <a:buNone/>
              <a:defRPr cap="all">
                <a:solidFill>
                  <a:schemeClr val="bg2">
                    <a:lumMod val="40000"/>
                    <a:lumOff val="6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pPr rtl="0"/>
            <a:fld id="{F1C914BF-DFB5-45A0-8358-CEA77955B2C4}" type="datetime1">
              <a:rPr lang="en-GB" noProof="0" smtClean="0"/>
              <a:t>08/04/2025</a:t>
            </a:fld>
            <a:endParaRPr lang="en-GB" noProof="0" dirty="0"/>
          </a:p>
        </p:txBody>
      </p:sp>
      <p:sp>
        <p:nvSpPr>
          <p:cNvPr id="5" name="Footer Placeholder 4"/>
          <p:cNvSpPr>
            <a:spLocks noGrp="1"/>
          </p:cNvSpPr>
          <p:nvPr>
            <p:ph type="ftr" sz="quarter" idx="11"/>
          </p:nvPr>
        </p:nvSpPr>
        <p:spPr/>
        <p:txBody>
          <a:bodyPr/>
          <a:lstStyle/>
          <a:p>
            <a:pPr rtl="0"/>
            <a:r>
              <a:rPr lang="en-GB" noProof="0"/>
              <a:t>Add a footer</a:t>
            </a:r>
            <a:endParaRPr lang="en-GB" noProof="0" dirty="0"/>
          </a:p>
        </p:txBody>
      </p:sp>
      <p:sp>
        <p:nvSpPr>
          <p:cNvPr id="6" name="Slide Number Placeholder 5"/>
          <p:cNvSpPr>
            <a:spLocks noGrp="1"/>
          </p:cNvSpPr>
          <p:nvPr>
            <p:ph type="sldNum" sz="quarter" idx="12"/>
          </p:nvPr>
        </p:nvSpPr>
        <p:spPr/>
        <p:txBody>
          <a:bodyPr/>
          <a:lstStyle/>
          <a:p>
            <a:pPr rtl="0"/>
            <a:fld id="{EB37DED6-D4C7-42EE-AB49-D2E39E64FDE4}" type="slidenum">
              <a:rPr lang="en-GB" noProof="0" smtClean="0"/>
              <a:pPr/>
              <a:t>‹#›</a:t>
            </a:fld>
            <a:endParaRPr lang="en-GB" noProof="0" dirty="0"/>
          </a:p>
        </p:txBody>
      </p:sp>
    </p:spTree>
    <p:extLst>
      <p:ext uri="{BB962C8B-B14F-4D97-AF65-F5344CB8AC3E}">
        <p14:creationId xmlns:p14="http://schemas.microsoft.com/office/powerpoint/2010/main" val="4186357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656" y="4800587"/>
            <a:ext cx="8823359" cy="566738"/>
          </a:xfrm>
        </p:spPr>
        <p:txBody>
          <a:bodyPr anchor="b">
            <a:normAutofit/>
          </a:bodyPr>
          <a:lstStyle>
            <a:lvl1pPr algn="l">
              <a:defRPr sz="2399"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654" y="685800"/>
            <a:ext cx="8823360"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655" y="5367325"/>
            <a:ext cx="8823358" cy="493712"/>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pPr rtl="0"/>
            <a:fld id="{112054CC-DC99-4F5B-AF1D-A53DF541A667}" type="datetime1">
              <a:rPr lang="en-GB" noProof="0" smtClean="0"/>
              <a:t>08/04/2025</a:t>
            </a:fld>
            <a:endParaRPr lang="en-GB" noProof="0" dirty="0"/>
          </a:p>
        </p:txBody>
      </p:sp>
      <p:sp>
        <p:nvSpPr>
          <p:cNvPr id="6" name="Footer Placeholder 5"/>
          <p:cNvSpPr>
            <a:spLocks noGrp="1"/>
          </p:cNvSpPr>
          <p:nvPr>
            <p:ph type="ftr" sz="quarter" idx="11"/>
          </p:nvPr>
        </p:nvSpPr>
        <p:spPr/>
        <p:txBody>
          <a:bodyPr/>
          <a:lstStyle/>
          <a:p>
            <a:pPr rtl="0"/>
            <a:r>
              <a:rPr lang="en-GB" noProof="0"/>
              <a:t>Add a footer</a:t>
            </a:r>
            <a:endParaRPr lang="en-GB" noProof="0" dirty="0"/>
          </a:p>
        </p:txBody>
      </p:sp>
      <p:sp>
        <p:nvSpPr>
          <p:cNvPr id="7" name="Slide Number Placeholder 6"/>
          <p:cNvSpPr>
            <a:spLocks noGrp="1"/>
          </p:cNvSpPr>
          <p:nvPr>
            <p:ph type="sldNum" sz="quarter" idx="12"/>
          </p:nvPr>
        </p:nvSpPr>
        <p:spPr/>
        <p:txBody>
          <a:bodyPr/>
          <a:lstStyle/>
          <a:p>
            <a:pPr rtl="0"/>
            <a:fld id="{EB37DED6-D4C7-42EE-AB49-D2E39E64FDE4}" type="slidenum">
              <a:rPr lang="en-GB" noProof="0" smtClean="0"/>
              <a:pPr/>
              <a:t>‹#›</a:t>
            </a:fld>
            <a:endParaRPr lang="en-GB" noProof="0" dirty="0"/>
          </a:p>
        </p:txBody>
      </p:sp>
    </p:spTree>
    <p:extLst>
      <p:ext uri="{BB962C8B-B14F-4D97-AF65-F5344CB8AC3E}">
        <p14:creationId xmlns:p14="http://schemas.microsoft.com/office/powerpoint/2010/main" val="234273435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654" y="1447800"/>
            <a:ext cx="8823361" cy="1981200"/>
          </a:xfrm>
        </p:spPr>
        <p:txBody>
          <a:bodyPr/>
          <a:lstStyle>
            <a:lvl1pPr>
              <a:defRPr sz="4799"/>
            </a:lvl1pPr>
          </a:lstStyle>
          <a:p>
            <a:r>
              <a:rPr lang="en-GB"/>
              <a:t>Click to edit Master title style</a:t>
            </a:r>
            <a:endParaRPr lang="en-US" dirty="0"/>
          </a:p>
        </p:txBody>
      </p:sp>
      <p:sp>
        <p:nvSpPr>
          <p:cNvPr id="8" name="Text Placeholder 3"/>
          <p:cNvSpPr>
            <a:spLocks noGrp="1"/>
          </p:cNvSpPr>
          <p:nvPr>
            <p:ph type="body" sz="half" idx="2"/>
          </p:nvPr>
        </p:nvSpPr>
        <p:spPr>
          <a:xfrm>
            <a:off x="1154654" y="3657600"/>
            <a:ext cx="8823361" cy="2362200"/>
          </a:xfrm>
        </p:spPr>
        <p:txBody>
          <a:bodyPr anchor="ctr">
            <a:normAutofit/>
          </a:bodyPr>
          <a:lstStyle>
            <a:lvl1pPr marL="0" indent="0">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pPr rtl="0"/>
            <a:fld id="{112054CC-DC99-4F5B-AF1D-A53DF541A667}" type="datetime1">
              <a:rPr lang="en-GB" noProof="0" smtClean="0"/>
              <a:t>08/04/2025</a:t>
            </a:fld>
            <a:endParaRPr lang="en-GB" noProof="0" dirty="0"/>
          </a:p>
        </p:txBody>
      </p:sp>
      <p:sp>
        <p:nvSpPr>
          <p:cNvPr id="5" name="Footer Placeholder 4"/>
          <p:cNvSpPr>
            <a:spLocks noGrp="1"/>
          </p:cNvSpPr>
          <p:nvPr>
            <p:ph type="ftr" sz="quarter" idx="11"/>
          </p:nvPr>
        </p:nvSpPr>
        <p:spPr/>
        <p:txBody>
          <a:bodyPr/>
          <a:lstStyle/>
          <a:p>
            <a:pPr rtl="0"/>
            <a:r>
              <a:rPr lang="en-GB" noProof="0"/>
              <a:t>Add a footer</a:t>
            </a:r>
            <a:endParaRPr lang="en-GB" noProof="0" dirty="0"/>
          </a:p>
        </p:txBody>
      </p:sp>
      <p:sp>
        <p:nvSpPr>
          <p:cNvPr id="6" name="Slide Number Placeholder 5"/>
          <p:cNvSpPr>
            <a:spLocks noGrp="1"/>
          </p:cNvSpPr>
          <p:nvPr>
            <p:ph type="sldNum" sz="quarter" idx="12"/>
          </p:nvPr>
        </p:nvSpPr>
        <p:spPr/>
        <p:txBody>
          <a:bodyPr/>
          <a:lstStyle/>
          <a:p>
            <a:pPr rtl="0"/>
            <a:fld id="{EB37DED6-D4C7-42EE-AB49-D2E39E64FDE4}" type="slidenum">
              <a:rPr lang="en-GB" noProof="0" smtClean="0"/>
              <a:pPr/>
              <a:t>‹#›</a:t>
            </a:fld>
            <a:endParaRPr lang="en-GB" noProof="0" dirty="0"/>
          </a:p>
        </p:txBody>
      </p:sp>
    </p:spTree>
    <p:extLst>
      <p:ext uri="{BB962C8B-B14F-4D97-AF65-F5344CB8AC3E}">
        <p14:creationId xmlns:p14="http://schemas.microsoft.com/office/powerpoint/2010/main" val="74501803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391" y="1447800"/>
            <a:ext cx="7997232" cy="2323374"/>
          </a:xfrm>
        </p:spPr>
        <p:txBody>
          <a:bodyPr/>
          <a:lstStyle>
            <a:lvl1pPr>
              <a:defRPr sz="4799"/>
            </a:lvl1pPr>
          </a:lstStyle>
          <a:p>
            <a:r>
              <a:rPr lang="en-GB"/>
              <a:t>Click to edit Master title style</a:t>
            </a:r>
            <a:endParaRPr lang="en-US" dirty="0"/>
          </a:p>
        </p:txBody>
      </p:sp>
      <p:sp>
        <p:nvSpPr>
          <p:cNvPr id="11" name="Text Placeholder 3"/>
          <p:cNvSpPr>
            <a:spLocks noGrp="1"/>
          </p:cNvSpPr>
          <p:nvPr>
            <p:ph type="body" sz="half" idx="14"/>
          </p:nvPr>
        </p:nvSpPr>
        <p:spPr>
          <a:xfrm>
            <a:off x="1929898" y="3771174"/>
            <a:ext cx="7277753"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marL="0" lvl="0" indent="0">
              <a:buNone/>
            </a:pPr>
            <a:r>
              <a:rPr lang="en-GB"/>
              <a:t>Click to edit Master text styles</a:t>
            </a:r>
          </a:p>
        </p:txBody>
      </p:sp>
      <p:sp>
        <p:nvSpPr>
          <p:cNvPr id="10" name="Text Placeholder 3"/>
          <p:cNvSpPr>
            <a:spLocks noGrp="1"/>
          </p:cNvSpPr>
          <p:nvPr>
            <p:ph type="body" sz="half" idx="2"/>
          </p:nvPr>
        </p:nvSpPr>
        <p:spPr>
          <a:xfrm>
            <a:off x="1154654" y="4350657"/>
            <a:ext cx="8823361" cy="1676400"/>
          </a:xfrm>
        </p:spPr>
        <p:txBody>
          <a:bodyPr anchor="ctr">
            <a:normAutofit/>
          </a:bodyPr>
          <a:lstStyle>
            <a:lvl1pPr marL="0" indent="0">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pPr rtl="0"/>
            <a:fld id="{112054CC-DC99-4F5B-AF1D-A53DF541A667}" type="datetime1">
              <a:rPr lang="en-GB" noProof="0" smtClean="0"/>
              <a:t>08/04/2025</a:t>
            </a:fld>
            <a:endParaRPr lang="en-GB" noProof="0" dirty="0"/>
          </a:p>
        </p:txBody>
      </p:sp>
      <p:sp>
        <p:nvSpPr>
          <p:cNvPr id="5" name="Footer Placeholder 4"/>
          <p:cNvSpPr>
            <a:spLocks noGrp="1"/>
          </p:cNvSpPr>
          <p:nvPr>
            <p:ph type="ftr" sz="quarter" idx="11"/>
          </p:nvPr>
        </p:nvSpPr>
        <p:spPr/>
        <p:txBody>
          <a:bodyPr/>
          <a:lstStyle/>
          <a:p>
            <a:pPr rtl="0"/>
            <a:r>
              <a:rPr lang="en-GB" noProof="0"/>
              <a:t>Add a footer</a:t>
            </a:r>
            <a:endParaRPr lang="en-GB" noProof="0" dirty="0"/>
          </a:p>
        </p:txBody>
      </p:sp>
      <p:sp>
        <p:nvSpPr>
          <p:cNvPr id="6" name="Slide Number Placeholder 5"/>
          <p:cNvSpPr>
            <a:spLocks noGrp="1"/>
          </p:cNvSpPr>
          <p:nvPr>
            <p:ph type="sldNum" sz="quarter" idx="12"/>
          </p:nvPr>
        </p:nvSpPr>
        <p:spPr/>
        <p:txBody>
          <a:bodyPr/>
          <a:lstStyle/>
          <a:p>
            <a:pPr rtl="0"/>
            <a:fld id="{EB37DED6-D4C7-42EE-AB49-D2E39E64FDE4}" type="slidenum">
              <a:rPr lang="en-GB" noProof="0" smtClean="0"/>
              <a:pPr/>
              <a:t>‹#›</a:t>
            </a:fld>
            <a:endParaRPr lang="en-GB" noProof="0" dirty="0"/>
          </a:p>
        </p:txBody>
      </p:sp>
      <p:sp>
        <p:nvSpPr>
          <p:cNvPr id="12" name="TextBox 11"/>
          <p:cNvSpPr txBox="1"/>
          <p:nvPr/>
        </p:nvSpPr>
        <p:spPr>
          <a:xfrm>
            <a:off x="898061" y="971253"/>
            <a:ext cx="801703"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196" dirty="0"/>
              <a:t>“</a:t>
            </a:r>
          </a:p>
        </p:txBody>
      </p:sp>
      <p:sp>
        <p:nvSpPr>
          <p:cNvPr id="15" name="TextBox 14"/>
          <p:cNvSpPr txBox="1"/>
          <p:nvPr/>
        </p:nvSpPr>
        <p:spPr>
          <a:xfrm>
            <a:off x="9328060" y="2613787"/>
            <a:ext cx="801703"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196" dirty="0"/>
              <a:t>”</a:t>
            </a:r>
          </a:p>
        </p:txBody>
      </p:sp>
    </p:spTree>
    <p:extLst>
      <p:ext uri="{BB962C8B-B14F-4D97-AF65-F5344CB8AC3E}">
        <p14:creationId xmlns:p14="http://schemas.microsoft.com/office/powerpoint/2010/main" val="234954472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653" y="3124201"/>
            <a:ext cx="8823362" cy="1653180"/>
          </a:xfrm>
        </p:spPr>
        <p:txBody>
          <a:bodyPr anchor="b"/>
          <a:lstStyle>
            <a:lvl1pPr algn="l">
              <a:defRPr sz="3999" b="0" cap="none"/>
            </a:lvl1pPr>
          </a:lstStyle>
          <a:p>
            <a:r>
              <a:rPr lang="en-GB"/>
              <a:t>Click to edit Master title style</a:t>
            </a:r>
            <a:endParaRPr lang="en-US" dirty="0"/>
          </a:p>
        </p:txBody>
      </p:sp>
      <p:sp>
        <p:nvSpPr>
          <p:cNvPr id="3" name="Text Placeholder 2"/>
          <p:cNvSpPr>
            <a:spLocks noGrp="1"/>
          </p:cNvSpPr>
          <p:nvPr>
            <p:ph type="body" idx="1"/>
          </p:nvPr>
        </p:nvSpPr>
        <p:spPr>
          <a:xfrm>
            <a:off x="1154654" y="4777381"/>
            <a:ext cx="8823361" cy="860400"/>
          </a:xfrm>
        </p:spPr>
        <p:txBody>
          <a:bodyPr anchor="t"/>
          <a:lstStyle>
            <a:lvl1pPr marL="0" indent="0" algn="l">
              <a:buNone/>
              <a:defRPr sz="1999" cap="none">
                <a:solidFill>
                  <a:schemeClr val="bg2">
                    <a:lumMod val="40000"/>
                    <a:lumOff val="6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pPr rtl="0"/>
            <a:fld id="{112054CC-DC99-4F5B-AF1D-A53DF541A667}" type="datetime1">
              <a:rPr lang="en-GB" noProof="0" smtClean="0"/>
              <a:t>08/04/2025</a:t>
            </a:fld>
            <a:endParaRPr lang="en-GB" noProof="0" dirty="0"/>
          </a:p>
        </p:txBody>
      </p:sp>
      <p:sp>
        <p:nvSpPr>
          <p:cNvPr id="5" name="Footer Placeholder 4"/>
          <p:cNvSpPr>
            <a:spLocks noGrp="1"/>
          </p:cNvSpPr>
          <p:nvPr>
            <p:ph type="ftr" sz="quarter" idx="11"/>
          </p:nvPr>
        </p:nvSpPr>
        <p:spPr/>
        <p:txBody>
          <a:bodyPr/>
          <a:lstStyle/>
          <a:p>
            <a:pPr rtl="0"/>
            <a:r>
              <a:rPr lang="en-GB" noProof="0"/>
              <a:t>Add a footer</a:t>
            </a:r>
            <a:endParaRPr lang="en-GB" noProof="0" dirty="0"/>
          </a:p>
        </p:txBody>
      </p:sp>
      <p:sp>
        <p:nvSpPr>
          <p:cNvPr id="6" name="Slide Number Placeholder 5"/>
          <p:cNvSpPr>
            <a:spLocks noGrp="1"/>
          </p:cNvSpPr>
          <p:nvPr>
            <p:ph type="sldNum" sz="quarter" idx="12"/>
          </p:nvPr>
        </p:nvSpPr>
        <p:spPr/>
        <p:txBody>
          <a:bodyPr/>
          <a:lstStyle/>
          <a:p>
            <a:pPr rtl="0"/>
            <a:fld id="{EB37DED6-D4C7-42EE-AB49-D2E39E64FDE4}" type="slidenum">
              <a:rPr lang="en-GB" noProof="0" smtClean="0"/>
              <a:pPr/>
              <a:t>‹#›</a:t>
            </a:fld>
            <a:endParaRPr lang="en-GB" noProof="0" dirty="0"/>
          </a:p>
        </p:txBody>
      </p:sp>
    </p:spTree>
    <p:extLst>
      <p:ext uri="{BB962C8B-B14F-4D97-AF65-F5344CB8AC3E}">
        <p14:creationId xmlns:p14="http://schemas.microsoft.com/office/powerpoint/2010/main" val="45385281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199"/>
            </a:lvl1pPr>
          </a:lstStyle>
          <a:p>
            <a:r>
              <a:rPr lang="en-GB"/>
              <a:t>Click to edit Master title style</a:t>
            </a:r>
            <a:endParaRPr lang="en-US" dirty="0"/>
          </a:p>
        </p:txBody>
      </p:sp>
      <p:sp>
        <p:nvSpPr>
          <p:cNvPr id="3" name="Text Placeholder 2"/>
          <p:cNvSpPr>
            <a:spLocks noGrp="1"/>
          </p:cNvSpPr>
          <p:nvPr>
            <p:ph type="body" idx="1"/>
          </p:nvPr>
        </p:nvSpPr>
        <p:spPr>
          <a:xfrm>
            <a:off x="632782" y="1981200"/>
            <a:ext cx="2946099"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652293" y="2667000"/>
            <a:ext cx="2926588"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2648" y="1981200"/>
            <a:ext cx="2935476"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3872097" y="2667000"/>
            <a:ext cx="2946027"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2845" y="1981200"/>
            <a:ext cx="2931349"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122845" y="2667000"/>
            <a:ext cx="2931349" cy="3589338"/>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GB"/>
              <a:t>Click to edit Master text styles</a:t>
            </a:r>
          </a:p>
        </p:txBody>
      </p:sp>
      <p:cxnSp>
        <p:nvCxnSpPr>
          <p:cNvPr id="17" name="Straight Connector 16"/>
          <p:cNvCxnSpPr/>
          <p:nvPr/>
        </p:nvCxnSpPr>
        <p:spPr>
          <a:xfrm>
            <a:off x="372517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0414"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rtl="0"/>
            <a:fld id="{112054CC-DC99-4F5B-AF1D-A53DF541A667}" type="datetime1">
              <a:rPr lang="en-GB" noProof="0" smtClean="0"/>
              <a:t>08/04/2025</a:t>
            </a:fld>
            <a:endParaRPr lang="en-GB" noProof="0" dirty="0"/>
          </a:p>
        </p:txBody>
      </p:sp>
      <p:sp>
        <p:nvSpPr>
          <p:cNvPr id="4" name="Footer Placeholder 4"/>
          <p:cNvSpPr>
            <a:spLocks noGrp="1"/>
          </p:cNvSpPr>
          <p:nvPr>
            <p:ph type="ftr" sz="quarter" idx="11"/>
          </p:nvPr>
        </p:nvSpPr>
        <p:spPr/>
        <p:txBody>
          <a:bodyPr/>
          <a:lstStyle/>
          <a:p>
            <a:pPr rtl="0"/>
            <a:r>
              <a:rPr lang="en-GB" noProof="0"/>
              <a:t>Add a footer</a:t>
            </a:r>
            <a:endParaRPr lang="en-GB" noProof="0" dirty="0"/>
          </a:p>
        </p:txBody>
      </p:sp>
      <p:sp>
        <p:nvSpPr>
          <p:cNvPr id="6" name="Slide Number Placeholder 5"/>
          <p:cNvSpPr>
            <a:spLocks noGrp="1"/>
          </p:cNvSpPr>
          <p:nvPr>
            <p:ph type="sldNum" sz="quarter" idx="12"/>
          </p:nvPr>
        </p:nvSpPr>
        <p:spPr/>
        <p:txBody>
          <a:bodyPr/>
          <a:lstStyle/>
          <a:p>
            <a:pPr rtl="0"/>
            <a:fld id="{EB37DED6-D4C7-42EE-AB49-D2E39E64FDE4}" type="slidenum">
              <a:rPr lang="en-GB" noProof="0" smtClean="0"/>
              <a:pPr/>
              <a:t>‹#›</a:t>
            </a:fld>
            <a:endParaRPr lang="en-GB" noProof="0" dirty="0"/>
          </a:p>
        </p:txBody>
      </p:sp>
    </p:spTree>
    <p:extLst>
      <p:ext uri="{BB962C8B-B14F-4D97-AF65-F5344CB8AC3E}">
        <p14:creationId xmlns:p14="http://schemas.microsoft.com/office/powerpoint/2010/main" val="110671311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199"/>
            </a:lvl1pPr>
          </a:lstStyle>
          <a:p>
            <a:r>
              <a:rPr lang="en-GB"/>
              <a:t>Click to edit Master title style</a:t>
            </a:r>
            <a:endParaRPr lang="en-US" dirty="0"/>
          </a:p>
        </p:txBody>
      </p:sp>
      <p:sp>
        <p:nvSpPr>
          <p:cNvPr id="3" name="Text Placeholder 2"/>
          <p:cNvSpPr>
            <a:spLocks noGrp="1"/>
          </p:cNvSpPr>
          <p:nvPr>
            <p:ph type="body" idx="1"/>
          </p:nvPr>
        </p:nvSpPr>
        <p:spPr>
          <a:xfrm>
            <a:off x="652293" y="4250949"/>
            <a:ext cx="2939284"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GB"/>
              <a:t>Click to edit Master text styles</a:t>
            </a:r>
          </a:p>
        </p:txBody>
      </p:sp>
      <p:sp>
        <p:nvSpPr>
          <p:cNvPr id="29" name="Picture Placeholder 2"/>
          <p:cNvSpPr>
            <a:spLocks noGrp="1" noChangeAspect="1"/>
          </p:cNvSpPr>
          <p:nvPr>
            <p:ph type="pic" idx="15"/>
          </p:nvPr>
        </p:nvSpPr>
        <p:spPr>
          <a:xfrm>
            <a:off x="652293" y="2209800"/>
            <a:ext cx="2939284"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652293" y="4827212"/>
            <a:ext cx="2939284"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8363" y="4250949"/>
            <a:ext cx="2929762"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GB"/>
              <a:t>Click to edit Master text styles</a:t>
            </a:r>
          </a:p>
        </p:txBody>
      </p:sp>
      <p:sp>
        <p:nvSpPr>
          <p:cNvPr id="30" name="Picture Placeholder 2"/>
          <p:cNvSpPr>
            <a:spLocks noGrp="1" noChangeAspect="1"/>
          </p:cNvSpPr>
          <p:nvPr>
            <p:ph type="pic" idx="21"/>
          </p:nvPr>
        </p:nvSpPr>
        <p:spPr>
          <a:xfrm>
            <a:off x="3888362" y="2209800"/>
            <a:ext cx="292976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3887009" y="4827211"/>
            <a:ext cx="2933642"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2845" y="4250949"/>
            <a:ext cx="2931349"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GB"/>
              <a:t>Click to edit Master text styles</a:t>
            </a:r>
          </a:p>
        </p:txBody>
      </p:sp>
      <p:sp>
        <p:nvSpPr>
          <p:cNvPr id="31" name="Picture Placeholder 2"/>
          <p:cNvSpPr>
            <a:spLocks noGrp="1" noChangeAspect="1"/>
          </p:cNvSpPr>
          <p:nvPr>
            <p:ph type="pic" idx="22"/>
          </p:nvPr>
        </p:nvSpPr>
        <p:spPr>
          <a:xfrm>
            <a:off x="7122844" y="2209800"/>
            <a:ext cx="2931349"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122720" y="4827209"/>
            <a:ext cx="2935232" cy="659189"/>
          </a:xfrm>
        </p:spPr>
        <p:txBody>
          <a:bodyPr anchor="t">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GB"/>
              <a:t>Click to edit Master text styles</a:t>
            </a:r>
          </a:p>
        </p:txBody>
      </p:sp>
      <p:cxnSp>
        <p:nvCxnSpPr>
          <p:cNvPr id="19" name="Straight Connector 18"/>
          <p:cNvCxnSpPr/>
          <p:nvPr/>
        </p:nvCxnSpPr>
        <p:spPr>
          <a:xfrm>
            <a:off x="372517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0414"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pPr rtl="0"/>
            <a:fld id="{112054CC-DC99-4F5B-AF1D-A53DF541A667}" type="datetime1">
              <a:rPr lang="en-GB" noProof="0" smtClean="0"/>
              <a:t>08/04/2025</a:t>
            </a:fld>
            <a:endParaRPr lang="en-GB" noProof="0" dirty="0"/>
          </a:p>
        </p:txBody>
      </p:sp>
      <p:sp>
        <p:nvSpPr>
          <p:cNvPr id="4" name="Footer Placeholder 4"/>
          <p:cNvSpPr>
            <a:spLocks noGrp="1"/>
          </p:cNvSpPr>
          <p:nvPr>
            <p:ph type="ftr" sz="quarter" idx="11"/>
          </p:nvPr>
        </p:nvSpPr>
        <p:spPr/>
        <p:txBody>
          <a:bodyPr/>
          <a:lstStyle/>
          <a:p>
            <a:pPr rtl="0"/>
            <a:r>
              <a:rPr lang="en-GB" noProof="0"/>
              <a:t>Add a footer</a:t>
            </a:r>
            <a:endParaRPr lang="en-GB" noProof="0" dirty="0"/>
          </a:p>
        </p:txBody>
      </p:sp>
      <p:sp>
        <p:nvSpPr>
          <p:cNvPr id="6" name="Slide Number Placeholder 5"/>
          <p:cNvSpPr>
            <a:spLocks noGrp="1"/>
          </p:cNvSpPr>
          <p:nvPr>
            <p:ph type="sldNum" sz="quarter" idx="12"/>
          </p:nvPr>
        </p:nvSpPr>
        <p:spPr/>
        <p:txBody>
          <a:bodyPr/>
          <a:lstStyle/>
          <a:p>
            <a:pPr rtl="0"/>
            <a:fld id="{EB37DED6-D4C7-42EE-AB49-D2E39E64FDE4}" type="slidenum">
              <a:rPr lang="en-GB" noProof="0" smtClean="0"/>
              <a:pPr/>
              <a:t>‹#›</a:t>
            </a:fld>
            <a:endParaRPr lang="en-GB" noProof="0" dirty="0"/>
          </a:p>
        </p:txBody>
      </p:sp>
    </p:spTree>
    <p:extLst>
      <p:ext uri="{BB962C8B-B14F-4D97-AF65-F5344CB8AC3E}">
        <p14:creationId xmlns:p14="http://schemas.microsoft.com/office/powerpoint/2010/main" val="228095789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pPr rtl="0"/>
            <a:fld id="{7A80F058-82E4-446F-A02C-8B3F02AAC1F5}" type="datetime1">
              <a:rPr lang="en-GB" noProof="0" smtClean="0"/>
              <a:t>08/04/2025</a:t>
            </a:fld>
            <a:endParaRPr lang="en-GB" noProof="0" dirty="0"/>
          </a:p>
        </p:txBody>
      </p:sp>
      <p:sp>
        <p:nvSpPr>
          <p:cNvPr id="5" name="Footer Placeholder 4"/>
          <p:cNvSpPr>
            <a:spLocks noGrp="1"/>
          </p:cNvSpPr>
          <p:nvPr>
            <p:ph type="ftr" sz="quarter" idx="11"/>
          </p:nvPr>
        </p:nvSpPr>
        <p:spPr/>
        <p:txBody>
          <a:bodyPr/>
          <a:lstStyle/>
          <a:p>
            <a:pPr rtl="0"/>
            <a:r>
              <a:rPr lang="en-GB" noProof="0"/>
              <a:t>Add a footer</a:t>
            </a:r>
            <a:endParaRPr lang="en-GB" noProof="0" dirty="0"/>
          </a:p>
        </p:txBody>
      </p:sp>
      <p:sp>
        <p:nvSpPr>
          <p:cNvPr id="6" name="Slide Number Placeholder 5"/>
          <p:cNvSpPr>
            <a:spLocks noGrp="1"/>
          </p:cNvSpPr>
          <p:nvPr>
            <p:ph type="sldNum" sz="quarter" idx="12"/>
          </p:nvPr>
        </p:nvSpPr>
        <p:spPr/>
        <p:txBody>
          <a:bodyPr/>
          <a:lstStyle/>
          <a:p>
            <a:pPr rtl="0"/>
            <a:fld id="{591C5AD9-787D-40FA-8A4D-16A055B9AF81}" type="slidenum">
              <a:rPr lang="en-GB" noProof="0" smtClean="0"/>
              <a:t>‹#›</a:t>
            </a:fld>
            <a:endParaRPr lang="en-GB" noProof="0" dirty="0"/>
          </a:p>
        </p:txBody>
      </p:sp>
    </p:spTree>
    <p:extLst>
      <p:ext uri="{BB962C8B-B14F-4D97-AF65-F5344CB8AC3E}">
        <p14:creationId xmlns:p14="http://schemas.microsoft.com/office/powerpoint/2010/main" val="1204025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2050" y="430214"/>
            <a:ext cx="1752145" cy="5826125"/>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652294" y="887414"/>
            <a:ext cx="7421216" cy="536892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pPr rtl="0"/>
            <a:fld id="{730530C5-4344-412D-BC78-50428FF720A5}" type="datetime1">
              <a:rPr lang="en-GB" noProof="0" smtClean="0"/>
              <a:t>08/04/2025</a:t>
            </a:fld>
            <a:endParaRPr lang="en-GB" noProof="0" dirty="0"/>
          </a:p>
        </p:txBody>
      </p:sp>
      <p:sp>
        <p:nvSpPr>
          <p:cNvPr id="5" name="Footer Placeholder 4"/>
          <p:cNvSpPr>
            <a:spLocks noGrp="1"/>
          </p:cNvSpPr>
          <p:nvPr>
            <p:ph type="ftr" sz="quarter" idx="11"/>
          </p:nvPr>
        </p:nvSpPr>
        <p:spPr/>
        <p:txBody>
          <a:bodyPr/>
          <a:lstStyle/>
          <a:p>
            <a:pPr rtl="0"/>
            <a:r>
              <a:rPr lang="en-GB" noProof="0"/>
              <a:t>Add a footer</a:t>
            </a:r>
            <a:endParaRPr lang="en-GB" noProof="0" dirty="0"/>
          </a:p>
        </p:txBody>
      </p:sp>
      <p:sp>
        <p:nvSpPr>
          <p:cNvPr id="6" name="Slide Number Placeholder 5"/>
          <p:cNvSpPr>
            <a:spLocks noGrp="1"/>
          </p:cNvSpPr>
          <p:nvPr>
            <p:ph type="sldNum" sz="quarter" idx="12"/>
          </p:nvPr>
        </p:nvSpPr>
        <p:spPr/>
        <p:txBody>
          <a:bodyPr/>
          <a:lstStyle/>
          <a:p>
            <a:pPr rtl="0"/>
            <a:fld id="{591C5AD9-787D-40FA-8A4D-16A055B9AF81}" type="slidenum">
              <a:rPr lang="en-GB" noProof="0" smtClean="0"/>
              <a:t>‹#›</a:t>
            </a:fld>
            <a:endParaRPr lang="en-GB" noProof="0" dirty="0"/>
          </a:p>
        </p:txBody>
      </p:sp>
    </p:spTree>
    <p:extLst>
      <p:ext uri="{BB962C8B-B14F-4D97-AF65-F5344CB8AC3E}">
        <p14:creationId xmlns:p14="http://schemas.microsoft.com/office/powerpoint/2010/main" val="2108767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3"/>
          <p:cNvSpPr>
            <a:spLocks noGrp="1"/>
          </p:cNvSpPr>
          <p:nvPr>
            <p:ph type="dt" sz="half" idx="10"/>
          </p:nvPr>
        </p:nvSpPr>
        <p:spPr/>
        <p:txBody>
          <a:bodyPr/>
          <a:lstStyle/>
          <a:p>
            <a:pPr rtl="0"/>
            <a:fld id="{015049C7-E4E2-47B3-B82B-53188E25A694}" type="datetime1">
              <a:rPr lang="en-GB" noProof="0" smtClean="0"/>
              <a:t>08/04/2025</a:t>
            </a:fld>
            <a:endParaRPr lang="en-GB" noProof="0" dirty="0"/>
          </a:p>
        </p:txBody>
      </p:sp>
      <p:sp>
        <p:nvSpPr>
          <p:cNvPr id="5" name="Footer Placeholder 4"/>
          <p:cNvSpPr>
            <a:spLocks noGrp="1"/>
          </p:cNvSpPr>
          <p:nvPr>
            <p:ph type="ftr" sz="quarter" idx="11"/>
          </p:nvPr>
        </p:nvSpPr>
        <p:spPr/>
        <p:txBody>
          <a:bodyPr/>
          <a:lstStyle/>
          <a:p>
            <a:pPr rtl="0"/>
            <a:r>
              <a:rPr lang="en-GB" noProof="0"/>
              <a:t>Add a footer</a:t>
            </a:r>
            <a:endParaRPr lang="en-GB" noProof="0" dirty="0"/>
          </a:p>
        </p:txBody>
      </p:sp>
      <p:sp>
        <p:nvSpPr>
          <p:cNvPr id="6" name="Slide Number Placeholder 5"/>
          <p:cNvSpPr>
            <a:spLocks noGrp="1"/>
          </p:cNvSpPr>
          <p:nvPr>
            <p:ph type="sldNum" sz="quarter" idx="12"/>
          </p:nvPr>
        </p:nvSpPr>
        <p:spPr/>
        <p:txBody>
          <a:bodyPr/>
          <a:lstStyle/>
          <a:p>
            <a:pPr rtl="0"/>
            <a:fld id="{DA60BA0E-20D0-4E7C-B286-26C960A6788F}" type="slidenum">
              <a:rPr lang="en-GB" noProof="0" smtClean="0"/>
              <a:t>‹#›</a:t>
            </a:fld>
            <a:endParaRPr lang="en-GB" noProof="0" dirty="0"/>
          </a:p>
        </p:txBody>
      </p:sp>
    </p:spTree>
    <p:extLst>
      <p:ext uri="{BB962C8B-B14F-4D97-AF65-F5344CB8AC3E}">
        <p14:creationId xmlns:p14="http://schemas.microsoft.com/office/powerpoint/2010/main" val="993221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656" y="2861734"/>
            <a:ext cx="8823359" cy="1915647"/>
          </a:xfrm>
        </p:spPr>
        <p:txBody>
          <a:bodyPr anchor="b"/>
          <a:lstStyle>
            <a:lvl1pPr algn="l">
              <a:defRPr sz="3999" b="0" cap="none"/>
            </a:lvl1pPr>
          </a:lstStyle>
          <a:p>
            <a:r>
              <a:rPr lang="en-GB"/>
              <a:t>Click to edit Master title style</a:t>
            </a:r>
            <a:endParaRPr lang="en-US" dirty="0"/>
          </a:p>
        </p:txBody>
      </p:sp>
      <p:sp>
        <p:nvSpPr>
          <p:cNvPr id="3" name="Text Placeholder 2"/>
          <p:cNvSpPr>
            <a:spLocks noGrp="1"/>
          </p:cNvSpPr>
          <p:nvPr>
            <p:ph type="body" idx="1"/>
          </p:nvPr>
        </p:nvSpPr>
        <p:spPr>
          <a:xfrm>
            <a:off x="1154654" y="4777381"/>
            <a:ext cx="8823360" cy="860400"/>
          </a:xfrm>
        </p:spPr>
        <p:txBody>
          <a:bodyPr anchor="t"/>
          <a:lstStyle>
            <a:lvl1pPr marL="0" indent="0" algn="l">
              <a:buNone/>
              <a:defRPr sz="1999" cap="all">
                <a:solidFill>
                  <a:schemeClr val="bg2">
                    <a:lumMod val="40000"/>
                    <a:lumOff val="6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pPr rtl="0"/>
            <a:fld id="{6DB3AE94-B42C-444C-8C02-30376C29159E}" type="datetime1">
              <a:rPr lang="en-GB" noProof="0" smtClean="0"/>
              <a:t>08/04/2025</a:t>
            </a:fld>
            <a:endParaRPr lang="en-GB" noProof="0" dirty="0"/>
          </a:p>
        </p:txBody>
      </p:sp>
      <p:sp>
        <p:nvSpPr>
          <p:cNvPr id="5" name="Footer Placeholder 4"/>
          <p:cNvSpPr>
            <a:spLocks noGrp="1"/>
          </p:cNvSpPr>
          <p:nvPr>
            <p:ph type="ftr" sz="quarter" idx="11"/>
          </p:nvPr>
        </p:nvSpPr>
        <p:spPr/>
        <p:txBody>
          <a:bodyPr/>
          <a:lstStyle/>
          <a:p>
            <a:pPr rtl="0"/>
            <a:r>
              <a:rPr lang="en-GB" noProof="0"/>
              <a:t>Add a footer</a:t>
            </a:r>
            <a:endParaRPr lang="en-GB" noProof="0" dirty="0"/>
          </a:p>
        </p:txBody>
      </p:sp>
      <p:sp>
        <p:nvSpPr>
          <p:cNvPr id="6" name="Slide Number Placeholder 5"/>
          <p:cNvSpPr>
            <a:spLocks noGrp="1"/>
          </p:cNvSpPr>
          <p:nvPr>
            <p:ph type="sldNum" sz="quarter" idx="12"/>
          </p:nvPr>
        </p:nvSpPr>
        <p:spPr/>
        <p:txBody>
          <a:bodyPr/>
          <a:lstStyle/>
          <a:p>
            <a:pPr rtl="0"/>
            <a:fld id="{EB37DED6-D4C7-42EE-AB49-D2E39E64FDE4}" type="slidenum">
              <a:rPr lang="en-GB" noProof="0" smtClean="0"/>
              <a:pPr/>
              <a:t>‹#›</a:t>
            </a:fld>
            <a:endParaRPr lang="en-GB" noProof="0" dirty="0"/>
          </a:p>
        </p:txBody>
      </p:sp>
    </p:spTree>
    <p:extLst>
      <p:ext uri="{BB962C8B-B14F-4D97-AF65-F5344CB8AC3E}">
        <p14:creationId xmlns:p14="http://schemas.microsoft.com/office/powerpoint/2010/main" val="3197823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03025" y="2060576"/>
            <a:ext cx="4395194" cy="4195763"/>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653021" y="2056093"/>
            <a:ext cx="4395196" cy="4200245"/>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pPr rtl="0"/>
            <a:fld id="{4632C7ED-52A6-477E-AD87-724FD60995AB}" type="datetime1">
              <a:rPr lang="en-GB" noProof="0" smtClean="0"/>
              <a:t>08/04/2025</a:t>
            </a:fld>
            <a:endParaRPr lang="en-GB" noProof="0" dirty="0"/>
          </a:p>
        </p:txBody>
      </p:sp>
      <p:sp>
        <p:nvSpPr>
          <p:cNvPr id="6" name="Footer Placeholder 5"/>
          <p:cNvSpPr>
            <a:spLocks noGrp="1"/>
          </p:cNvSpPr>
          <p:nvPr>
            <p:ph type="ftr" sz="quarter" idx="11"/>
          </p:nvPr>
        </p:nvSpPr>
        <p:spPr/>
        <p:txBody>
          <a:bodyPr/>
          <a:lstStyle/>
          <a:p>
            <a:pPr rtl="0"/>
            <a:r>
              <a:rPr lang="en-GB" noProof="0"/>
              <a:t>Add a footer</a:t>
            </a:r>
            <a:endParaRPr lang="en-GB" noProof="0" dirty="0"/>
          </a:p>
        </p:txBody>
      </p:sp>
      <p:sp>
        <p:nvSpPr>
          <p:cNvPr id="7" name="Slide Number Placeholder 6"/>
          <p:cNvSpPr>
            <a:spLocks noGrp="1"/>
          </p:cNvSpPr>
          <p:nvPr>
            <p:ph type="sldNum" sz="quarter" idx="12"/>
          </p:nvPr>
        </p:nvSpPr>
        <p:spPr/>
        <p:txBody>
          <a:bodyPr/>
          <a:lstStyle/>
          <a:p>
            <a:pPr rtl="0"/>
            <a:fld id="{EB37DED6-D4C7-42EE-AB49-D2E39E64FDE4}" type="slidenum">
              <a:rPr lang="en-GB" noProof="0" smtClean="0"/>
              <a:t>‹#›</a:t>
            </a:fld>
            <a:endParaRPr lang="en-GB" noProof="0" dirty="0"/>
          </a:p>
        </p:txBody>
      </p:sp>
    </p:spTree>
    <p:extLst>
      <p:ext uri="{BB962C8B-B14F-4D97-AF65-F5344CB8AC3E}">
        <p14:creationId xmlns:p14="http://schemas.microsoft.com/office/powerpoint/2010/main" val="2557465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03026" y="1905000"/>
            <a:ext cx="4395193"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GB"/>
              <a:t>Click to edit Master text styles</a:t>
            </a:r>
          </a:p>
        </p:txBody>
      </p:sp>
      <p:sp>
        <p:nvSpPr>
          <p:cNvPr id="4" name="Content Placeholder 3"/>
          <p:cNvSpPr>
            <a:spLocks noGrp="1"/>
          </p:cNvSpPr>
          <p:nvPr>
            <p:ph sz="half" idx="2"/>
          </p:nvPr>
        </p:nvSpPr>
        <p:spPr>
          <a:xfrm>
            <a:off x="1103025" y="2514600"/>
            <a:ext cx="4395194" cy="3741738"/>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653023" y="1905000"/>
            <a:ext cx="4395194" cy="576262"/>
          </a:xfrm>
        </p:spPr>
        <p:txBody>
          <a:bodyPr anchor="b">
            <a:noAutofit/>
          </a:bodyPr>
          <a:lstStyle>
            <a:lvl1pPr marL="0" indent="0">
              <a:buNone/>
              <a:defRPr sz="2399" b="0">
                <a:solidFill>
                  <a:schemeClr val="bg2">
                    <a:lumMod val="40000"/>
                    <a:lumOff val="60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653023" y="2514600"/>
            <a:ext cx="4395194" cy="3741738"/>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pPr rtl="0"/>
            <a:fld id="{7A254E47-3460-433F-A17E-E02BDF0705F2}" type="datetime1">
              <a:rPr lang="en-GB" noProof="0" smtClean="0"/>
              <a:t>08/04/2025</a:t>
            </a:fld>
            <a:endParaRPr lang="en-GB" noProof="0" dirty="0"/>
          </a:p>
        </p:txBody>
      </p:sp>
      <p:sp>
        <p:nvSpPr>
          <p:cNvPr id="8" name="Footer Placeholder 7"/>
          <p:cNvSpPr>
            <a:spLocks noGrp="1"/>
          </p:cNvSpPr>
          <p:nvPr>
            <p:ph type="ftr" sz="quarter" idx="11"/>
          </p:nvPr>
        </p:nvSpPr>
        <p:spPr/>
        <p:txBody>
          <a:bodyPr/>
          <a:lstStyle/>
          <a:p>
            <a:pPr rtl="0"/>
            <a:r>
              <a:rPr lang="en-GB" noProof="0"/>
              <a:t>Add a footer</a:t>
            </a:r>
            <a:endParaRPr lang="en-GB" noProof="0" dirty="0"/>
          </a:p>
        </p:txBody>
      </p:sp>
      <p:sp>
        <p:nvSpPr>
          <p:cNvPr id="9" name="Slide Number Placeholder 8"/>
          <p:cNvSpPr>
            <a:spLocks noGrp="1"/>
          </p:cNvSpPr>
          <p:nvPr>
            <p:ph type="sldNum" sz="quarter" idx="12"/>
          </p:nvPr>
        </p:nvSpPr>
        <p:spPr/>
        <p:txBody>
          <a:bodyPr/>
          <a:lstStyle/>
          <a:p>
            <a:pPr rtl="0"/>
            <a:fld id="{EB37DED6-D4C7-42EE-AB49-D2E39E64FDE4}" type="slidenum">
              <a:rPr lang="en-GB" noProof="0" smtClean="0"/>
              <a:t>‹#›</a:t>
            </a:fld>
            <a:endParaRPr lang="en-GB" noProof="0" dirty="0"/>
          </a:p>
        </p:txBody>
      </p:sp>
    </p:spTree>
    <p:extLst>
      <p:ext uri="{BB962C8B-B14F-4D97-AF65-F5344CB8AC3E}">
        <p14:creationId xmlns:p14="http://schemas.microsoft.com/office/powerpoint/2010/main" val="341231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7" name="Date Placeholder 2"/>
          <p:cNvSpPr>
            <a:spLocks noGrp="1"/>
          </p:cNvSpPr>
          <p:nvPr>
            <p:ph type="dt" sz="half" idx="10"/>
          </p:nvPr>
        </p:nvSpPr>
        <p:spPr/>
        <p:txBody>
          <a:bodyPr/>
          <a:lstStyle/>
          <a:p>
            <a:pPr rtl="0"/>
            <a:fld id="{8CB041B8-4227-41EF-9FC3-C3E00E75E036}" type="datetime1">
              <a:rPr lang="en-GB" noProof="0" smtClean="0"/>
              <a:t>08/04/2025</a:t>
            </a:fld>
            <a:endParaRPr lang="en-GB" noProof="0" dirty="0"/>
          </a:p>
        </p:txBody>
      </p:sp>
      <p:sp>
        <p:nvSpPr>
          <p:cNvPr id="5" name="Footer Placeholder 3"/>
          <p:cNvSpPr>
            <a:spLocks noGrp="1"/>
          </p:cNvSpPr>
          <p:nvPr>
            <p:ph type="ftr" sz="quarter" idx="11"/>
          </p:nvPr>
        </p:nvSpPr>
        <p:spPr/>
        <p:txBody>
          <a:bodyPr/>
          <a:lstStyle/>
          <a:p>
            <a:pPr rtl="0"/>
            <a:r>
              <a:rPr lang="en-GB" noProof="0"/>
              <a:t>Add a footer</a:t>
            </a:r>
            <a:endParaRPr lang="en-GB" noProof="0" dirty="0"/>
          </a:p>
        </p:txBody>
      </p:sp>
      <p:sp>
        <p:nvSpPr>
          <p:cNvPr id="6" name="Slide Number Placeholder 4"/>
          <p:cNvSpPr>
            <a:spLocks noGrp="1"/>
          </p:cNvSpPr>
          <p:nvPr>
            <p:ph type="sldNum" sz="quarter" idx="12"/>
          </p:nvPr>
        </p:nvSpPr>
        <p:spPr/>
        <p:txBody>
          <a:bodyPr/>
          <a:lstStyle/>
          <a:p>
            <a:pPr rtl="0"/>
            <a:fld id="{EB37DED6-D4C7-42EE-AB49-D2E39E64FDE4}" type="slidenum">
              <a:rPr lang="en-GB" noProof="0" smtClean="0"/>
              <a:t>‹#›</a:t>
            </a:fld>
            <a:endParaRPr lang="en-GB" noProof="0" dirty="0"/>
          </a:p>
        </p:txBody>
      </p:sp>
    </p:spTree>
    <p:extLst>
      <p:ext uri="{BB962C8B-B14F-4D97-AF65-F5344CB8AC3E}">
        <p14:creationId xmlns:p14="http://schemas.microsoft.com/office/powerpoint/2010/main" val="3103105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pPr rtl="0"/>
            <a:fld id="{9D14D503-DA21-4D4D-846B-03BA5A8F3982}" type="datetime1">
              <a:rPr lang="en-GB" noProof="0" smtClean="0"/>
              <a:t>08/04/2025</a:t>
            </a:fld>
            <a:endParaRPr lang="en-GB" noProof="0" dirty="0"/>
          </a:p>
        </p:txBody>
      </p:sp>
      <p:sp>
        <p:nvSpPr>
          <p:cNvPr id="5" name="Footer Placeholder 2"/>
          <p:cNvSpPr>
            <a:spLocks noGrp="1"/>
          </p:cNvSpPr>
          <p:nvPr>
            <p:ph type="ftr" sz="quarter" idx="11"/>
          </p:nvPr>
        </p:nvSpPr>
        <p:spPr/>
        <p:txBody>
          <a:bodyPr/>
          <a:lstStyle/>
          <a:p>
            <a:pPr rtl="0"/>
            <a:r>
              <a:rPr lang="en-GB" noProof="0"/>
              <a:t>Add a footer</a:t>
            </a:r>
            <a:endParaRPr lang="en-GB" noProof="0" dirty="0"/>
          </a:p>
        </p:txBody>
      </p:sp>
      <p:sp>
        <p:nvSpPr>
          <p:cNvPr id="6" name="Slide Number Placeholder 3"/>
          <p:cNvSpPr>
            <a:spLocks noGrp="1"/>
          </p:cNvSpPr>
          <p:nvPr>
            <p:ph type="sldNum" sz="quarter" idx="12"/>
          </p:nvPr>
        </p:nvSpPr>
        <p:spPr/>
        <p:txBody>
          <a:bodyPr/>
          <a:lstStyle/>
          <a:p>
            <a:pPr rtl="0"/>
            <a:fld id="{EB37DED6-D4C7-42EE-AB49-D2E39E64FDE4}" type="slidenum">
              <a:rPr lang="en-GB" noProof="0" smtClean="0"/>
              <a:t>‹#›</a:t>
            </a:fld>
            <a:endParaRPr lang="en-GB" noProof="0" dirty="0"/>
          </a:p>
        </p:txBody>
      </p:sp>
    </p:spTree>
    <p:extLst>
      <p:ext uri="{BB962C8B-B14F-4D97-AF65-F5344CB8AC3E}">
        <p14:creationId xmlns:p14="http://schemas.microsoft.com/office/powerpoint/2010/main" val="3130604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652" y="1447800"/>
            <a:ext cx="3400178" cy="1447800"/>
          </a:xfrm>
        </p:spPr>
        <p:txBody>
          <a:bodyPr anchor="b"/>
          <a:lstStyle>
            <a:lvl1pPr algn="l">
              <a:defRPr sz="2399" b="0"/>
            </a:lvl1pPr>
          </a:lstStyle>
          <a:p>
            <a:r>
              <a:rPr lang="en-GB"/>
              <a:t>Click to edit Master title style</a:t>
            </a:r>
            <a:endParaRPr lang="en-US" dirty="0"/>
          </a:p>
        </p:txBody>
      </p:sp>
      <p:sp>
        <p:nvSpPr>
          <p:cNvPr id="3" name="Content Placeholder 2"/>
          <p:cNvSpPr>
            <a:spLocks noGrp="1"/>
          </p:cNvSpPr>
          <p:nvPr>
            <p:ph idx="1"/>
          </p:nvPr>
        </p:nvSpPr>
        <p:spPr>
          <a:xfrm>
            <a:off x="4783370" y="1447800"/>
            <a:ext cx="5194644" cy="4572000"/>
          </a:xfrm>
        </p:spPr>
        <p:txBody>
          <a:bodyPr anchor="ctr">
            <a:normAutofit/>
          </a:bodyPr>
          <a:lstStyle>
            <a:lvl1pPr>
              <a:defRPr sz="1999"/>
            </a:lvl1pPr>
            <a:lvl2pPr>
              <a:defRPr sz="1799"/>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54653" y="3129281"/>
            <a:ext cx="3400177" cy="2895599"/>
          </a:xfrm>
        </p:spPr>
        <p:txBody>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GB"/>
              <a:t>Click to edit Master text styles</a:t>
            </a:r>
          </a:p>
        </p:txBody>
      </p:sp>
      <p:sp>
        <p:nvSpPr>
          <p:cNvPr id="7" name="Date Placeholder 4"/>
          <p:cNvSpPr>
            <a:spLocks noGrp="1"/>
          </p:cNvSpPr>
          <p:nvPr>
            <p:ph type="dt" sz="half" idx="10"/>
          </p:nvPr>
        </p:nvSpPr>
        <p:spPr/>
        <p:txBody>
          <a:bodyPr/>
          <a:lstStyle/>
          <a:p>
            <a:pPr rtl="0"/>
            <a:fld id="{C136CE23-678B-491C-B5B9-139FDD197D20}" type="datetime1">
              <a:rPr lang="en-GB" noProof="0" smtClean="0"/>
              <a:t>08/04/2025</a:t>
            </a:fld>
            <a:endParaRPr lang="en-GB" noProof="0" dirty="0"/>
          </a:p>
        </p:txBody>
      </p:sp>
      <p:sp>
        <p:nvSpPr>
          <p:cNvPr id="5" name="Footer Placeholder 5"/>
          <p:cNvSpPr>
            <a:spLocks noGrp="1"/>
          </p:cNvSpPr>
          <p:nvPr>
            <p:ph type="ftr" sz="quarter" idx="11"/>
          </p:nvPr>
        </p:nvSpPr>
        <p:spPr/>
        <p:txBody>
          <a:bodyPr/>
          <a:lstStyle/>
          <a:p>
            <a:pPr rtl="0"/>
            <a:r>
              <a:rPr lang="en-GB" noProof="0"/>
              <a:t>Add a footer</a:t>
            </a:r>
            <a:endParaRPr lang="en-GB" noProof="0" dirty="0"/>
          </a:p>
        </p:txBody>
      </p:sp>
      <p:sp>
        <p:nvSpPr>
          <p:cNvPr id="6" name="Slide Number Placeholder 6"/>
          <p:cNvSpPr>
            <a:spLocks noGrp="1"/>
          </p:cNvSpPr>
          <p:nvPr>
            <p:ph type="sldNum" sz="quarter" idx="12"/>
          </p:nvPr>
        </p:nvSpPr>
        <p:spPr/>
        <p:txBody>
          <a:bodyPr/>
          <a:lstStyle/>
          <a:p>
            <a:pPr rtl="0"/>
            <a:fld id="{2DFBB78A-01B4-41F2-96B0-677A4A282832}" type="slidenum">
              <a:rPr lang="en-GB" noProof="0" smtClean="0"/>
              <a:t>‹#›</a:t>
            </a:fld>
            <a:endParaRPr lang="en-GB" noProof="0" dirty="0"/>
          </a:p>
        </p:txBody>
      </p:sp>
    </p:spTree>
    <p:extLst>
      <p:ext uri="{BB962C8B-B14F-4D97-AF65-F5344CB8AC3E}">
        <p14:creationId xmlns:p14="http://schemas.microsoft.com/office/powerpoint/2010/main" val="1268787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606" y="1854192"/>
            <a:ext cx="5091580" cy="1574808"/>
          </a:xfrm>
        </p:spPr>
        <p:txBody>
          <a:bodyPr anchor="b">
            <a:normAutofit/>
          </a:bodyPr>
          <a:lstStyle>
            <a:lvl1pPr algn="l">
              <a:defRPr sz="3599"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947736" y="1143000"/>
            <a:ext cx="3199567"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654" y="3657600"/>
            <a:ext cx="5083655" cy="1371600"/>
          </a:xfrm>
        </p:spPr>
        <p:txBody>
          <a:bodyPr>
            <a:normAutofit/>
          </a:bodyPr>
          <a:lstStyle>
            <a:lvl1pPr marL="0" indent="0">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pPr rtl="0"/>
            <a:fld id="{83B37EE0-B4CB-4077-8C8E-6E97549B454A}" type="datetime1">
              <a:rPr lang="en-GB" noProof="0" smtClean="0"/>
              <a:t>08/04/2025</a:t>
            </a:fld>
            <a:endParaRPr lang="en-GB" noProof="0" dirty="0"/>
          </a:p>
        </p:txBody>
      </p:sp>
      <p:sp>
        <p:nvSpPr>
          <p:cNvPr id="6" name="Footer Placeholder 5"/>
          <p:cNvSpPr>
            <a:spLocks noGrp="1"/>
          </p:cNvSpPr>
          <p:nvPr>
            <p:ph type="ftr" sz="quarter" idx="11"/>
          </p:nvPr>
        </p:nvSpPr>
        <p:spPr/>
        <p:txBody>
          <a:bodyPr/>
          <a:lstStyle/>
          <a:p>
            <a:pPr rtl="0"/>
            <a:r>
              <a:rPr lang="en-GB" noProof="0"/>
              <a:t>Add a footer</a:t>
            </a:r>
            <a:endParaRPr lang="en-GB" noProof="0" dirty="0"/>
          </a:p>
        </p:txBody>
      </p:sp>
      <p:sp>
        <p:nvSpPr>
          <p:cNvPr id="7" name="Slide Number Placeholder 6"/>
          <p:cNvSpPr>
            <a:spLocks noGrp="1"/>
          </p:cNvSpPr>
          <p:nvPr>
            <p:ph type="sldNum" sz="quarter" idx="12"/>
          </p:nvPr>
        </p:nvSpPr>
        <p:spPr/>
        <p:txBody>
          <a:bodyPr/>
          <a:lstStyle/>
          <a:p>
            <a:pPr rtl="0"/>
            <a:fld id="{2DFBB78A-01B4-41F2-96B0-677A4A282832}" type="slidenum">
              <a:rPr lang="en-GB" noProof="0" smtClean="0"/>
              <a:t>‹#›</a:t>
            </a:fld>
            <a:endParaRPr lang="en-GB" noProof="0" dirty="0"/>
          </a:p>
        </p:txBody>
      </p:sp>
    </p:spTree>
    <p:extLst>
      <p:ext uri="{BB962C8B-B14F-4D97-AF65-F5344CB8AC3E}">
        <p14:creationId xmlns:p14="http://schemas.microsoft.com/office/powerpoint/2010/main" val="888889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6"/>
            <a:ext cx="4035961"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8"/>
            <a:ext cx="1522016" cy="2365453"/>
          </a:xfrm>
          <a:prstGeom prst="rect">
            <a:avLst/>
          </a:prstGeom>
        </p:spPr>
      </p:pic>
      <p:sp>
        <p:nvSpPr>
          <p:cNvPr id="16" name="Oval 15"/>
          <p:cNvSpPr/>
          <p:nvPr/>
        </p:nvSpPr>
        <p:spPr>
          <a:xfrm>
            <a:off x="8606770" y="1676400"/>
            <a:ext cx="2818666"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7330" y="1"/>
            <a:ext cx="1602969"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3637" y="6096000"/>
            <a:ext cx="993475" cy="762000"/>
          </a:xfrm>
          <a:prstGeom prst="rect">
            <a:avLst/>
          </a:prstGeom>
        </p:spPr>
      </p:pic>
      <p:sp>
        <p:nvSpPr>
          <p:cNvPr id="14" name="Rectangle 13"/>
          <p:cNvSpPr/>
          <p:nvPr/>
        </p:nvSpPr>
        <p:spPr>
          <a:xfrm>
            <a:off x="10435094" y="0"/>
            <a:ext cx="68562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5943" y="452718"/>
            <a:ext cx="9402274" cy="1400530"/>
          </a:xfrm>
          <a:prstGeom prst="rect">
            <a:avLst/>
          </a:prstGeom>
        </p:spPr>
        <p:txBody>
          <a:bodyPr vert="horz" lIns="91440" tIns="45720" rIns="91440" bIns="45720" rtlCol="0" anchor="t">
            <a:noAutofit/>
          </a:bodyPr>
          <a:lstStyle/>
          <a:p>
            <a:r>
              <a:rPr lang="en-GB"/>
              <a:t>Click to edit Master title style</a:t>
            </a:r>
            <a:endParaRPr lang="en-US" dirty="0"/>
          </a:p>
        </p:txBody>
      </p:sp>
      <p:sp>
        <p:nvSpPr>
          <p:cNvPr id="3" name="Text Placeholder 2"/>
          <p:cNvSpPr>
            <a:spLocks noGrp="1"/>
          </p:cNvSpPr>
          <p:nvPr>
            <p:ph type="body" idx="1"/>
          </p:nvPr>
        </p:nvSpPr>
        <p:spPr>
          <a:xfrm>
            <a:off x="1103025" y="2052919"/>
            <a:ext cx="8944211" cy="419548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10152866" y="1790741"/>
            <a:ext cx="990599" cy="304720"/>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rtl="0"/>
            <a:fld id="{112054CC-DC99-4F5B-AF1D-A53DF541A667}" type="datetime1">
              <a:rPr lang="en-GB" noProof="0" smtClean="0"/>
              <a:t>08/04/2025</a:t>
            </a:fld>
            <a:endParaRPr lang="en-GB" noProof="0" dirty="0"/>
          </a:p>
        </p:txBody>
      </p:sp>
      <p:sp>
        <p:nvSpPr>
          <p:cNvPr id="5" name="Footer Placeholder 4"/>
          <p:cNvSpPr>
            <a:spLocks noGrp="1"/>
          </p:cNvSpPr>
          <p:nvPr>
            <p:ph type="ftr" sz="quarter" idx="3"/>
          </p:nvPr>
        </p:nvSpPr>
        <p:spPr>
          <a:xfrm rot="5400000">
            <a:off x="8948740" y="3225337"/>
            <a:ext cx="3859795" cy="304722"/>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pPr rtl="0"/>
            <a:r>
              <a:rPr lang="en-GB" noProof="0"/>
              <a:t>Add a footer</a:t>
            </a:r>
            <a:endParaRPr lang="en-GB" noProof="0" dirty="0"/>
          </a:p>
        </p:txBody>
      </p:sp>
      <p:sp>
        <p:nvSpPr>
          <p:cNvPr id="6" name="Slide Number Placeholder 5"/>
          <p:cNvSpPr>
            <a:spLocks noGrp="1"/>
          </p:cNvSpPr>
          <p:nvPr>
            <p:ph type="sldNum" sz="quarter" idx="4"/>
          </p:nvPr>
        </p:nvSpPr>
        <p:spPr bwMode="gray">
          <a:xfrm>
            <a:off x="10349844" y="295730"/>
            <a:ext cx="837981" cy="767687"/>
          </a:xfrm>
          <a:prstGeom prst="rect">
            <a:avLst/>
          </a:prstGeom>
        </p:spPr>
        <p:txBody>
          <a:bodyPr vert="horz" lIns="91440" tIns="45720" rIns="91440" bIns="45720" rtlCol="0" anchor="b"/>
          <a:lstStyle>
            <a:lvl1pPr algn="ctr">
              <a:defRPr sz="2799" b="0" i="0">
                <a:solidFill>
                  <a:schemeClr val="tx1">
                    <a:tint val="75000"/>
                  </a:schemeClr>
                </a:solidFill>
              </a:defRPr>
            </a:lvl1pPr>
          </a:lstStyle>
          <a:p>
            <a:pPr rtl="0"/>
            <a:fld id="{EB37DED6-D4C7-42EE-AB49-D2E39E64FDE4}" type="slidenum">
              <a:rPr lang="en-GB" noProof="0" smtClean="0"/>
              <a:pPr/>
              <a:t>‹#›</a:t>
            </a:fld>
            <a:endParaRPr lang="en-GB" noProof="0" dirty="0"/>
          </a:p>
        </p:txBody>
      </p:sp>
    </p:spTree>
    <p:extLst>
      <p:ext uri="{BB962C8B-B14F-4D97-AF65-F5344CB8AC3E}">
        <p14:creationId xmlns:p14="http://schemas.microsoft.com/office/powerpoint/2010/main" val="1638848798"/>
      </p:ext>
    </p:extLst>
  </p:cSld>
  <p:clrMap bg1="dk1" tx1="lt1" bg2="dk2" tx2="lt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 id="2147483721"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457063" rtl="0" eaLnBrk="1" latinLnBrk="0" hangingPunct="1">
        <a:spcBef>
          <a:spcPct val="0"/>
        </a:spcBef>
        <a:buNone/>
        <a:defRPr sz="4199"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bg2">
            <a:lumMod val="40000"/>
            <a:lumOff val="60000"/>
          </a:schemeClr>
        </a:buClr>
        <a:buSzPct val="80000"/>
        <a:buFont typeface="Wingdings 3" charset="2"/>
        <a:buChar char=""/>
        <a:defRPr sz="1999" b="0" i="0" kern="1200">
          <a:solidFill>
            <a:schemeClr val="tx1"/>
          </a:solidFill>
          <a:latin typeface="+mj-lt"/>
          <a:ea typeface="+mj-ea"/>
          <a:cs typeface="+mj-cs"/>
        </a:defRPr>
      </a:lvl1pPr>
      <a:lvl2pPr marL="742727" indent="-285664" algn="l" defTabSz="457063" rtl="0" eaLnBrk="1" latinLnBrk="0" hangingPunct="1">
        <a:spcBef>
          <a:spcPts val="1000"/>
        </a:spcBef>
        <a:spcAft>
          <a:spcPts val="0"/>
        </a:spcAft>
        <a:buClr>
          <a:schemeClr val="bg2">
            <a:lumMod val="40000"/>
            <a:lumOff val="60000"/>
          </a:schemeClr>
        </a:buClr>
        <a:buSzPct val="80000"/>
        <a:buFont typeface="Wingdings 3" charset="2"/>
        <a:buChar char=""/>
        <a:defRPr sz="1799" b="0" i="0" kern="1200">
          <a:solidFill>
            <a:schemeClr val="tx1"/>
          </a:solidFill>
          <a:latin typeface="+mj-lt"/>
          <a:ea typeface="+mj-ea"/>
          <a:cs typeface="+mj-cs"/>
        </a:defRPr>
      </a:lvl2pPr>
      <a:lvl3pPr marL="1142657"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599720"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6783"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5248"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0908"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7971"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5034" indent="-228531" algn="l" defTabSz="457063"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7" name="Picture 6" descr="Books stacked on a table">
            <a:extLst>
              <a:ext uri="{FF2B5EF4-FFF2-40B4-BE49-F238E27FC236}">
                <a16:creationId xmlns:a16="http://schemas.microsoft.com/office/drawing/2014/main" id="{FF6A5E9D-39A1-4158-6F4B-F444D5B4EBB8}"/>
              </a:ext>
            </a:extLst>
          </p:cNvPr>
          <p:cNvPicPr>
            <a:picLocks noChangeAspect="1"/>
          </p:cNvPicPr>
          <p:nvPr/>
        </p:nvPicPr>
        <p:blipFill>
          <a:blip r:embed="rId4"/>
          <a:srcRect t="38295" r="-1" b="-1"/>
          <a:stretch/>
        </p:blipFill>
        <p:spPr>
          <a:xfrm>
            <a:off x="0" y="-6761"/>
            <a:ext cx="12188501" cy="4667043"/>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p:spPr>
      </p:pic>
      <p:sp>
        <p:nvSpPr>
          <p:cNvPr id="16"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7668" y="3753695"/>
            <a:ext cx="3471156"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40000"/>
            </a:schemeClr>
          </a:solidFill>
          <a:ln>
            <a:noFill/>
          </a:ln>
        </p:spPr>
        <p:txBody>
          <a:bodyPr rtlCol="0" anchor="ctr"/>
          <a:lstStyle/>
          <a:p>
            <a:pPr algn="ctr"/>
            <a:endParaRPr lang="en-US">
              <a:solidFill>
                <a:schemeClr val="tx1"/>
              </a:solidFill>
            </a:endParaRPr>
          </a:p>
        </p:txBody>
      </p:sp>
      <p:sp>
        <p:nvSpPr>
          <p:cNvPr id="18" name="Freeform: Shape 17">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88825"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36750" y="4854346"/>
            <a:ext cx="10404891" cy="868026"/>
          </a:xfrm>
        </p:spPr>
        <p:txBody>
          <a:bodyPr rtlCol="0">
            <a:normAutofit fontScale="90000"/>
          </a:bodyPr>
          <a:lstStyle/>
          <a:p>
            <a:r>
              <a:rPr lang="en-GB" sz="4800" dirty="0">
                <a:solidFill>
                  <a:srgbClr val="FFFFFF"/>
                </a:solidFill>
              </a:rPr>
              <a:t>Comprehensive Analysis of Book Trends</a:t>
            </a:r>
            <a:endParaRPr lang="en-GB" sz="4800" dirty="0">
              <a:solidFill>
                <a:srgbClr val="EBEBEB"/>
              </a:solidFill>
            </a:endParaRPr>
          </a:p>
        </p:txBody>
      </p:sp>
      <p:sp>
        <p:nvSpPr>
          <p:cNvPr id="5" name="Subtitle 4"/>
          <p:cNvSpPr>
            <a:spLocks noGrp="1"/>
          </p:cNvSpPr>
          <p:nvPr>
            <p:ph type="subTitle" idx="1"/>
          </p:nvPr>
        </p:nvSpPr>
        <p:spPr>
          <a:xfrm>
            <a:off x="765820" y="5915460"/>
            <a:ext cx="10404891" cy="487924"/>
          </a:xfrm>
        </p:spPr>
        <p:txBody>
          <a:bodyPr rtlCol="0">
            <a:normAutofit/>
          </a:bodyPr>
          <a:lstStyle/>
          <a:p>
            <a:pPr rtl="0">
              <a:lnSpc>
                <a:spcPct val="90000"/>
              </a:lnSpc>
            </a:pPr>
            <a:r>
              <a:rPr lang="en-GB" sz="1400" b="1" dirty="0">
                <a:solidFill>
                  <a:schemeClr val="tx2">
                    <a:lumMod val="40000"/>
                    <a:lumOff val="60000"/>
                  </a:schemeClr>
                </a:solidFill>
              </a:rPr>
              <a:t>Anu Chandrasekar</a:t>
            </a:r>
            <a:br>
              <a:rPr lang="en-GB" sz="1400" b="1" dirty="0">
                <a:solidFill>
                  <a:schemeClr val="tx2">
                    <a:lumMod val="40000"/>
                    <a:lumOff val="60000"/>
                  </a:schemeClr>
                </a:solidFill>
              </a:rPr>
            </a:br>
            <a:endParaRPr lang="en-GB" sz="1400" b="1" dirty="0">
              <a:solidFill>
                <a:schemeClr val="tx2">
                  <a:lumMod val="40000"/>
                  <a:lumOff val="60000"/>
                </a:schemeClr>
              </a:solidFill>
            </a:endParaRPr>
          </a:p>
        </p:txBody>
      </p:sp>
      <p:pic>
        <p:nvPicPr>
          <p:cNvPr id="3" name="Picture 2">
            <a:extLst>
              <a:ext uri="{FF2B5EF4-FFF2-40B4-BE49-F238E27FC236}">
                <a16:creationId xmlns:a16="http://schemas.microsoft.com/office/drawing/2014/main" id="{13055666-F8C8-2C02-3125-5FFA0B3ACA3A}"/>
              </a:ext>
            </a:extLst>
          </p:cNvPr>
          <p:cNvPicPr>
            <a:picLocks noChangeAspect="1"/>
          </p:cNvPicPr>
          <p:nvPr/>
        </p:nvPicPr>
        <p:blipFill>
          <a:blip r:embed="rId5"/>
          <a:stretch>
            <a:fillRect/>
          </a:stretch>
        </p:blipFill>
        <p:spPr>
          <a:xfrm>
            <a:off x="9694812" y="5916435"/>
            <a:ext cx="2250996" cy="747501"/>
          </a:xfrm>
          <a:prstGeom prst="rect">
            <a:avLst/>
          </a:prstGeom>
        </p:spPr>
      </p:pic>
    </p:spTree>
    <p:extLst>
      <p:ext uri="{BB962C8B-B14F-4D97-AF65-F5344CB8AC3E}">
        <p14:creationId xmlns:p14="http://schemas.microsoft.com/office/powerpoint/2010/main" val="168988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7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CF68AD9E-11B0-C4EC-1CC4-68D1F4EA6F3C}"/>
              </a:ext>
            </a:extLst>
          </p:cNvPr>
          <p:cNvSpPr>
            <a:spLocks noGrp="1"/>
          </p:cNvSpPr>
          <p:nvPr>
            <p:ph type="title"/>
          </p:nvPr>
        </p:nvSpPr>
        <p:spPr>
          <a:xfrm>
            <a:off x="648761" y="629266"/>
            <a:ext cx="6186578" cy="1622321"/>
          </a:xfrm>
        </p:spPr>
        <p:txBody>
          <a:bodyPr>
            <a:normAutofit/>
          </a:bodyPr>
          <a:lstStyle/>
          <a:p>
            <a:pPr>
              <a:lnSpc>
                <a:spcPct val="90000"/>
              </a:lnSpc>
            </a:pPr>
            <a:r>
              <a:rPr lang="en-GB" sz="2900" b="1" dirty="0">
                <a:solidFill>
                  <a:srgbClr val="EBEBEB"/>
                </a:solidFill>
              </a:rPr>
              <a:t>Introduction </a:t>
            </a:r>
            <a:r>
              <a:rPr lang="en-GB" sz="2900" dirty="0">
                <a:solidFill>
                  <a:srgbClr val="EBEBEB"/>
                </a:solidFill>
              </a:rPr>
              <a:t>:Unveiling Trends in the Literary World (2009-2019)</a:t>
            </a:r>
            <a:br>
              <a:rPr lang="en-GB" sz="2900" dirty="0">
                <a:solidFill>
                  <a:srgbClr val="EBEBEB"/>
                </a:solidFill>
              </a:rPr>
            </a:br>
            <a:endParaRPr lang="en-GB" sz="2900" dirty="0">
              <a:solidFill>
                <a:srgbClr val="EBEBEB"/>
              </a:solidFill>
            </a:endParaRPr>
          </a:p>
        </p:txBody>
      </p:sp>
      <p:sp>
        <p:nvSpPr>
          <p:cNvPr id="3" name="Content Placeholder 2"/>
          <p:cNvSpPr>
            <a:spLocks noGrp="1"/>
          </p:cNvSpPr>
          <p:nvPr>
            <p:ph idx="1"/>
          </p:nvPr>
        </p:nvSpPr>
        <p:spPr>
          <a:xfrm>
            <a:off x="606525" y="1988840"/>
            <a:ext cx="6186577" cy="3785419"/>
          </a:xfrm>
        </p:spPr>
        <p:txBody>
          <a:bodyPr rtlCol="0">
            <a:normAutofit lnSpcReduction="10000"/>
          </a:bodyPr>
          <a:lstStyle/>
          <a:p>
            <a:pPr>
              <a:lnSpc>
                <a:spcPct val="90000"/>
              </a:lnSpc>
            </a:pPr>
            <a:r>
              <a:rPr lang="en-GB" sz="1600" dirty="0">
                <a:solidFill>
                  <a:srgbClr val="FFFFFF"/>
                </a:solidFill>
                <a:effectLst/>
              </a:rPr>
              <a:t>A comprehensive analysis of book trends from 2009 to 2019,</a:t>
            </a:r>
          </a:p>
          <a:p>
            <a:pPr lvl="1">
              <a:lnSpc>
                <a:spcPct val="90000"/>
              </a:lnSpc>
            </a:pPr>
            <a:r>
              <a:rPr lang="en-GB" sz="1400" dirty="0">
                <a:solidFill>
                  <a:srgbClr val="FFFFFF"/>
                </a:solidFill>
                <a:effectLst/>
              </a:rPr>
              <a:t> </a:t>
            </a:r>
            <a:r>
              <a:rPr lang="en-GB" sz="1400" dirty="0">
                <a:solidFill>
                  <a:srgbClr val="FFFFFF"/>
                </a:solidFill>
              </a:rPr>
              <a:t>F</a:t>
            </a:r>
            <a:r>
              <a:rPr lang="en-GB" sz="1400" dirty="0">
                <a:solidFill>
                  <a:srgbClr val="FFFFFF"/>
                </a:solidFill>
                <a:effectLst/>
              </a:rPr>
              <a:t>ocusing on genre popularity</a:t>
            </a:r>
          </a:p>
          <a:p>
            <a:pPr lvl="1">
              <a:lnSpc>
                <a:spcPct val="90000"/>
              </a:lnSpc>
            </a:pPr>
            <a:r>
              <a:rPr lang="en-GB" sz="1400" dirty="0">
                <a:solidFill>
                  <a:srgbClr val="FFFFFF"/>
                </a:solidFill>
                <a:effectLst/>
              </a:rPr>
              <a:t> </a:t>
            </a:r>
            <a:r>
              <a:rPr lang="en-GB" sz="1400" dirty="0">
                <a:solidFill>
                  <a:srgbClr val="FFFFFF"/>
                </a:solidFill>
              </a:rPr>
              <a:t>T</a:t>
            </a:r>
            <a:r>
              <a:rPr lang="en-GB" sz="1400" dirty="0">
                <a:solidFill>
                  <a:srgbClr val="FFFFFF"/>
                </a:solidFill>
                <a:effectLst/>
              </a:rPr>
              <a:t>op-reviewed novels</a:t>
            </a:r>
            <a:endParaRPr lang="en-GB" sz="1400" dirty="0">
              <a:solidFill>
                <a:srgbClr val="FFFFFF"/>
              </a:solidFill>
            </a:endParaRPr>
          </a:p>
          <a:p>
            <a:pPr lvl="1">
              <a:lnSpc>
                <a:spcPct val="90000"/>
              </a:lnSpc>
            </a:pPr>
            <a:r>
              <a:rPr lang="en-GB" sz="1400" dirty="0">
                <a:solidFill>
                  <a:srgbClr val="FFFFFF"/>
                </a:solidFill>
              </a:rPr>
              <a:t>S</a:t>
            </a:r>
            <a:r>
              <a:rPr lang="en-GB" sz="1400" dirty="0">
                <a:solidFill>
                  <a:srgbClr val="FFFFFF"/>
                </a:solidFill>
                <a:effectLst/>
              </a:rPr>
              <a:t>ales performance</a:t>
            </a:r>
            <a:endParaRPr lang="en-GB" sz="1400" dirty="0">
              <a:solidFill>
                <a:srgbClr val="FFFFFF"/>
              </a:solidFill>
            </a:endParaRPr>
          </a:p>
          <a:p>
            <a:pPr lvl="1">
              <a:lnSpc>
                <a:spcPct val="90000"/>
              </a:lnSpc>
            </a:pPr>
            <a:r>
              <a:rPr lang="en-GB" sz="1400" dirty="0">
                <a:solidFill>
                  <a:srgbClr val="FFFFFF"/>
                </a:solidFill>
              </a:rPr>
              <a:t>D</a:t>
            </a:r>
            <a:r>
              <a:rPr lang="en-GB" sz="1400" dirty="0">
                <a:solidFill>
                  <a:srgbClr val="FFFFFF"/>
                </a:solidFill>
                <a:effectLst/>
              </a:rPr>
              <a:t>ominance of fiction versus non-fiction genres</a:t>
            </a:r>
          </a:p>
          <a:p>
            <a:pPr marL="457063" lvl="1" indent="0">
              <a:lnSpc>
                <a:spcPct val="90000"/>
              </a:lnSpc>
              <a:buNone/>
            </a:pPr>
            <a:endParaRPr lang="en-GB" sz="1400" dirty="0">
              <a:solidFill>
                <a:srgbClr val="FFFFFF"/>
              </a:solidFill>
              <a:effectLst/>
            </a:endParaRPr>
          </a:p>
          <a:p>
            <a:pPr>
              <a:lnSpc>
                <a:spcPct val="90000"/>
              </a:lnSpc>
            </a:pPr>
            <a:r>
              <a:rPr lang="en-GB" sz="1600" dirty="0">
                <a:solidFill>
                  <a:srgbClr val="FFFFFF"/>
                </a:solidFill>
                <a:effectLst/>
              </a:rPr>
              <a:t>With non-fiction leading at 56.36% of the market share compared to fiction’s 43.64%, this dashboard uncovers the preferences of readers, the impact of critical acclaim, and the commercial success of different genres. </a:t>
            </a:r>
          </a:p>
          <a:p>
            <a:pPr>
              <a:lnSpc>
                <a:spcPct val="90000"/>
              </a:lnSpc>
            </a:pPr>
            <a:r>
              <a:rPr lang="en-GB" sz="1600" dirty="0">
                <a:solidFill>
                  <a:srgbClr val="FFFFFF"/>
                </a:solidFill>
                <a:effectLst/>
              </a:rPr>
              <a:t>Join me as we dive into these insights to understand what shaped the book industry over this decade.</a:t>
            </a:r>
          </a:p>
          <a:p>
            <a:pPr rtl="0">
              <a:lnSpc>
                <a:spcPct val="90000"/>
              </a:lnSpc>
            </a:pPr>
            <a:endParaRPr lang="en-GB" sz="1500" dirty="0">
              <a:solidFill>
                <a:srgbClr val="FFFFFF"/>
              </a:solidFill>
            </a:endParaRPr>
          </a:p>
        </p:txBody>
      </p:sp>
      <p:sp>
        <p:nvSpPr>
          <p:cNvPr id="13"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4146" y="-1"/>
            <a:ext cx="559327"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7" name="Picture 6" descr="Blue coloured book">
            <a:extLst>
              <a:ext uri="{FF2B5EF4-FFF2-40B4-BE49-F238E27FC236}">
                <a16:creationId xmlns:a16="http://schemas.microsoft.com/office/drawing/2014/main" id="{DE11DBA0-3C0D-7B0B-71E4-3A908D77CCF2}"/>
              </a:ext>
            </a:extLst>
          </p:cNvPr>
          <p:cNvPicPr>
            <a:picLocks noChangeAspect="1"/>
          </p:cNvPicPr>
          <p:nvPr/>
        </p:nvPicPr>
        <p:blipFill>
          <a:blip r:embed="rId4"/>
          <a:srcRect l="23550" r="27975" b="2"/>
          <a:stretch/>
        </p:blipFill>
        <p:spPr>
          <a:xfrm>
            <a:off x="7227292" y="1"/>
            <a:ext cx="4961952"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2995321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5960" cy="4188315"/>
          </a:xfrm>
          <a:prstGeom prst="rect">
            <a:avLst/>
          </a:prstGeom>
        </p:spPr>
      </p:pic>
      <p:pic>
        <p:nvPicPr>
          <p:cNvPr id="12" name="Picture 11">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015" cy="2365453"/>
          </a:xfrm>
          <a:prstGeom prst="rect">
            <a:avLst/>
          </a:prstGeom>
        </p:spPr>
      </p:pic>
      <p:sp>
        <p:nvSpPr>
          <p:cNvPr id="14" name="Oval 13">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770" y="1676400"/>
            <a:ext cx="2818665"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pic>
        <p:nvPicPr>
          <p:cNvPr id="16" name="Picture 15">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7328" y="0"/>
            <a:ext cx="1602970" cy="1141407"/>
          </a:xfrm>
          <a:prstGeom prst="rect">
            <a:avLst/>
          </a:prstGeom>
        </p:spPr>
      </p:pic>
      <p:pic>
        <p:nvPicPr>
          <p:cNvPr id="18" name="Picture 17">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3636" y="6096000"/>
            <a:ext cx="993476" cy="762000"/>
          </a:xfrm>
          <a:prstGeom prst="rect">
            <a:avLst/>
          </a:prstGeom>
        </p:spPr>
      </p:pic>
      <p:sp>
        <p:nvSpPr>
          <p:cNvPr id="20" name="Rectangle 19">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5093" y="0"/>
            <a:ext cx="685622"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GB"/>
          </a:p>
        </p:txBody>
      </p:sp>
      <p:pic>
        <p:nvPicPr>
          <p:cNvPr id="5" name="Content Placeholder 4">
            <a:extLst>
              <a:ext uri="{FF2B5EF4-FFF2-40B4-BE49-F238E27FC236}">
                <a16:creationId xmlns:a16="http://schemas.microsoft.com/office/drawing/2014/main" id="{00F4140F-C33A-E088-9DBD-534D4B6E3E66}"/>
              </a:ext>
            </a:extLst>
          </p:cNvPr>
          <p:cNvPicPr>
            <a:picLocks noGrp="1" noChangeAspect="1"/>
          </p:cNvPicPr>
          <p:nvPr>
            <p:ph idx="1"/>
          </p:nvPr>
        </p:nvPicPr>
        <p:blipFill>
          <a:blip r:embed="rId8"/>
          <a:srcRect t="31417" r="-1" b="19107"/>
          <a:stretch/>
        </p:blipFill>
        <p:spPr>
          <a:xfrm>
            <a:off x="20" y="-5"/>
            <a:ext cx="12188501" cy="5020241"/>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a:noFill/>
        </p:spPr>
      </p:pic>
      <p:sp>
        <p:nvSpPr>
          <p:cNvPr id="22"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7668" y="3753695"/>
            <a:ext cx="3471156"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40000"/>
            </a:schemeClr>
          </a:solidFill>
          <a:ln>
            <a:noFill/>
          </a:ln>
        </p:spPr>
        <p:txBody>
          <a:bodyPr rtlCol="0" anchor="ctr"/>
          <a:lstStyle/>
          <a:p>
            <a:pPr algn="ctr"/>
            <a:endParaRPr lang="en-US">
              <a:solidFill>
                <a:schemeClr val="tx1"/>
              </a:solidFill>
            </a:endParaRPr>
          </a:p>
        </p:txBody>
      </p:sp>
      <p:sp>
        <p:nvSpPr>
          <p:cNvPr id="24" name="Freeform: Shape 23">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88825"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616" y="4608799"/>
            <a:ext cx="5311715" cy="1200329"/>
          </a:xfrm>
        </p:spPr>
        <p:txBody>
          <a:bodyPr vert="horz" lIns="91440" tIns="45720" rIns="91440" bIns="45720" rtlCol="0" anchor="b">
            <a:normAutofit fontScale="90000"/>
          </a:bodyPr>
          <a:lstStyle/>
          <a:p>
            <a:pPr defTabSz="457200"/>
            <a:r>
              <a:rPr lang="fr-FR" sz="2000" b="1" dirty="0"/>
              <a:t>Most Popular Genre (Fiction vs. Non-Fiction)</a:t>
            </a:r>
            <a:br>
              <a:rPr lang="fr-FR" sz="2000" b="1" dirty="0"/>
            </a:br>
            <a:endParaRPr lang="en-US" sz="4800" b="1" dirty="0">
              <a:solidFill>
                <a:srgbClr val="EBEBEB"/>
              </a:solidFill>
            </a:endParaRPr>
          </a:p>
        </p:txBody>
      </p:sp>
      <p:sp>
        <p:nvSpPr>
          <p:cNvPr id="6" name="TextBox 5">
            <a:extLst>
              <a:ext uri="{FF2B5EF4-FFF2-40B4-BE49-F238E27FC236}">
                <a16:creationId xmlns:a16="http://schemas.microsoft.com/office/drawing/2014/main" id="{0FE12913-34A0-9ABF-B728-1680347B1FA9}"/>
              </a:ext>
            </a:extLst>
          </p:cNvPr>
          <p:cNvSpPr txBox="1"/>
          <p:nvPr/>
        </p:nvSpPr>
        <p:spPr>
          <a:xfrm>
            <a:off x="-304" y="5362852"/>
            <a:ext cx="12188825" cy="892552"/>
          </a:xfrm>
          <a:prstGeom prst="rect">
            <a:avLst/>
          </a:prstGeom>
          <a:noFill/>
        </p:spPr>
        <p:txBody>
          <a:bodyPr wrap="square" rtlCol="0">
            <a:spAutoFit/>
          </a:bodyPr>
          <a:lstStyle/>
          <a:p>
            <a:r>
              <a:rPr lang="en-GB" sz="1600" dirty="0"/>
              <a:t>The Bubble chart illustrates the distribution of book popularity between fiction and non-fiction genres, based on a dataset spanning 2009 to 2019 . The data is presented as percentages, with non-fiction leading slightly over fiction</a:t>
            </a:r>
            <a:r>
              <a:rPr lang="en-GB" dirty="0"/>
              <a:t>.</a:t>
            </a:r>
          </a:p>
          <a:p>
            <a:endParaRPr lang="en-GB" dirty="0"/>
          </a:p>
        </p:txBody>
      </p:sp>
    </p:spTree>
    <p:extLst>
      <p:ext uri="{BB962C8B-B14F-4D97-AF65-F5344CB8AC3E}">
        <p14:creationId xmlns:p14="http://schemas.microsoft.com/office/powerpoint/2010/main" val="342289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9362849A-570D-49DB-954C-63F144E88A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1CA42011-E478-428B-9D15-A98E338BF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5093" y="0"/>
            <a:ext cx="685622"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50" name="Freeform 7">
            <a:extLst>
              <a:ext uri="{FF2B5EF4-FFF2-40B4-BE49-F238E27FC236}">
                <a16:creationId xmlns:a16="http://schemas.microsoft.com/office/drawing/2014/main" id="{9ED2773C-FE51-4632-BA46-036BDCDA6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7668" y="1460230"/>
            <a:ext cx="3471156"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648761" y="629267"/>
            <a:ext cx="9249744" cy="1016654"/>
          </a:xfrm>
        </p:spPr>
        <p:txBody>
          <a:bodyPr vert="horz" lIns="91440" tIns="45720" rIns="91440" bIns="45720" rtlCol="0" anchor="t">
            <a:normAutofit/>
          </a:bodyPr>
          <a:lstStyle/>
          <a:p>
            <a:pPr defTabSz="457200"/>
            <a:r>
              <a:rPr lang="en-US" sz="4200" b="0" i="0" kern="1200">
                <a:solidFill>
                  <a:srgbClr val="EBEBEB"/>
                </a:solidFill>
                <a:latin typeface="+mj-lt"/>
                <a:ea typeface="+mj-ea"/>
                <a:cs typeface="+mj-cs"/>
              </a:rPr>
              <a:t>Highest Reviewed Novel</a:t>
            </a:r>
          </a:p>
        </p:txBody>
      </p:sp>
      <p:sp useBgFill="1">
        <p:nvSpPr>
          <p:cNvPr id="52" name="Freeform: Shape 48">
            <a:extLst>
              <a:ext uri="{FF2B5EF4-FFF2-40B4-BE49-F238E27FC236}">
                <a16:creationId xmlns:a16="http://schemas.microsoft.com/office/drawing/2014/main" id="{E02F9158-C4C2-46A8-BE73-A4F77E139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762067"/>
            <a:ext cx="12189242"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GB"/>
          </a:p>
        </p:txBody>
      </p:sp>
      <p:pic>
        <p:nvPicPr>
          <p:cNvPr id="5" name="Content Placeholder 4" descr="A graph of a number of people&#10;&#10;AI-generated content may be incorrect.">
            <a:extLst>
              <a:ext uri="{FF2B5EF4-FFF2-40B4-BE49-F238E27FC236}">
                <a16:creationId xmlns:a16="http://schemas.microsoft.com/office/drawing/2014/main" id="{85A1570D-CCEB-1748-97DB-10A57D15FC55}"/>
              </a:ext>
            </a:extLst>
          </p:cNvPr>
          <p:cNvPicPr>
            <a:picLocks noGrp="1" noChangeAspect="1"/>
          </p:cNvPicPr>
          <p:nvPr>
            <p:ph idx="1"/>
          </p:nvPr>
        </p:nvPicPr>
        <p:blipFill>
          <a:blip r:embed="rId3"/>
          <a:srcRect r="-1" b="28678"/>
          <a:stretch/>
        </p:blipFill>
        <p:spPr>
          <a:xfrm>
            <a:off x="659936" y="2492896"/>
            <a:ext cx="5450208" cy="4104456"/>
          </a:xfrm>
          <a:prstGeom prst="rect">
            <a:avLst/>
          </a:prstGeom>
          <a:effectLst/>
        </p:spPr>
      </p:pic>
      <p:sp>
        <p:nvSpPr>
          <p:cNvPr id="6" name="TextBox 5">
            <a:extLst>
              <a:ext uri="{FF2B5EF4-FFF2-40B4-BE49-F238E27FC236}">
                <a16:creationId xmlns:a16="http://schemas.microsoft.com/office/drawing/2014/main" id="{BFC01BAD-71B1-0A77-B62B-E957563C160D}"/>
              </a:ext>
            </a:extLst>
          </p:cNvPr>
          <p:cNvSpPr txBox="1"/>
          <p:nvPr/>
        </p:nvSpPr>
        <p:spPr>
          <a:xfrm>
            <a:off x="6419416" y="2548281"/>
            <a:ext cx="5121272" cy="3658689"/>
          </a:xfrm>
          <a:prstGeom prst="rect">
            <a:avLst/>
          </a:prstGeom>
        </p:spPr>
        <p:txBody>
          <a:bodyPr vert="horz" lIns="91440" tIns="45720" rIns="91440" bIns="45720" rtlCol="0">
            <a:normAutofit/>
          </a:bodyPr>
          <a:lstStyle/>
          <a:p>
            <a:pPr>
              <a:spcBef>
                <a:spcPts val="1000"/>
              </a:spcBef>
              <a:buClr>
                <a:schemeClr val="bg2">
                  <a:lumMod val="40000"/>
                  <a:lumOff val="60000"/>
                </a:schemeClr>
              </a:buClr>
              <a:buSzPct val="80000"/>
              <a:buFont typeface="Wingdings 3" charset="2"/>
              <a:buChar char=""/>
            </a:pPr>
            <a:r>
              <a:rPr lang="en-US" sz="1600" dirty="0">
                <a:latin typeface="+mj-lt"/>
                <a:ea typeface="+mj-ea"/>
                <a:cs typeface="+mj-cs"/>
              </a:rPr>
              <a:t>This horizontal bar chart displays the most reviewed novels from 2009 to 2019, ranked by the number of reader reviews. </a:t>
            </a:r>
          </a:p>
          <a:p>
            <a:pPr>
              <a:spcBef>
                <a:spcPts val="1000"/>
              </a:spcBef>
              <a:buClr>
                <a:schemeClr val="bg2">
                  <a:lumMod val="40000"/>
                  <a:lumOff val="60000"/>
                </a:schemeClr>
              </a:buClr>
              <a:buSzPct val="80000"/>
              <a:buFont typeface="Wingdings 3" charset="2"/>
              <a:buChar char=""/>
            </a:pPr>
            <a:endParaRPr lang="en-US" sz="1600" dirty="0">
              <a:latin typeface="+mj-lt"/>
              <a:ea typeface="+mj-ea"/>
              <a:cs typeface="+mj-cs"/>
            </a:endParaRPr>
          </a:p>
          <a:p>
            <a:pPr>
              <a:spcBef>
                <a:spcPts val="1000"/>
              </a:spcBef>
              <a:buClr>
                <a:schemeClr val="bg2">
                  <a:lumMod val="40000"/>
                  <a:lumOff val="60000"/>
                </a:schemeClr>
              </a:buClr>
              <a:buSzPct val="80000"/>
              <a:buFont typeface="Wingdings 3" charset="2"/>
              <a:buChar char=""/>
            </a:pPr>
            <a:r>
              <a:rPr lang="en-US" sz="1600" dirty="0">
                <a:latin typeface="+mj-lt"/>
                <a:ea typeface="+mj-ea"/>
                <a:cs typeface="+mj-cs"/>
              </a:rPr>
              <a:t>Key Findings  :</a:t>
            </a:r>
          </a:p>
          <a:p>
            <a:pPr>
              <a:spcBef>
                <a:spcPts val="1000"/>
              </a:spcBef>
              <a:buClr>
                <a:schemeClr val="bg2">
                  <a:lumMod val="40000"/>
                  <a:lumOff val="60000"/>
                </a:schemeClr>
              </a:buClr>
              <a:buSzPct val="80000"/>
              <a:buFont typeface="Wingdings 3" charset="2"/>
              <a:buChar char=""/>
            </a:pPr>
            <a:r>
              <a:rPr lang="en-US" sz="1600" b="1" dirty="0">
                <a:latin typeface="+mj-lt"/>
                <a:ea typeface="+mj-ea"/>
                <a:cs typeface="+mj-cs"/>
              </a:rPr>
              <a:t>"The Fault in Our Stars" tops the list with 201,928 reviews, making it the most reviewed novel in the given timeframe.</a:t>
            </a:r>
          </a:p>
        </p:txBody>
      </p:sp>
    </p:spTree>
    <p:extLst>
      <p:ext uri="{BB962C8B-B14F-4D97-AF65-F5344CB8AC3E}">
        <p14:creationId xmlns:p14="http://schemas.microsoft.com/office/powerpoint/2010/main" val="60329390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8762" y="629266"/>
            <a:ext cx="4165424" cy="1622321"/>
          </a:xfrm>
        </p:spPr>
        <p:txBody>
          <a:bodyPr rtlCol="0">
            <a:normAutofit/>
          </a:bodyPr>
          <a:lstStyle/>
          <a:p>
            <a:pPr rtl="0"/>
            <a:r>
              <a:rPr lang="en-GB" dirty="0">
                <a:solidFill>
                  <a:srgbClr val="EBEBEB"/>
                </a:solidFill>
              </a:rPr>
              <a:t>Sales by Author / Publisher</a:t>
            </a:r>
          </a:p>
        </p:txBody>
      </p:sp>
      <p:sp>
        <p:nvSpPr>
          <p:cNvPr id="46"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2719" y="-1"/>
            <a:ext cx="559326"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48" name="Freeform: Shape 47">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68553" y="-62690"/>
            <a:ext cx="6858001" cy="6983381"/>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GB"/>
          </a:p>
        </p:txBody>
      </p:sp>
      <p:pic>
        <p:nvPicPr>
          <p:cNvPr id="7" name="Picture 6">
            <a:extLst>
              <a:ext uri="{FF2B5EF4-FFF2-40B4-BE49-F238E27FC236}">
                <a16:creationId xmlns:a16="http://schemas.microsoft.com/office/drawing/2014/main" id="{C8B25BC6-916D-7A51-F6AF-3F05555D508A}"/>
              </a:ext>
            </a:extLst>
          </p:cNvPr>
          <p:cNvPicPr>
            <a:picLocks noChangeAspect="1"/>
          </p:cNvPicPr>
          <p:nvPr/>
        </p:nvPicPr>
        <p:blipFill>
          <a:blip r:embed="rId3"/>
          <a:stretch>
            <a:fillRect/>
          </a:stretch>
        </p:blipFill>
        <p:spPr>
          <a:xfrm>
            <a:off x="5730583" y="1700808"/>
            <a:ext cx="6340493" cy="3253761"/>
          </a:xfrm>
          <a:prstGeom prst="rect">
            <a:avLst/>
          </a:prstGeom>
          <a:effectLst/>
        </p:spPr>
      </p:pic>
      <p:sp>
        <p:nvSpPr>
          <p:cNvPr id="50" name="Rectangle 49">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728" y="0"/>
            <a:ext cx="685622"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9" name="Content Placeholder 8">
            <a:extLst>
              <a:ext uri="{FF2B5EF4-FFF2-40B4-BE49-F238E27FC236}">
                <a16:creationId xmlns:a16="http://schemas.microsoft.com/office/drawing/2014/main" id="{19F501A5-D61E-0117-97CF-E0B521832517}"/>
              </a:ext>
            </a:extLst>
          </p:cNvPr>
          <p:cNvSpPr>
            <a:spLocks noGrp="1"/>
          </p:cNvSpPr>
          <p:nvPr>
            <p:ph idx="1"/>
          </p:nvPr>
        </p:nvSpPr>
        <p:spPr>
          <a:xfrm>
            <a:off x="648762" y="2438400"/>
            <a:ext cx="4165423" cy="3785419"/>
          </a:xfrm>
        </p:spPr>
        <p:txBody>
          <a:bodyPr>
            <a:normAutofit lnSpcReduction="10000"/>
          </a:bodyPr>
          <a:lstStyle/>
          <a:p>
            <a:pPr>
              <a:lnSpc>
                <a:spcPct val="90000"/>
              </a:lnSpc>
            </a:pPr>
            <a:r>
              <a:rPr lang="en-GB" sz="1600" dirty="0">
                <a:solidFill>
                  <a:srgbClr val="EBEBEB"/>
                </a:solidFill>
              </a:rPr>
              <a:t>The American Psychological Association(APA) is a major publisher in the field of psychology, known for its scholarly and professional books, including the </a:t>
            </a:r>
            <a:r>
              <a:rPr lang="en-GB" sz="1600" i="1" dirty="0">
                <a:solidFill>
                  <a:srgbClr val="EBEBEB"/>
                </a:solidFill>
              </a:rPr>
              <a:t>Publication Manual of the American Psychological Association</a:t>
            </a:r>
            <a:r>
              <a:rPr lang="en-GB" sz="1600" dirty="0">
                <a:solidFill>
                  <a:srgbClr val="EBEBEB"/>
                </a:solidFill>
              </a:rPr>
              <a:t>, a widely used style guide.</a:t>
            </a:r>
          </a:p>
          <a:p>
            <a:pPr>
              <a:lnSpc>
                <a:spcPct val="90000"/>
              </a:lnSpc>
            </a:pPr>
            <a:r>
              <a:rPr lang="en-GB" sz="1600" dirty="0">
                <a:solidFill>
                  <a:srgbClr val="EBEBEB"/>
                </a:solidFill>
              </a:rPr>
              <a:t> The APA also operates imprints like Margination Press (children’s books) and APA Life Tools, and it publishes a range of academic books, journals, and digital resources.</a:t>
            </a:r>
          </a:p>
          <a:p>
            <a:pPr>
              <a:lnSpc>
                <a:spcPct val="90000"/>
              </a:lnSpc>
            </a:pPr>
            <a:r>
              <a:rPr lang="en-GB" sz="1600" dirty="0">
                <a:solidFill>
                  <a:srgbClr val="EBEBEB"/>
                </a:solidFill>
              </a:rPr>
              <a:t>American Psychological Association(APA) made a total revenue of $ 4 Million and was the leader in sales</a:t>
            </a:r>
          </a:p>
          <a:p>
            <a:pPr>
              <a:lnSpc>
                <a:spcPct val="90000"/>
              </a:lnSpc>
            </a:pPr>
            <a:endParaRPr lang="en-GB" sz="1700" dirty="0">
              <a:solidFill>
                <a:srgbClr val="EBEBEB"/>
              </a:solidFill>
            </a:endParaRPr>
          </a:p>
          <a:p>
            <a:pPr>
              <a:lnSpc>
                <a:spcPct val="90000"/>
              </a:lnSpc>
            </a:pPr>
            <a:endParaRPr lang="en-US" sz="1700" dirty="0">
              <a:solidFill>
                <a:srgbClr val="EBEBEB"/>
              </a:solidFill>
            </a:endParaRPr>
          </a:p>
        </p:txBody>
      </p:sp>
    </p:spTree>
    <p:extLst>
      <p:ext uri="{BB962C8B-B14F-4D97-AF65-F5344CB8AC3E}">
        <p14:creationId xmlns:p14="http://schemas.microsoft.com/office/powerpoint/2010/main" val="9772297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F3FC718-FDE3-4EF7-921E-A5F374EAF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54" y="35703"/>
            <a:ext cx="4287958" cy="1444752"/>
          </a:xfrm>
        </p:spPr>
        <p:txBody>
          <a:bodyPr rtlCol="0" anchor="b">
            <a:normAutofit/>
          </a:bodyPr>
          <a:lstStyle/>
          <a:p>
            <a:pPr rtl="0"/>
            <a:r>
              <a:rPr lang="en-GB" sz="3200" dirty="0">
                <a:solidFill>
                  <a:srgbClr val="EBEBEB"/>
                </a:solidFill>
              </a:rPr>
              <a:t>Total Sales : Fiction vs Non-Fiction </a:t>
            </a:r>
          </a:p>
        </p:txBody>
      </p:sp>
      <p:sp>
        <p:nvSpPr>
          <p:cNvPr id="14" name="Freeform 11">
            <a:extLst>
              <a:ext uri="{FF2B5EF4-FFF2-40B4-BE49-F238E27FC236}">
                <a16:creationId xmlns:a16="http://schemas.microsoft.com/office/drawing/2014/main" id="{FAA0F719-3DC8-4F08-AD8F-5A845658CB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7081" y="-1"/>
            <a:ext cx="559327"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6" name="Freeform: Shape 15">
            <a:extLst>
              <a:ext uri="{FF2B5EF4-FFF2-40B4-BE49-F238E27FC236}">
                <a16:creationId xmlns:a16="http://schemas.microsoft.com/office/drawing/2014/main" id="{7DCB61BE-FA0F-4EFB-BE0E-268BAD8E3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4745526" y="-585299"/>
            <a:ext cx="6858001" cy="8028600"/>
          </a:xfrm>
          <a:custGeom>
            <a:avLst/>
            <a:gdLst>
              <a:gd name="connsiteX0" fmla="*/ 6858001 w 6858001"/>
              <a:gd name="connsiteY0" fmla="*/ 1177 h 8030691"/>
              <a:gd name="connsiteX1" fmla="*/ 6858001 w 6858001"/>
              <a:gd name="connsiteY1" fmla="*/ 1344715 h 8030691"/>
              <a:gd name="connsiteX2" fmla="*/ 6858000 w 6858001"/>
              <a:gd name="connsiteY2" fmla="*/ 1344715 h 8030691"/>
              <a:gd name="connsiteX3" fmla="*/ 6858000 w 6858001"/>
              <a:gd name="connsiteY3" fmla="*/ 8030691 h 8030691"/>
              <a:gd name="connsiteX4" fmla="*/ 0 w 6858001"/>
              <a:gd name="connsiteY4" fmla="*/ 8030690 h 8030691"/>
              <a:gd name="connsiteX5" fmla="*/ 0 w 6858001"/>
              <a:gd name="connsiteY5" fmla="*/ 477747 h 8030691"/>
              <a:gd name="connsiteX6" fmla="*/ 1 w 6858001"/>
              <a:gd name="connsiteY6" fmla="*/ 477747 h 8030691"/>
              <a:gd name="connsiteX7" fmla="*/ 1 w 6858001"/>
              <a:gd name="connsiteY7" fmla="*/ 0 h 8030691"/>
              <a:gd name="connsiteX8" fmla="*/ 40463 w 6858001"/>
              <a:gd name="connsiteY8" fmla="*/ 5883 h 8030691"/>
              <a:gd name="connsiteX9" fmla="*/ 159107 w 6858001"/>
              <a:gd name="connsiteY9" fmla="*/ 23196 h 8030691"/>
              <a:gd name="connsiteX10" fmla="*/ 245518 w 6858001"/>
              <a:gd name="connsiteY10" fmla="*/ 35299 h 8030691"/>
              <a:gd name="connsiteX11" fmla="*/ 348388 w 6858001"/>
              <a:gd name="connsiteY11" fmla="*/ 48074 h 8030691"/>
              <a:gd name="connsiteX12" fmla="*/ 470460 w 6858001"/>
              <a:gd name="connsiteY12" fmla="*/ 63370 h 8030691"/>
              <a:gd name="connsiteX13" fmla="*/ 605563 w 6858001"/>
              <a:gd name="connsiteY13" fmla="*/ 79507 h 8030691"/>
              <a:gd name="connsiteX14" fmla="*/ 757810 w 6858001"/>
              <a:gd name="connsiteY14" fmla="*/ 96484 h 8030691"/>
              <a:gd name="connsiteX15" fmla="*/ 923774 w 6858001"/>
              <a:gd name="connsiteY15" fmla="*/ 114469 h 8030691"/>
              <a:gd name="connsiteX16" fmla="*/ 1104139 w 6858001"/>
              <a:gd name="connsiteY16" fmla="*/ 132455 h 8030691"/>
              <a:gd name="connsiteX17" fmla="*/ 1296163 w 6858001"/>
              <a:gd name="connsiteY17" fmla="*/ 150776 h 8030691"/>
              <a:gd name="connsiteX18" fmla="*/ 1503275 w 6858001"/>
              <a:gd name="connsiteY18" fmla="*/ 167753 h 8030691"/>
              <a:gd name="connsiteX19" fmla="*/ 1719988 w 6858001"/>
              <a:gd name="connsiteY19" fmla="*/ 184058 h 8030691"/>
              <a:gd name="connsiteX20" fmla="*/ 1949045 w 6858001"/>
              <a:gd name="connsiteY20" fmla="*/ 198850 h 8030691"/>
              <a:gd name="connsiteX21" fmla="*/ 2187703 w 6858001"/>
              <a:gd name="connsiteY21" fmla="*/ 212969 h 8030691"/>
              <a:gd name="connsiteX22" fmla="*/ 2436649 w 6858001"/>
              <a:gd name="connsiteY22" fmla="*/ 226249 h 8030691"/>
              <a:gd name="connsiteX23" fmla="*/ 2564208 w 6858001"/>
              <a:gd name="connsiteY23" fmla="*/ 230955 h 8030691"/>
              <a:gd name="connsiteX24" fmla="*/ 2694509 w 6858001"/>
              <a:gd name="connsiteY24" fmla="*/ 236166 h 8030691"/>
              <a:gd name="connsiteX25" fmla="*/ 2826869 w 6858001"/>
              <a:gd name="connsiteY25" fmla="*/ 241040 h 8030691"/>
              <a:gd name="connsiteX26" fmla="*/ 2959914 w 6858001"/>
              <a:gd name="connsiteY26" fmla="*/ 244234 h 8030691"/>
              <a:gd name="connsiteX27" fmla="*/ 3095702 w 6858001"/>
              <a:gd name="connsiteY27" fmla="*/ 247092 h 8030691"/>
              <a:gd name="connsiteX28" fmla="*/ 3232862 w 6858001"/>
              <a:gd name="connsiteY28" fmla="*/ 250117 h 8030691"/>
              <a:gd name="connsiteX29" fmla="*/ 3372766 w 6858001"/>
              <a:gd name="connsiteY29" fmla="*/ 252134 h 8030691"/>
              <a:gd name="connsiteX30" fmla="*/ 3514040 w 6858001"/>
              <a:gd name="connsiteY30" fmla="*/ 252134 h 8030691"/>
              <a:gd name="connsiteX31" fmla="*/ 3656686 w 6858001"/>
              <a:gd name="connsiteY31" fmla="*/ 253143 h 8030691"/>
              <a:gd name="connsiteX32" fmla="*/ 3800705 w 6858001"/>
              <a:gd name="connsiteY32" fmla="*/ 252134 h 8030691"/>
              <a:gd name="connsiteX33" fmla="*/ 3946780 w 6858001"/>
              <a:gd name="connsiteY33" fmla="*/ 250117 h 8030691"/>
              <a:gd name="connsiteX34" fmla="*/ 4092856 w 6858001"/>
              <a:gd name="connsiteY34" fmla="*/ 248268 h 8030691"/>
              <a:gd name="connsiteX35" fmla="*/ 4240988 w 6858001"/>
              <a:gd name="connsiteY35" fmla="*/ 244234 h 8030691"/>
              <a:gd name="connsiteX36" fmla="*/ 4390492 w 6858001"/>
              <a:gd name="connsiteY36" fmla="*/ 240032 h 8030691"/>
              <a:gd name="connsiteX37" fmla="*/ 4539997 w 6858001"/>
              <a:gd name="connsiteY37" fmla="*/ 235157 h 8030691"/>
              <a:gd name="connsiteX38" fmla="*/ 4690873 w 6858001"/>
              <a:gd name="connsiteY38" fmla="*/ 228266 h 8030691"/>
              <a:gd name="connsiteX39" fmla="*/ 4843120 w 6858001"/>
              <a:gd name="connsiteY39" fmla="*/ 220029 h 8030691"/>
              <a:gd name="connsiteX40" fmla="*/ 4996054 w 6858001"/>
              <a:gd name="connsiteY40" fmla="*/ 212129 h 8030691"/>
              <a:gd name="connsiteX41" fmla="*/ 5148987 w 6858001"/>
              <a:gd name="connsiteY41" fmla="*/ 202044 h 8030691"/>
              <a:gd name="connsiteX42" fmla="*/ 5303978 w 6858001"/>
              <a:gd name="connsiteY42" fmla="*/ 189941 h 8030691"/>
              <a:gd name="connsiteX43" fmla="*/ 5456911 w 6858001"/>
              <a:gd name="connsiteY43" fmla="*/ 177839 h 8030691"/>
              <a:gd name="connsiteX44" fmla="*/ 5612588 w 6858001"/>
              <a:gd name="connsiteY44" fmla="*/ 163887 h 8030691"/>
              <a:gd name="connsiteX45" fmla="*/ 5768950 w 6858001"/>
              <a:gd name="connsiteY45" fmla="*/ 148591 h 8030691"/>
              <a:gd name="connsiteX46" fmla="*/ 5923255 w 6858001"/>
              <a:gd name="connsiteY46" fmla="*/ 132455 h 8030691"/>
              <a:gd name="connsiteX47" fmla="*/ 6079618 w 6858001"/>
              <a:gd name="connsiteY47" fmla="*/ 113629 h 8030691"/>
              <a:gd name="connsiteX48" fmla="*/ 6235294 w 6858001"/>
              <a:gd name="connsiteY48" fmla="*/ 93458 h 8030691"/>
              <a:gd name="connsiteX49" fmla="*/ 6391657 w 6858001"/>
              <a:gd name="connsiteY49" fmla="*/ 73455 h 8030691"/>
              <a:gd name="connsiteX50" fmla="*/ 6547333 w 6858001"/>
              <a:gd name="connsiteY50" fmla="*/ 50091 h 8030691"/>
              <a:gd name="connsiteX51" fmla="*/ 6702324 w 6858001"/>
              <a:gd name="connsiteY51" fmla="*/ 26222 h 8030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8030691">
                <a:moveTo>
                  <a:pt x="6858001" y="1177"/>
                </a:moveTo>
                <a:lnTo>
                  <a:pt x="6858001" y="1344715"/>
                </a:lnTo>
                <a:lnTo>
                  <a:pt x="6858000" y="1344715"/>
                </a:lnTo>
                <a:lnTo>
                  <a:pt x="6858000" y="8030691"/>
                </a:lnTo>
                <a:lnTo>
                  <a:pt x="0" y="8030690"/>
                </a:lnTo>
                <a:lnTo>
                  <a:pt x="0" y="477747"/>
                </a:lnTo>
                <a:lnTo>
                  <a:pt x="1" y="477747"/>
                </a:lnTo>
                <a:lnTo>
                  <a:pt x="1" y="0"/>
                </a:lnTo>
                <a:lnTo>
                  <a:pt x="40463" y="5883"/>
                </a:lnTo>
                <a:lnTo>
                  <a:pt x="159107" y="23196"/>
                </a:lnTo>
                <a:lnTo>
                  <a:pt x="245518" y="35299"/>
                </a:lnTo>
                <a:lnTo>
                  <a:pt x="348388" y="48074"/>
                </a:lnTo>
                <a:lnTo>
                  <a:pt x="470460" y="63370"/>
                </a:lnTo>
                <a:lnTo>
                  <a:pt x="605563" y="79507"/>
                </a:lnTo>
                <a:lnTo>
                  <a:pt x="757810" y="96484"/>
                </a:lnTo>
                <a:lnTo>
                  <a:pt x="923774" y="114469"/>
                </a:lnTo>
                <a:lnTo>
                  <a:pt x="1104139" y="132455"/>
                </a:lnTo>
                <a:lnTo>
                  <a:pt x="1296163" y="150776"/>
                </a:lnTo>
                <a:lnTo>
                  <a:pt x="1503275" y="167753"/>
                </a:lnTo>
                <a:lnTo>
                  <a:pt x="1719988" y="184058"/>
                </a:lnTo>
                <a:lnTo>
                  <a:pt x="1949045" y="198850"/>
                </a:lnTo>
                <a:lnTo>
                  <a:pt x="2187703" y="212969"/>
                </a:lnTo>
                <a:lnTo>
                  <a:pt x="2436649" y="226249"/>
                </a:lnTo>
                <a:lnTo>
                  <a:pt x="2564208" y="230955"/>
                </a:lnTo>
                <a:lnTo>
                  <a:pt x="2694509" y="236166"/>
                </a:lnTo>
                <a:lnTo>
                  <a:pt x="2826869" y="241040"/>
                </a:lnTo>
                <a:lnTo>
                  <a:pt x="2959914" y="244234"/>
                </a:lnTo>
                <a:lnTo>
                  <a:pt x="3095702" y="247092"/>
                </a:lnTo>
                <a:lnTo>
                  <a:pt x="3232862" y="250117"/>
                </a:lnTo>
                <a:lnTo>
                  <a:pt x="3372766" y="252134"/>
                </a:lnTo>
                <a:lnTo>
                  <a:pt x="3514040" y="252134"/>
                </a:lnTo>
                <a:lnTo>
                  <a:pt x="3656686" y="253143"/>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GB"/>
          </a:p>
        </p:txBody>
      </p:sp>
      <p:sp>
        <p:nvSpPr>
          <p:cNvPr id="18" name="Rectangle 17">
            <a:extLst>
              <a:ext uri="{FF2B5EF4-FFF2-40B4-BE49-F238E27FC236}">
                <a16:creationId xmlns:a16="http://schemas.microsoft.com/office/drawing/2014/main" id="{A4B31EAA-7423-46F7-9B90-4AB2B09C35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5093" y="0"/>
            <a:ext cx="685622"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9" name="Content Placeholder 8">
            <a:extLst>
              <a:ext uri="{FF2B5EF4-FFF2-40B4-BE49-F238E27FC236}">
                <a16:creationId xmlns:a16="http://schemas.microsoft.com/office/drawing/2014/main" id="{EA787768-C7DB-D83F-5B0A-B13D6322BA2E}"/>
              </a:ext>
            </a:extLst>
          </p:cNvPr>
          <p:cNvSpPr>
            <a:spLocks noGrp="1"/>
          </p:cNvSpPr>
          <p:nvPr>
            <p:ph idx="1"/>
          </p:nvPr>
        </p:nvSpPr>
        <p:spPr>
          <a:xfrm>
            <a:off x="-11350" y="2575313"/>
            <a:ext cx="3750934" cy="4246984"/>
          </a:xfrm>
        </p:spPr>
        <p:txBody>
          <a:bodyPr>
            <a:normAutofit/>
          </a:bodyPr>
          <a:lstStyle/>
          <a:p>
            <a:r>
              <a:rPr lang="en-GB" sz="1600" b="1" dirty="0">
                <a:solidFill>
                  <a:schemeClr val="bg1"/>
                </a:solidFill>
              </a:rPr>
              <a:t>Fiction sales</a:t>
            </a:r>
            <a:r>
              <a:rPr lang="en-GB" sz="1600" dirty="0">
                <a:solidFill>
                  <a:schemeClr val="bg1"/>
                </a:solidFill>
              </a:rPr>
              <a:t>  : Fiction sales started at $1,690,440 in 2009, peaked at $6,858,148 in 2014, and then declined to $3,836,250 by 2019.</a:t>
            </a:r>
          </a:p>
          <a:p>
            <a:r>
              <a:rPr lang="en-GB" sz="1600" b="1" dirty="0">
                <a:solidFill>
                  <a:schemeClr val="bg1"/>
                </a:solidFill>
              </a:rPr>
              <a:t>Non-Fiction Sales : </a:t>
            </a:r>
            <a:r>
              <a:rPr lang="en-GB" sz="1600" dirty="0">
                <a:solidFill>
                  <a:schemeClr val="bg1"/>
                </a:solidFill>
              </a:rPr>
              <a:t>Non-fiction sales began at $1,508,639 in 2009, steadily increased to $4,713,219 in 2016, and reached $4,500,705 by 2019</a:t>
            </a:r>
          </a:p>
          <a:p>
            <a:endParaRPr lang="en-GB" sz="1200" dirty="0">
              <a:solidFill>
                <a:schemeClr val="bg1"/>
              </a:solidFill>
            </a:endParaRPr>
          </a:p>
          <a:p>
            <a:endParaRPr lang="en-US" sz="1400" dirty="0">
              <a:solidFill>
                <a:schemeClr val="bg1"/>
              </a:solidFill>
            </a:endParaRPr>
          </a:p>
        </p:txBody>
      </p:sp>
      <p:pic>
        <p:nvPicPr>
          <p:cNvPr id="5" name="Content Placeholder 4">
            <a:extLst>
              <a:ext uri="{FF2B5EF4-FFF2-40B4-BE49-F238E27FC236}">
                <a16:creationId xmlns:a16="http://schemas.microsoft.com/office/drawing/2014/main" id="{96504ABA-C67A-88D4-BD80-DDE99ACBDEA0}"/>
              </a:ext>
            </a:extLst>
          </p:cNvPr>
          <p:cNvPicPr>
            <a:picLocks noChangeAspect="1"/>
          </p:cNvPicPr>
          <p:nvPr/>
        </p:nvPicPr>
        <p:blipFill>
          <a:blip r:embed="rId3"/>
          <a:stretch>
            <a:fillRect/>
          </a:stretch>
        </p:blipFill>
        <p:spPr>
          <a:xfrm>
            <a:off x="4506408" y="1447799"/>
            <a:ext cx="7682417" cy="3909538"/>
          </a:xfrm>
          <a:prstGeom prst="rect">
            <a:avLst/>
          </a:prstGeom>
          <a:effectLst/>
        </p:spPr>
      </p:pic>
      <p:sp>
        <p:nvSpPr>
          <p:cNvPr id="19" name="TextBox 18">
            <a:extLst>
              <a:ext uri="{FF2B5EF4-FFF2-40B4-BE49-F238E27FC236}">
                <a16:creationId xmlns:a16="http://schemas.microsoft.com/office/drawing/2014/main" id="{3A456DE5-2BD7-AA23-CE00-75F97334EADD}"/>
              </a:ext>
            </a:extLst>
          </p:cNvPr>
          <p:cNvSpPr txBox="1"/>
          <p:nvPr/>
        </p:nvSpPr>
        <p:spPr>
          <a:xfrm>
            <a:off x="77486" y="1628800"/>
            <a:ext cx="4287958" cy="646331"/>
          </a:xfrm>
          <a:prstGeom prst="rect">
            <a:avLst/>
          </a:prstGeom>
          <a:noFill/>
        </p:spPr>
        <p:txBody>
          <a:bodyPr wrap="square" rtlCol="0">
            <a:spAutoFit/>
          </a:bodyPr>
          <a:lstStyle/>
          <a:p>
            <a:r>
              <a:rPr lang="en-GB" b="1" dirty="0">
                <a:solidFill>
                  <a:schemeClr val="bg1"/>
                </a:solidFill>
              </a:rPr>
              <a:t>Line Chart to show sales trend over time </a:t>
            </a:r>
          </a:p>
        </p:txBody>
      </p:sp>
    </p:spTree>
    <p:extLst>
      <p:ext uri="{BB962C8B-B14F-4D97-AF65-F5344CB8AC3E}">
        <p14:creationId xmlns:p14="http://schemas.microsoft.com/office/powerpoint/2010/main" val="16271920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46B4DDF-0296-31B2-1B71-629DB1B22B22}"/>
              </a:ext>
            </a:extLst>
          </p:cNvPr>
          <p:cNvSpPr>
            <a:spLocks noGrp="1"/>
          </p:cNvSpPr>
          <p:nvPr>
            <p:ph type="title"/>
          </p:nvPr>
        </p:nvSpPr>
        <p:spPr>
          <a:xfrm>
            <a:off x="46162" y="16880"/>
            <a:ext cx="8928570" cy="675816"/>
          </a:xfrm>
        </p:spPr>
        <p:txBody>
          <a:bodyPr/>
          <a:lstStyle/>
          <a:p>
            <a:r>
              <a:rPr lang="en-GB" dirty="0"/>
              <a:t>Book Sales BI Dashboard</a:t>
            </a:r>
          </a:p>
        </p:txBody>
      </p:sp>
      <p:pic>
        <p:nvPicPr>
          <p:cNvPr id="13" name="Content Placeholder 12">
            <a:extLst>
              <a:ext uri="{FF2B5EF4-FFF2-40B4-BE49-F238E27FC236}">
                <a16:creationId xmlns:a16="http://schemas.microsoft.com/office/drawing/2014/main" id="{26BDE26D-129D-0BC3-0F1C-90A99EDB912B}"/>
              </a:ext>
            </a:extLst>
          </p:cNvPr>
          <p:cNvPicPr>
            <a:picLocks noGrp="1" noChangeAspect="1"/>
          </p:cNvPicPr>
          <p:nvPr>
            <p:ph idx="1"/>
          </p:nvPr>
        </p:nvPicPr>
        <p:blipFill>
          <a:blip r:embed="rId3"/>
          <a:stretch>
            <a:fillRect/>
          </a:stretch>
        </p:blipFill>
        <p:spPr>
          <a:xfrm>
            <a:off x="46161" y="764704"/>
            <a:ext cx="12142663" cy="6076416"/>
          </a:xfrm>
        </p:spPr>
      </p:pic>
    </p:spTree>
    <p:extLst>
      <p:ext uri="{BB962C8B-B14F-4D97-AF65-F5344CB8AC3E}">
        <p14:creationId xmlns:p14="http://schemas.microsoft.com/office/powerpoint/2010/main" val="1603891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dirty="0"/>
              <a:t>Findings &amp; Insights</a:t>
            </a:r>
          </a:p>
        </p:txBody>
      </p:sp>
      <p:sp>
        <p:nvSpPr>
          <p:cNvPr id="3" name="Content Placeholder 2"/>
          <p:cNvSpPr>
            <a:spLocks noGrp="1"/>
          </p:cNvSpPr>
          <p:nvPr>
            <p:ph idx="1"/>
          </p:nvPr>
        </p:nvSpPr>
        <p:spPr>
          <a:xfrm>
            <a:off x="261764" y="1196753"/>
            <a:ext cx="11737303" cy="5051648"/>
          </a:xfrm>
        </p:spPr>
        <p:txBody>
          <a:bodyPr rtlCol="0">
            <a:noAutofit/>
          </a:bodyPr>
          <a:lstStyle/>
          <a:p>
            <a:r>
              <a:rPr lang="en-GB" sz="1600" b="1" dirty="0"/>
              <a:t>Cultural Trends</a:t>
            </a:r>
            <a:r>
              <a:rPr lang="en-GB" sz="1600" dirty="0"/>
              <a:t>: The preference for non-fiction could reflect a growing interest in self-improvement, education, or real-world knowledge during the 2009-2019 period. </a:t>
            </a:r>
          </a:p>
          <a:p>
            <a:r>
              <a:rPr lang="en-GB" sz="1600" b="1" dirty="0"/>
              <a:t>Market Dynamics</a:t>
            </a:r>
            <a:r>
              <a:rPr lang="en-GB" sz="1600" dirty="0"/>
              <a:t>: Non-fiction often appeals to a broader audience, including professionals, students, and lifelong learners, whereas fiction might cater more to specific tastes (e.g., romance, fantasy, or literary fiction). This broader appeal could explain non-fiction’s higher popularity.</a:t>
            </a:r>
          </a:p>
          <a:p>
            <a:r>
              <a:rPr lang="en-GB" sz="1600" b="1" dirty="0"/>
              <a:t>Economic Factors</a:t>
            </a:r>
            <a:r>
              <a:rPr lang="en-GB" sz="1600" dirty="0"/>
              <a:t>: Non-fiction books, especially those tied to professional development or education, might have seen higher demand during this period, possibly due to economic recovery efforts post the 2008 financial crisis, where readers sought practical knowledge to improve their careers or lives.</a:t>
            </a:r>
          </a:p>
          <a:p>
            <a:r>
              <a:rPr lang="en-GB" sz="1600" dirty="0"/>
              <a:t>Fiction dominated early years but saw fluctuations, while Non-Fiction showed steady growth and eventually surpassed Fiction in total sales towards the end of the period</a:t>
            </a:r>
          </a:p>
        </p:txBody>
      </p:sp>
    </p:spTree>
    <p:extLst>
      <p:ext uri="{BB962C8B-B14F-4D97-AF65-F5344CB8AC3E}">
        <p14:creationId xmlns:p14="http://schemas.microsoft.com/office/powerpoint/2010/main" val="397904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756" y="452718"/>
            <a:ext cx="9858461" cy="888050"/>
          </a:xfrm>
        </p:spPr>
        <p:txBody>
          <a:bodyPr rtlCol="0"/>
          <a:lstStyle/>
          <a:p>
            <a:pPr rtl="0"/>
            <a:r>
              <a:rPr lang="en-GB" dirty="0"/>
              <a:t>Tools Used</a:t>
            </a:r>
          </a:p>
        </p:txBody>
      </p:sp>
      <p:sp>
        <p:nvSpPr>
          <p:cNvPr id="3" name="Content Placeholder 2"/>
          <p:cNvSpPr>
            <a:spLocks noGrp="1"/>
          </p:cNvSpPr>
          <p:nvPr>
            <p:ph idx="1"/>
          </p:nvPr>
        </p:nvSpPr>
        <p:spPr>
          <a:xfrm>
            <a:off x="693813" y="1700809"/>
            <a:ext cx="9353424" cy="4547592"/>
          </a:xfrm>
        </p:spPr>
        <p:txBody>
          <a:bodyPr rtlCol="0"/>
          <a:lstStyle/>
          <a:p>
            <a:pPr marL="0" indent="0" rtl="0">
              <a:buNone/>
            </a:pPr>
            <a:r>
              <a:rPr lang="en-GB" dirty="0"/>
              <a:t>Microsoft Excel for data cleaning and transforming the data to find meaningful insights </a:t>
            </a:r>
          </a:p>
          <a:p>
            <a:pPr marL="0" indent="0" rtl="0">
              <a:buNone/>
            </a:pPr>
            <a:r>
              <a:rPr lang="en-GB" dirty="0"/>
              <a:t>Tableau for data transformation and to create charts and graph for data visualization </a:t>
            </a:r>
          </a:p>
          <a:p>
            <a:pPr marL="0" indent="0" rtl="0">
              <a:buNone/>
            </a:pPr>
            <a:endParaRPr lang="en-GB" dirty="0"/>
          </a:p>
          <a:p>
            <a:pPr marL="0" indent="0" rtl="0">
              <a:buNone/>
            </a:pPr>
            <a:endParaRPr lang="en-GB" dirty="0"/>
          </a:p>
        </p:txBody>
      </p:sp>
    </p:spTree>
    <p:extLst>
      <p:ext uri="{BB962C8B-B14F-4D97-AF65-F5344CB8AC3E}">
        <p14:creationId xmlns:p14="http://schemas.microsoft.com/office/powerpoint/2010/main" val="3111672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159</TotalTime>
  <Words>564</Words>
  <Application>Microsoft Office PowerPoint</Application>
  <PresentationFormat>Custom</PresentationFormat>
  <Paragraphs>44</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3</vt:lpstr>
      <vt:lpstr>Ion</vt:lpstr>
      <vt:lpstr>Comprehensive Analysis of Book Trends</vt:lpstr>
      <vt:lpstr>Introduction :Unveiling Trends in the Literary World (2009-2019) </vt:lpstr>
      <vt:lpstr>Most Popular Genre (Fiction vs. Non-Fiction) </vt:lpstr>
      <vt:lpstr>Highest Reviewed Novel</vt:lpstr>
      <vt:lpstr>Sales by Author / Publisher</vt:lpstr>
      <vt:lpstr>Total Sales : Fiction vs Non-Fiction </vt:lpstr>
      <vt:lpstr>Book Sales BI Dashboard</vt:lpstr>
      <vt:lpstr>Findings &amp; Insights</vt:lpstr>
      <vt:lpstr>Tools Used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Anu Chandrasekar</dc:creator>
  <cp:lastModifiedBy>Anu Chandrasekar</cp:lastModifiedBy>
  <cp:revision>2</cp:revision>
  <dcterms:created xsi:type="dcterms:W3CDTF">2025-04-08T18:15:51Z</dcterms:created>
  <dcterms:modified xsi:type="dcterms:W3CDTF">2025-04-08T20:55:46Z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74062800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