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14C855-1A71-4241-A808-3D9A29451799}"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0C3F1896-0288-45E1-991B-8862097CCB6E}" type="slidenum">
              <a:rPr lang="en-IN" smtClean="0"/>
              <a:t>‹#›</a:t>
            </a:fld>
            <a:endParaRPr lang="en-IN"/>
          </a:p>
        </p:txBody>
      </p:sp>
    </p:spTree>
    <p:extLst>
      <p:ext uri="{BB962C8B-B14F-4D97-AF65-F5344CB8AC3E}">
        <p14:creationId xmlns:p14="http://schemas.microsoft.com/office/powerpoint/2010/main" val="3840825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14C855-1A71-4241-A808-3D9A29451799}"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0C3F1896-0288-45E1-991B-8862097CCB6E}" type="slidenum">
              <a:rPr lang="en-IN" smtClean="0"/>
              <a:t>‹#›</a:t>
            </a:fld>
            <a:endParaRPr lang="en-IN"/>
          </a:p>
        </p:txBody>
      </p:sp>
    </p:spTree>
    <p:extLst>
      <p:ext uri="{BB962C8B-B14F-4D97-AF65-F5344CB8AC3E}">
        <p14:creationId xmlns:p14="http://schemas.microsoft.com/office/powerpoint/2010/main" val="215840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14C855-1A71-4241-A808-3D9A29451799}"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0C3F1896-0288-45E1-991B-8862097CCB6E}" type="slidenum">
              <a:rPr lang="en-IN" smtClean="0"/>
              <a:t>‹#›</a:t>
            </a:fld>
            <a:endParaRPr lang="en-IN"/>
          </a:p>
        </p:txBody>
      </p:sp>
    </p:spTree>
    <p:extLst>
      <p:ext uri="{BB962C8B-B14F-4D97-AF65-F5344CB8AC3E}">
        <p14:creationId xmlns:p14="http://schemas.microsoft.com/office/powerpoint/2010/main" val="1952764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14C855-1A71-4241-A808-3D9A29451799}"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0C3F1896-0288-45E1-991B-8862097CCB6E}"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119672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14C855-1A71-4241-A808-3D9A29451799}"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0C3F1896-0288-45E1-991B-8862097CCB6E}" type="slidenum">
              <a:rPr lang="en-IN" smtClean="0"/>
              <a:t>‹#›</a:t>
            </a:fld>
            <a:endParaRPr lang="en-IN"/>
          </a:p>
        </p:txBody>
      </p:sp>
    </p:spTree>
    <p:extLst>
      <p:ext uri="{BB962C8B-B14F-4D97-AF65-F5344CB8AC3E}">
        <p14:creationId xmlns:p14="http://schemas.microsoft.com/office/powerpoint/2010/main" val="2031632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E14C855-1A71-4241-A808-3D9A29451799}" type="datetimeFigureOut">
              <a:rPr lang="en-IN" smtClean="0"/>
              <a:t>07-08-2021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3F1896-0288-45E1-991B-8862097CCB6E}" type="slidenum">
              <a:rPr lang="en-IN" smtClean="0"/>
              <a:t>‹#›</a:t>
            </a:fld>
            <a:endParaRPr lang="en-IN"/>
          </a:p>
        </p:txBody>
      </p:sp>
    </p:spTree>
    <p:extLst>
      <p:ext uri="{BB962C8B-B14F-4D97-AF65-F5344CB8AC3E}">
        <p14:creationId xmlns:p14="http://schemas.microsoft.com/office/powerpoint/2010/main" val="1939269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E14C855-1A71-4241-A808-3D9A29451799}" type="datetimeFigureOut">
              <a:rPr lang="en-IN" smtClean="0"/>
              <a:t>07-08-2021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3F1896-0288-45E1-991B-8862097CCB6E}" type="slidenum">
              <a:rPr lang="en-IN" smtClean="0"/>
              <a:t>‹#›</a:t>
            </a:fld>
            <a:endParaRPr lang="en-IN"/>
          </a:p>
        </p:txBody>
      </p:sp>
    </p:spTree>
    <p:extLst>
      <p:ext uri="{BB962C8B-B14F-4D97-AF65-F5344CB8AC3E}">
        <p14:creationId xmlns:p14="http://schemas.microsoft.com/office/powerpoint/2010/main" val="1688007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14C855-1A71-4241-A808-3D9A29451799}"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F1896-0288-45E1-991B-8862097CCB6E}" type="slidenum">
              <a:rPr lang="en-IN" smtClean="0"/>
              <a:t>‹#›</a:t>
            </a:fld>
            <a:endParaRPr lang="en-IN"/>
          </a:p>
        </p:txBody>
      </p:sp>
    </p:spTree>
    <p:extLst>
      <p:ext uri="{BB962C8B-B14F-4D97-AF65-F5344CB8AC3E}">
        <p14:creationId xmlns:p14="http://schemas.microsoft.com/office/powerpoint/2010/main" val="2933618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E14C855-1A71-4241-A808-3D9A29451799}" type="datetimeFigureOut">
              <a:rPr lang="en-IN" smtClean="0"/>
              <a:t>07-08-2021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C3F1896-0288-45E1-991B-8862097CCB6E}" type="slidenum">
              <a:rPr lang="en-IN" smtClean="0"/>
              <a:t>‹#›</a:t>
            </a:fld>
            <a:endParaRPr lang="en-IN"/>
          </a:p>
        </p:txBody>
      </p:sp>
    </p:spTree>
    <p:extLst>
      <p:ext uri="{BB962C8B-B14F-4D97-AF65-F5344CB8AC3E}">
        <p14:creationId xmlns:p14="http://schemas.microsoft.com/office/powerpoint/2010/main" val="45093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14C855-1A71-4241-A808-3D9A29451799}"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F1896-0288-45E1-991B-8862097CCB6E}" type="slidenum">
              <a:rPr lang="en-IN" smtClean="0"/>
              <a:t>‹#›</a:t>
            </a:fld>
            <a:endParaRPr lang="en-IN"/>
          </a:p>
        </p:txBody>
      </p:sp>
    </p:spTree>
    <p:extLst>
      <p:ext uri="{BB962C8B-B14F-4D97-AF65-F5344CB8AC3E}">
        <p14:creationId xmlns:p14="http://schemas.microsoft.com/office/powerpoint/2010/main" val="26638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14C855-1A71-4241-A808-3D9A29451799}"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0C3F1896-0288-45E1-991B-8862097CCB6E}" type="slidenum">
              <a:rPr lang="en-IN" smtClean="0"/>
              <a:t>‹#›</a:t>
            </a:fld>
            <a:endParaRPr lang="en-IN"/>
          </a:p>
        </p:txBody>
      </p:sp>
    </p:spTree>
    <p:extLst>
      <p:ext uri="{BB962C8B-B14F-4D97-AF65-F5344CB8AC3E}">
        <p14:creationId xmlns:p14="http://schemas.microsoft.com/office/powerpoint/2010/main" val="138021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14C855-1A71-4241-A808-3D9A29451799}"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3F1896-0288-45E1-991B-8862097CCB6E}" type="slidenum">
              <a:rPr lang="en-IN" smtClean="0"/>
              <a:t>‹#›</a:t>
            </a:fld>
            <a:endParaRPr lang="en-IN"/>
          </a:p>
        </p:txBody>
      </p:sp>
    </p:spTree>
    <p:extLst>
      <p:ext uri="{BB962C8B-B14F-4D97-AF65-F5344CB8AC3E}">
        <p14:creationId xmlns:p14="http://schemas.microsoft.com/office/powerpoint/2010/main" val="315003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14C855-1A71-4241-A808-3D9A29451799}" type="datetimeFigureOut">
              <a:rPr lang="en-IN" smtClean="0"/>
              <a:t>07-08-2021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3F1896-0288-45E1-991B-8862097CCB6E}" type="slidenum">
              <a:rPr lang="en-IN" smtClean="0"/>
              <a:t>‹#›</a:t>
            </a:fld>
            <a:endParaRPr lang="en-IN"/>
          </a:p>
        </p:txBody>
      </p:sp>
    </p:spTree>
    <p:extLst>
      <p:ext uri="{BB962C8B-B14F-4D97-AF65-F5344CB8AC3E}">
        <p14:creationId xmlns:p14="http://schemas.microsoft.com/office/powerpoint/2010/main" val="393639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14C855-1A71-4241-A808-3D9A29451799}" type="datetimeFigureOut">
              <a:rPr lang="en-IN" smtClean="0"/>
              <a:t>07-08-2021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3F1896-0288-45E1-991B-8862097CCB6E}" type="slidenum">
              <a:rPr lang="en-IN" smtClean="0"/>
              <a:t>‹#›</a:t>
            </a:fld>
            <a:endParaRPr lang="en-IN"/>
          </a:p>
        </p:txBody>
      </p:sp>
    </p:spTree>
    <p:extLst>
      <p:ext uri="{BB962C8B-B14F-4D97-AF65-F5344CB8AC3E}">
        <p14:creationId xmlns:p14="http://schemas.microsoft.com/office/powerpoint/2010/main" val="45617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E14C855-1A71-4241-A808-3D9A29451799}" type="datetimeFigureOut">
              <a:rPr lang="en-IN" smtClean="0"/>
              <a:t>07-08-2021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3F1896-0288-45E1-991B-8862097CCB6E}" type="slidenum">
              <a:rPr lang="en-IN" smtClean="0"/>
              <a:t>‹#›</a:t>
            </a:fld>
            <a:endParaRPr lang="en-IN"/>
          </a:p>
        </p:txBody>
      </p:sp>
    </p:spTree>
    <p:extLst>
      <p:ext uri="{BB962C8B-B14F-4D97-AF65-F5344CB8AC3E}">
        <p14:creationId xmlns:p14="http://schemas.microsoft.com/office/powerpoint/2010/main" val="131552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14C855-1A71-4241-A808-3D9A29451799}"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3F1896-0288-45E1-991B-8862097CCB6E}" type="slidenum">
              <a:rPr lang="en-IN" smtClean="0"/>
              <a:t>‹#›</a:t>
            </a:fld>
            <a:endParaRPr lang="en-IN"/>
          </a:p>
        </p:txBody>
      </p:sp>
    </p:spTree>
    <p:extLst>
      <p:ext uri="{BB962C8B-B14F-4D97-AF65-F5344CB8AC3E}">
        <p14:creationId xmlns:p14="http://schemas.microsoft.com/office/powerpoint/2010/main" val="406673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14C855-1A71-4241-A808-3D9A29451799}"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3F1896-0288-45E1-991B-8862097CCB6E}" type="slidenum">
              <a:rPr lang="en-IN" smtClean="0"/>
              <a:t>‹#›</a:t>
            </a:fld>
            <a:endParaRPr lang="en-IN"/>
          </a:p>
        </p:txBody>
      </p:sp>
    </p:spTree>
    <p:extLst>
      <p:ext uri="{BB962C8B-B14F-4D97-AF65-F5344CB8AC3E}">
        <p14:creationId xmlns:p14="http://schemas.microsoft.com/office/powerpoint/2010/main" val="4008802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14C855-1A71-4241-A808-3D9A29451799}" type="datetimeFigureOut">
              <a:rPr lang="en-IN" smtClean="0"/>
              <a:t>07-08-2021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C3F1896-0288-45E1-991B-8862097CCB6E}" type="slidenum">
              <a:rPr lang="en-IN" smtClean="0"/>
              <a:t>‹#›</a:t>
            </a:fld>
            <a:endParaRPr lang="en-IN"/>
          </a:p>
        </p:txBody>
      </p:sp>
    </p:spTree>
    <p:extLst>
      <p:ext uri="{BB962C8B-B14F-4D97-AF65-F5344CB8AC3E}">
        <p14:creationId xmlns:p14="http://schemas.microsoft.com/office/powerpoint/2010/main" val="27415382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Symbol" panose="020B0502040204020203" pitchFamily="34" charset="0"/>
                <a:ea typeface="Segoe UI Symbol" panose="020B0502040204020203" pitchFamily="34" charset="0"/>
              </a:rPr>
              <a:t>CASE STUDY -2</a:t>
            </a:r>
            <a:endParaRPr lang="en-IN" dirty="0">
              <a:latin typeface="Segoe UI Symbol" panose="020B0502040204020203" pitchFamily="34" charset="0"/>
              <a:ea typeface="Segoe UI Symbol" panose="020B0502040204020203"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6502" y="2767806"/>
            <a:ext cx="2730137" cy="3128589"/>
          </a:xfrm>
        </p:spPr>
      </p:pic>
    </p:spTree>
    <p:extLst>
      <p:ext uri="{BB962C8B-B14F-4D97-AF65-F5344CB8AC3E}">
        <p14:creationId xmlns:p14="http://schemas.microsoft.com/office/powerpoint/2010/main" val="239743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AGENDA</a:t>
            </a:r>
            <a:endParaRPr lang="en-IN"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smtClean="0">
                <a:latin typeface="Cambria" panose="02040503050406030204" pitchFamily="18" charset="0"/>
                <a:ea typeface="Cambria" panose="02040503050406030204" pitchFamily="18" charset="0"/>
              </a:rPr>
              <a:t>INTRODUCTION</a:t>
            </a:r>
          </a:p>
          <a:p>
            <a:r>
              <a:rPr lang="en-US" dirty="0" smtClean="0">
                <a:latin typeface="Cambria" panose="02040503050406030204" pitchFamily="18" charset="0"/>
                <a:ea typeface="Cambria" panose="02040503050406030204" pitchFamily="18" charset="0"/>
              </a:rPr>
              <a:t>PROBLEM STATEMENT AND DATA SCIENCE</a:t>
            </a:r>
          </a:p>
          <a:p>
            <a:r>
              <a:rPr lang="en-US" dirty="0" smtClean="0">
                <a:latin typeface="Cambria" panose="02040503050406030204" pitchFamily="18" charset="0"/>
                <a:ea typeface="Cambria" panose="02040503050406030204" pitchFamily="18" charset="0"/>
              </a:rPr>
              <a:t>OBJECTIVE AND METHODOLOGY</a:t>
            </a:r>
          </a:p>
          <a:p>
            <a:r>
              <a:rPr lang="en-US" dirty="0" smtClean="0">
                <a:latin typeface="Cambria" panose="02040503050406030204" pitchFamily="18" charset="0"/>
                <a:ea typeface="Cambria" panose="02040503050406030204" pitchFamily="18" charset="0"/>
              </a:rPr>
              <a:t>SOLUTION DESCRIPTION</a:t>
            </a:r>
          </a:p>
          <a:p>
            <a:r>
              <a:rPr lang="en-US" dirty="0" smtClean="0">
                <a:latin typeface="Cambria" panose="02040503050406030204" pitchFamily="18" charset="0"/>
                <a:ea typeface="Cambria" panose="02040503050406030204" pitchFamily="18" charset="0"/>
              </a:rPr>
              <a:t>IMPACT</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220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ootlight MT Light" panose="0204060206030A020304" pitchFamily="18" charset="0"/>
              </a:rPr>
              <a:t>INTRODUCTION</a:t>
            </a:r>
            <a:endParaRPr lang="en-IN" dirty="0">
              <a:latin typeface="Footlight MT Light" panose="0204060206030A020304" pitchFamily="18" charset="0"/>
            </a:endParaRPr>
          </a:p>
        </p:txBody>
      </p:sp>
      <p:sp>
        <p:nvSpPr>
          <p:cNvPr id="3" name="Content Placeholder 2"/>
          <p:cNvSpPr>
            <a:spLocks noGrp="1"/>
          </p:cNvSpPr>
          <p:nvPr>
            <p:ph idx="1"/>
          </p:nvPr>
        </p:nvSpPr>
        <p:spPr/>
        <p:txBody>
          <a:bodyPr/>
          <a:lstStyle/>
          <a:p>
            <a:r>
              <a:rPr lang="en-US" dirty="0" smtClean="0"/>
              <a:t>A new </a:t>
            </a:r>
            <a:r>
              <a:rPr lang="en-US" dirty="0" err="1" smtClean="0"/>
              <a:t>wada</a:t>
            </a:r>
            <a:r>
              <a:rPr lang="en-US" dirty="0" smtClean="0"/>
              <a:t> </a:t>
            </a:r>
            <a:r>
              <a:rPr lang="en-US" dirty="0" err="1" smtClean="0"/>
              <a:t>pav</a:t>
            </a:r>
            <a:r>
              <a:rPr lang="en-US" dirty="0" smtClean="0"/>
              <a:t> shop near </a:t>
            </a:r>
            <a:r>
              <a:rPr lang="en-US" dirty="0" err="1" smtClean="0"/>
              <a:t>Shivaji</a:t>
            </a:r>
            <a:r>
              <a:rPr lang="en-US" dirty="0" smtClean="0"/>
              <a:t> Nagar in Pune , have to be started.</a:t>
            </a:r>
          </a:p>
          <a:p>
            <a:r>
              <a:rPr lang="en-US" dirty="0" smtClean="0"/>
              <a:t>Proper ideas and analysis should be done</a:t>
            </a:r>
          </a:p>
          <a:p>
            <a:r>
              <a:rPr lang="en-US" dirty="0" smtClean="0"/>
              <a:t>Proper prices and </a:t>
            </a:r>
            <a:r>
              <a:rPr lang="en-US" dirty="0" err="1" smtClean="0"/>
              <a:t>varities</a:t>
            </a:r>
            <a:r>
              <a:rPr lang="en-US" dirty="0" smtClean="0"/>
              <a:t> of </a:t>
            </a:r>
            <a:r>
              <a:rPr lang="en-US" dirty="0" err="1" smtClean="0"/>
              <a:t>wada</a:t>
            </a:r>
            <a:r>
              <a:rPr lang="en-US" dirty="0" smtClean="0"/>
              <a:t> </a:t>
            </a:r>
            <a:r>
              <a:rPr lang="en-US" dirty="0" err="1" smtClean="0"/>
              <a:t>pav</a:t>
            </a:r>
            <a:r>
              <a:rPr lang="en-US" dirty="0" smtClean="0"/>
              <a:t> should start up.</a:t>
            </a:r>
          </a:p>
          <a:p>
            <a:endParaRPr lang="en-IN" dirty="0"/>
          </a:p>
        </p:txBody>
      </p:sp>
    </p:spTree>
    <p:extLst>
      <p:ext uri="{BB962C8B-B14F-4D97-AF65-F5344CB8AC3E}">
        <p14:creationId xmlns:p14="http://schemas.microsoft.com/office/powerpoint/2010/main" val="348821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PROBLEM STATEMENT AND DATA SCIENCE</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buNone/>
            </a:pPr>
            <a:r>
              <a:rPr lang="en-US" dirty="0" smtClean="0"/>
              <a:t>A man wants to open a </a:t>
            </a:r>
            <a:r>
              <a:rPr lang="en-US" dirty="0" err="1" smtClean="0"/>
              <a:t>wada</a:t>
            </a:r>
            <a:r>
              <a:rPr lang="en-US" dirty="0" smtClean="0"/>
              <a:t> </a:t>
            </a:r>
            <a:r>
              <a:rPr lang="en-US" dirty="0" err="1" smtClean="0"/>
              <a:t>pav</a:t>
            </a:r>
            <a:r>
              <a:rPr lang="en-US" dirty="0" smtClean="0"/>
              <a:t> shop near </a:t>
            </a:r>
            <a:r>
              <a:rPr lang="en-US" dirty="0" err="1" smtClean="0"/>
              <a:t>Shivaji</a:t>
            </a:r>
            <a:r>
              <a:rPr lang="en-US" dirty="0" smtClean="0"/>
              <a:t> Nagar in </a:t>
            </a:r>
            <a:r>
              <a:rPr lang="en-US" dirty="0" err="1" smtClean="0"/>
              <a:t>pune</a:t>
            </a:r>
            <a:r>
              <a:rPr lang="en-US" dirty="0" smtClean="0"/>
              <a:t>. He has got a location where there are other 4 more </a:t>
            </a:r>
            <a:r>
              <a:rPr lang="en-US" dirty="0" err="1" smtClean="0"/>
              <a:t>wada</a:t>
            </a:r>
            <a:r>
              <a:rPr lang="en-US" dirty="0" smtClean="0"/>
              <a:t> </a:t>
            </a:r>
            <a:r>
              <a:rPr lang="en-US" dirty="0" err="1" smtClean="0"/>
              <a:t>pav</a:t>
            </a:r>
            <a:r>
              <a:rPr lang="en-US" dirty="0" smtClean="0"/>
              <a:t> shops. He is not able to understand what will be the strategy to take over his clients.</a:t>
            </a:r>
          </a:p>
          <a:p>
            <a:pPr>
              <a:buFont typeface="Wingdings" panose="05000000000000000000" pitchFamily="2" charset="2"/>
              <a:buChar char="v"/>
            </a:pPr>
            <a:r>
              <a:rPr lang="en-US" dirty="0" smtClean="0"/>
              <a:t> what will be the price of each </a:t>
            </a:r>
            <a:r>
              <a:rPr lang="en-US" dirty="0" err="1" smtClean="0"/>
              <a:t>wada</a:t>
            </a:r>
            <a:r>
              <a:rPr lang="en-US" dirty="0" smtClean="0"/>
              <a:t> </a:t>
            </a:r>
            <a:r>
              <a:rPr lang="en-US" dirty="0" err="1" smtClean="0"/>
              <a:t>paav</a:t>
            </a:r>
            <a:r>
              <a:rPr lang="en-IN" dirty="0" smtClean="0"/>
              <a:t>?</a:t>
            </a:r>
          </a:p>
          <a:p>
            <a:pPr>
              <a:buFont typeface="Wingdings" panose="05000000000000000000" pitchFamily="2" charset="2"/>
              <a:buChar char="v"/>
            </a:pPr>
            <a:r>
              <a:rPr lang="en-US" dirty="0" smtClean="0"/>
              <a:t>How will he differentiate from the other competitors?</a:t>
            </a:r>
          </a:p>
          <a:p>
            <a:pPr>
              <a:buFont typeface="Wingdings" panose="05000000000000000000" pitchFamily="2" charset="2"/>
              <a:buChar char="v"/>
            </a:pPr>
            <a:r>
              <a:rPr lang="en-US" dirty="0" smtClean="0"/>
              <a:t>Why will you bring insights when he has no data of his shop?</a:t>
            </a:r>
          </a:p>
          <a:p>
            <a:pPr>
              <a:buFont typeface="Wingdings" panose="05000000000000000000" pitchFamily="2" charset="2"/>
              <a:buChar char="v"/>
            </a:pPr>
            <a:r>
              <a:rPr lang="en-US" dirty="0" smtClean="0"/>
              <a:t>Why will be the customer comes to your shop?(what will be the positioning)</a:t>
            </a:r>
          </a:p>
        </p:txBody>
      </p:sp>
    </p:spTree>
    <p:extLst>
      <p:ext uri="{BB962C8B-B14F-4D97-AF65-F5344CB8AC3E}">
        <p14:creationId xmlns:p14="http://schemas.microsoft.com/office/powerpoint/2010/main" val="276122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OBJECTIVE AND METHODOLOGY</a:t>
            </a:r>
            <a:endParaRPr lang="en-IN"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t>To set proper location for the business</a:t>
            </a:r>
          </a:p>
          <a:p>
            <a:r>
              <a:rPr lang="en-US" dirty="0"/>
              <a:t>T</a:t>
            </a:r>
            <a:r>
              <a:rPr lang="en-US" dirty="0" smtClean="0"/>
              <a:t>o implement new ideas with the competitors</a:t>
            </a:r>
          </a:p>
          <a:p>
            <a:r>
              <a:rPr lang="en-US" dirty="0" smtClean="0"/>
              <a:t>Put forth of new investments and trying new methods for the profit.</a:t>
            </a:r>
          </a:p>
          <a:p>
            <a:endParaRPr lang="en-IN" dirty="0"/>
          </a:p>
        </p:txBody>
      </p:sp>
    </p:spTree>
    <p:extLst>
      <p:ext uri="{BB962C8B-B14F-4D97-AF65-F5344CB8AC3E}">
        <p14:creationId xmlns:p14="http://schemas.microsoft.com/office/powerpoint/2010/main" val="1528136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ngravers MT" panose="02090707080505020304" pitchFamily="18" charset="0"/>
              </a:rPr>
              <a:t>SOLUTION AND DESCRIPTION</a:t>
            </a:r>
            <a:endParaRPr lang="en-IN" dirty="0">
              <a:latin typeface="Engravers MT" panose="02090707080505020304" pitchFamily="18" charset="0"/>
            </a:endParaRPr>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Preferred place to open new </a:t>
            </a:r>
            <a:r>
              <a:rPr lang="en-US" dirty="0" err="1">
                <a:latin typeface="Times New Roman" panose="02020603050405020304" pitchFamily="18" charset="0"/>
                <a:cs typeface="Times New Roman" panose="02020603050405020304" pitchFamily="18" charset="0"/>
              </a:rPr>
              <a:t>wada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pav</a:t>
            </a:r>
            <a:r>
              <a:rPr lang="en-US" dirty="0">
                <a:latin typeface="Times New Roman" panose="02020603050405020304" pitchFamily="18" charset="0"/>
                <a:cs typeface="Times New Roman" panose="02020603050405020304" pitchFamily="18" charset="0"/>
              </a:rPr>
              <a:t> shop at </a:t>
            </a:r>
            <a:r>
              <a:rPr lang="en-US" dirty="0" err="1">
                <a:latin typeface="Times New Roman" panose="02020603050405020304" pitchFamily="18" charset="0"/>
                <a:cs typeface="Times New Roman" panose="02020603050405020304" pitchFamily="18" charset="0"/>
              </a:rPr>
              <a:t>shivaji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nagar</a:t>
            </a:r>
            <a:r>
              <a:rPr lang="en-US" dirty="0">
                <a:latin typeface="Times New Roman" panose="02020603050405020304" pitchFamily="18" charset="0"/>
                <a:cs typeface="Times New Roman" panose="02020603050405020304" pitchFamily="18" charset="0"/>
              </a:rPr>
              <a:t> can be near </a:t>
            </a:r>
            <a:r>
              <a:rPr lang="en-US" dirty="0" err="1">
                <a:latin typeface="Times New Roman" panose="02020603050405020304" pitchFamily="18" charset="0"/>
                <a:cs typeface="Times New Roman" panose="02020603050405020304" pitchFamily="18" charset="0"/>
              </a:rPr>
              <a:t>Wadewale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Shivajinagar</a:t>
            </a:r>
            <a:r>
              <a:rPr lang="en-US" dirty="0">
                <a:latin typeface="Times New Roman" panose="02020603050405020304" pitchFamily="18" charset="0"/>
                <a:cs typeface="Times New Roman" panose="02020603050405020304" pitchFamily="18" charset="0"/>
              </a:rPr>
              <a:t> ,as the rating of this center is just 2.5.</a:t>
            </a:r>
          </a:p>
          <a:p>
            <a:pPr marL="0" indent="0">
              <a:buNone/>
            </a:pPr>
            <a:r>
              <a:rPr lang="en-US" dirty="0">
                <a:latin typeface="Times New Roman" panose="02020603050405020304" pitchFamily="18" charset="0"/>
                <a:cs typeface="Times New Roman" panose="02020603050405020304" pitchFamily="18" charset="0"/>
              </a:rPr>
              <a:t>Cost of each plate of </a:t>
            </a:r>
            <a:r>
              <a:rPr lang="en-US" dirty="0" err="1">
                <a:latin typeface="Times New Roman" panose="02020603050405020304" pitchFamily="18" charset="0"/>
                <a:cs typeface="Times New Roman" panose="02020603050405020304" pitchFamily="18" charset="0"/>
              </a:rPr>
              <a:t>wada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pav</a:t>
            </a:r>
            <a:r>
              <a:rPr lang="en-US" dirty="0">
                <a:latin typeface="Times New Roman" panose="02020603050405020304" pitchFamily="18" charset="0"/>
                <a:cs typeface="Times New Roman" panose="02020603050405020304" pitchFamily="18" charset="0"/>
              </a:rPr>
              <a:t> should be affordable and comparatively less at the beginning to step up with the new business.</a:t>
            </a:r>
          </a:p>
          <a:p>
            <a:pPr marL="0" indent="0">
              <a:buNone/>
            </a:pPr>
            <a:r>
              <a:rPr lang="en-US" dirty="0">
                <a:latin typeface="Times New Roman" panose="02020603050405020304" pitchFamily="18" charset="0"/>
                <a:cs typeface="Times New Roman" panose="02020603050405020304" pitchFamily="18" charset="0"/>
              </a:rPr>
              <a:t>As there are </a:t>
            </a:r>
            <a:r>
              <a:rPr lang="en-US" dirty="0" err="1">
                <a:latin typeface="Times New Roman" panose="02020603050405020304" pitchFamily="18" charset="0"/>
                <a:cs typeface="Times New Roman" panose="02020603050405020304" pitchFamily="18" charset="0"/>
              </a:rPr>
              <a:t>wada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centres</a:t>
            </a:r>
            <a:r>
              <a:rPr lang="en-US" dirty="0">
                <a:latin typeface="Times New Roman" panose="02020603050405020304" pitchFamily="18" charset="0"/>
                <a:cs typeface="Times New Roman" panose="02020603050405020304" pitchFamily="18" charset="0"/>
              </a:rPr>
              <a:t> near by people choose the </a:t>
            </a:r>
            <a:r>
              <a:rPr lang="en-US" dirty="0" err="1">
                <a:latin typeface="Times New Roman" panose="02020603050405020304" pitchFamily="18" charset="0"/>
                <a:cs typeface="Times New Roman" panose="02020603050405020304" pitchFamily="18" charset="0"/>
              </a:rPr>
              <a:t>favourable</a:t>
            </a:r>
            <a:r>
              <a:rPr lang="en-US" dirty="0">
                <a:latin typeface="Times New Roman" panose="02020603050405020304" pitchFamily="18" charset="0"/>
                <a:cs typeface="Times New Roman" panose="02020603050405020304" pitchFamily="18" charset="0"/>
              </a:rPr>
              <a:t> one. So for the attraction try new things with offers and with much taste</a:t>
            </a:r>
          </a:p>
          <a:p>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4773" y="2690228"/>
            <a:ext cx="4011273" cy="2669320"/>
          </a:xfrm>
        </p:spPr>
      </p:pic>
    </p:spTree>
    <p:extLst>
      <p:ext uri="{BB962C8B-B14F-4D97-AF65-F5344CB8AC3E}">
        <p14:creationId xmlns:p14="http://schemas.microsoft.com/office/powerpoint/2010/main" val="1744707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hygiene </a:t>
            </a:r>
            <a:r>
              <a:rPr lang="en-US" dirty="0">
                <a:latin typeface="Times New Roman" panose="02020603050405020304" pitchFamily="18" charset="0"/>
                <a:cs typeface="Times New Roman" panose="02020603050405020304" pitchFamily="18" charset="0"/>
              </a:rPr>
              <a:t>should be given first preference, cost should be made lesser then other shops nearby in the beginning of the business, packaging  and delivery needs to be taken care properly, positioning need to maintained to be appear like attractive, should be resistant to dust and smoke pollution, offerings with discounts for families and couples need to be given during weekends and special occasions.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price should be </a:t>
            </a:r>
            <a:r>
              <a:rPr lang="en-US" dirty="0" smtClean="0">
                <a:latin typeface="Times New Roman" panose="02020603050405020304" pitchFamily="18" charset="0"/>
                <a:cs typeface="Times New Roman" panose="02020603050405020304" pitchFamily="18" charset="0"/>
              </a:rPr>
              <a:t>rs15/- </a:t>
            </a:r>
            <a:r>
              <a:rPr lang="en-US" dirty="0">
                <a:latin typeface="Times New Roman" panose="02020603050405020304" pitchFamily="18" charset="0"/>
                <a:cs typeface="Times New Roman" panose="02020603050405020304" pitchFamily="18" charset="0"/>
              </a:rPr>
              <a:t>as all other shops they costs </a:t>
            </a:r>
            <a:r>
              <a:rPr lang="en-US" dirty="0" smtClean="0">
                <a:latin typeface="Times New Roman" panose="02020603050405020304" pitchFamily="18" charset="0"/>
                <a:cs typeface="Times New Roman" panose="02020603050405020304" pitchFamily="18" charset="0"/>
              </a:rPr>
              <a:t> rs20/- </a:t>
            </a:r>
            <a:r>
              <a:rPr lang="en-US" dirty="0">
                <a:latin typeface="Times New Roman" panose="02020603050405020304" pitchFamily="18" charset="0"/>
                <a:cs typeface="Times New Roman" panose="02020603050405020304" pitchFamily="18" charset="0"/>
              </a:rPr>
              <a:t>only for starting few of business once it got clicked then the price should be raised up </a:t>
            </a:r>
            <a:r>
              <a:rPr lang="en-US">
                <a:latin typeface="Times New Roman" panose="02020603050405020304" pitchFamily="18" charset="0"/>
                <a:cs typeface="Times New Roman" panose="02020603050405020304" pitchFamily="18" charset="0"/>
              </a:rPr>
              <a:t>to </a:t>
            </a:r>
            <a:r>
              <a:rPr lang="en-US" smtClean="0">
                <a:latin typeface="Times New Roman" panose="02020603050405020304" pitchFamily="18" charset="0"/>
                <a:cs typeface="Times New Roman" panose="02020603050405020304" pitchFamily="18" charset="0"/>
              </a:rPr>
              <a:t>rs30/-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Service must be done with utmost discipline and timely delivery will be encouraged a lot, cleanliness need to be given preference and customer satisfaction will be given importance rather than making profits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Packaging as well as serving must be done with much neat and attractive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9602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ckwell" panose="02060603020205020403" pitchFamily="18" charset="0"/>
              </a:rPr>
              <a:t>THE END</a:t>
            </a:r>
            <a:endParaRPr lang="en-IN" dirty="0">
              <a:latin typeface="Rockwell" panose="02060603020205020403"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0321" y="3317080"/>
            <a:ext cx="3744835" cy="2198333"/>
          </a:xfrm>
        </p:spPr>
      </p:pic>
      <p:sp>
        <p:nvSpPr>
          <p:cNvPr id="4" name="Content Placeholder 3"/>
          <p:cNvSpPr>
            <a:spLocks noGrp="1"/>
          </p:cNvSpPr>
          <p:nvPr>
            <p:ph sz="half" idx="2"/>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Yours faithfully</a:t>
            </a:r>
          </a:p>
          <a:p>
            <a:pPr marL="0" indent="0">
              <a:buNone/>
            </a:pPr>
            <a:r>
              <a:rPr lang="en-US" dirty="0"/>
              <a:t> </a:t>
            </a:r>
            <a:r>
              <a:rPr lang="en-US" dirty="0" smtClean="0"/>
              <a:t>               -ANUSHMA JOY N</a:t>
            </a:r>
            <a:endParaRPr lang="en-IN" dirty="0"/>
          </a:p>
        </p:txBody>
      </p:sp>
    </p:spTree>
    <p:extLst>
      <p:ext uri="{BB962C8B-B14F-4D97-AF65-F5344CB8AC3E}">
        <p14:creationId xmlns:p14="http://schemas.microsoft.com/office/powerpoint/2010/main" val="381969670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41</TotalTime>
  <Words>427</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Algerian</vt:lpstr>
      <vt:lpstr>Arial</vt:lpstr>
      <vt:lpstr>Arial Rounded MT Bold</vt:lpstr>
      <vt:lpstr>Calibri</vt:lpstr>
      <vt:lpstr>Cambria</vt:lpstr>
      <vt:lpstr>Engravers MT</vt:lpstr>
      <vt:lpstr>Footlight MT Light</vt:lpstr>
      <vt:lpstr>Rockwell</vt:lpstr>
      <vt:lpstr>Segoe UI Symbol</vt:lpstr>
      <vt:lpstr>Times New Roman</vt:lpstr>
      <vt:lpstr>Trebuchet MS</vt:lpstr>
      <vt:lpstr>Wingdings</vt:lpstr>
      <vt:lpstr>Berlin</vt:lpstr>
      <vt:lpstr>CASE STUDY -2</vt:lpstr>
      <vt:lpstr>AGENDA</vt:lpstr>
      <vt:lpstr>INTRODUCTION</vt:lpstr>
      <vt:lpstr>PROBLEM STATEMENT AND DATA SCIENCE</vt:lpstr>
      <vt:lpstr>OBJECTIVE AND METHODOLOGY</vt:lpstr>
      <vt:lpstr>SOLUTION AND DESCRIPTION</vt:lpstr>
      <vt:lpstr>IMPACT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-2</dc:title>
  <dc:creator>PC</dc:creator>
  <cp:lastModifiedBy>PC</cp:lastModifiedBy>
  <cp:revision>5</cp:revision>
  <dcterms:created xsi:type="dcterms:W3CDTF">2021-08-06T18:40:38Z</dcterms:created>
  <dcterms:modified xsi:type="dcterms:W3CDTF">2021-08-06T19:22:03Z</dcterms:modified>
</cp:coreProperties>
</file>