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21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0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22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5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7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1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2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2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5CF2-7A86-49A2-A582-48E6CC91FE44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98C0D2-85B3-4040-A031-07B728302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1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A  man wants to open a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wada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pav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shop near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Shivaji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Nagar in Pune. He has got a location where there are other 4 more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wada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pav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shops. He is not able to understand what will be the strategy to take over his clients.</a:t>
            </a:r>
            <a:endParaRPr lang="en-IN" sz="2400" b="1" dirty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877875"/>
            <a:ext cx="11140440" cy="474499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rgbClr val="00B0F0"/>
                </a:solidFill>
                <a:latin typeface="Candara Light" panose="020E0502030303020204" pitchFamily="34" charset="0"/>
              </a:rPr>
              <a:t>What </a:t>
            </a:r>
            <a:r>
              <a:rPr lang="en-US" sz="8000" b="1" dirty="0">
                <a:solidFill>
                  <a:srgbClr val="00B0F0"/>
                </a:solidFill>
                <a:latin typeface="Candara Light" panose="020E0502030303020204" pitchFamily="34" charset="0"/>
              </a:rPr>
              <a:t>will be the price of each Wada </a:t>
            </a:r>
            <a:r>
              <a:rPr lang="en-US" sz="8000" b="1" dirty="0" err="1">
                <a:solidFill>
                  <a:srgbClr val="00B0F0"/>
                </a:solidFill>
                <a:latin typeface="Candara Light" panose="020E0502030303020204" pitchFamily="34" charset="0"/>
              </a:rPr>
              <a:t>Pav</a:t>
            </a:r>
            <a:r>
              <a:rPr lang="en-US" sz="8000" b="1" dirty="0">
                <a:solidFill>
                  <a:srgbClr val="00B0F0"/>
                </a:solidFill>
                <a:latin typeface="Candara Light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5600" b="1" dirty="0" smtClean="0"/>
              <a:t>                Wada </a:t>
            </a:r>
            <a:r>
              <a:rPr lang="en-US" sz="5600" b="1" dirty="0" err="1"/>
              <a:t>P</a:t>
            </a:r>
            <a:r>
              <a:rPr lang="en-US" sz="5600" b="1" dirty="0" err="1" smtClean="0"/>
              <a:t>av</a:t>
            </a:r>
            <a:r>
              <a:rPr lang="en-US" sz="5600" b="1" dirty="0" smtClean="0"/>
              <a:t> must be sold at rs15/-in the beginning until the shop gets clicked and get a fame. Later can raise the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rgbClr val="00B0F0"/>
                </a:solidFill>
                <a:latin typeface="Candara Light" panose="020E0502030303020204" pitchFamily="34" charset="0"/>
              </a:rPr>
              <a:t>How will he differentiate from other competitors ?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     </a:t>
            </a:r>
            <a:r>
              <a:rPr lang="en-US" sz="5600" b="1" dirty="0" smtClean="0"/>
              <a:t>Providing best offers and special arrangements if for any kind of functions.</a:t>
            </a:r>
          </a:p>
          <a:p>
            <a:pPr marL="0" indent="0">
              <a:buNone/>
            </a:pPr>
            <a:r>
              <a:rPr lang="en-US" sz="5600" b="1" dirty="0" smtClean="0"/>
              <a:t>He should offer food on delivery within his surroundings of 6-8kms.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rgbClr val="00B0F0"/>
                </a:solidFill>
                <a:latin typeface="Candara Light" panose="020E0502030303020204" pitchFamily="34" charset="0"/>
              </a:rPr>
              <a:t>How will you bring insights when he has no data of his shop?</a:t>
            </a:r>
          </a:p>
          <a:p>
            <a:pPr marL="0" indent="0">
              <a:buNone/>
            </a:pPr>
            <a:r>
              <a:rPr lang="en-US" sz="4300" dirty="0"/>
              <a:t> </a:t>
            </a:r>
            <a:r>
              <a:rPr lang="en-US" sz="4300" dirty="0" smtClean="0"/>
              <a:t>           </a:t>
            </a:r>
            <a:r>
              <a:rPr lang="en-US" sz="5600" b="1" dirty="0" smtClean="0"/>
              <a:t>1. What type of flavor they like to choose?</a:t>
            </a:r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smtClean="0"/>
              <a:t>           2. What is the strength of people of different age groups who comes to have </a:t>
            </a:r>
            <a:r>
              <a:rPr lang="en-US" sz="5600" b="1" dirty="0"/>
              <a:t>W</a:t>
            </a:r>
            <a:r>
              <a:rPr lang="en-US" sz="5600" b="1" dirty="0" smtClean="0"/>
              <a:t>ada </a:t>
            </a:r>
            <a:r>
              <a:rPr lang="en-US" sz="5600" b="1" dirty="0" err="1"/>
              <a:t>P</a:t>
            </a:r>
            <a:r>
              <a:rPr lang="en-US" sz="5600" b="1" dirty="0" err="1" smtClean="0"/>
              <a:t>av</a:t>
            </a:r>
            <a:endParaRPr lang="en-US" sz="5600" b="1" dirty="0" smtClean="0"/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smtClean="0"/>
              <a:t>           3. Mocking at The usual timings , so that he have to be ready and to serve hot.</a:t>
            </a:r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smtClean="0"/>
              <a:t>           4. Proper strategy should be planned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 smtClean="0">
                <a:solidFill>
                  <a:srgbClr val="00B0F0"/>
                </a:solidFill>
                <a:latin typeface="Candara Light" panose="020E0502030303020204" pitchFamily="34" charset="0"/>
              </a:rPr>
              <a:t>Why will be the customer comes to your shop?( what will be the positioning)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5600" b="1" dirty="0" smtClean="0"/>
              <a:t>Special offers given during the functions , giving special deals like combo package , giving special discounts for the regular customers , and even for the new ones so that they can get attracted and affordable to have even more , introducing new variety in Wada </a:t>
            </a:r>
            <a:r>
              <a:rPr lang="en-US" sz="5600" b="1" dirty="0" err="1"/>
              <a:t>P</a:t>
            </a:r>
            <a:r>
              <a:rPr lang="en-US" sz="5600" b="1" dirty="0" err="1" smtClean="0"/>
              <a:t>av</a:t>
            </a:r>
            <a:r>
              <a:rPr lang="en-US" sz="5600" b="1" dirty="0" smtClean="0"/>
              <a:t> mixtures with much taste.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237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262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Candara Light</vt:lpstr>
      <vt:lpstr>Century Gothic</vt:lpstr>
      <vt:lpstr>Wingdings</vt:lpstr>
      <vt:lpstr>Wingdings 3</vt:lpstr>
      <vt:lpstr>Wisp</vt:lpstr>
      <vt:lpstr>A  man wants to open a wada pav shop near Shivaji Nagar in Pune. He has got a location where there are other 4 more wada pav shops. He is not able to understand what will be the strategy to take over his clients.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man wants to open a wada pav shop near Shivaji Nagar in Pune. He has got a location where there are other 4 more wada pav shops. He is not able to understand what will be the strategy to take over his clients.</dc:title>
  <dc:creator>PC</dc:creator>
  <cp:lastModifiedBy>PC</cp:lastModifiedBy>
  <cp:revision>4</cp:revision>
  <dcterms:created xsi:type="dcterms:W3CDTF">2021-08-06T19:32:01Z</dcterms:created>
  <dcterms:modified xsi:type="dcterms:W3CDTF">2021-08-06T19:54:58Z</dcterms:modified>
</cp:coreProperties>
</file>