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00" y="0"/>
            <a:ext cx="889000" cy="1828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3861" y="461304"/>
            <a:ext cx="1549400" cy="635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15362" y="1186603"/>
            <a:ext cx="7788909" cy="0"/>
          </a:xfrm>
          <a:custGeom>
            <a:avLst/>
            <a:gdLst/>
            <a:ahLst/>
            <a:cxnLst/>
            <a:rect l="l" t="t" r="r" b="b"/>
            <a:pathLst>
              <a:path w="7788909">
                <a:moveTo>
                  <a:pt x="0" y="0"/>
                </a:moveTo>
                <a:lnTo>
                  <a:pt x="7788352" y="0"/>
                </a:lnTo>
              </a:path>
            </a:pathLst>
          </a:custGeom>
          <a:ln w="8466">
            <a:solidFill>
              <a:srgbClr val="D9D9D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4600" y="557250"/>
            <a:ext cx="3810000" cy="584200"/>
          </a:xfrm>
          <a:custGeom>
            <a:avLst/>
            <a:gdLst/>
            <a:ahLst/>
            <a:cxnLst/>
            <a:rect l="l" t="t" r="r" b="b"/>
            <a:pathLst>
              <a:path w="3810000" h="584200">
                <a:moveTo>
                  <a:pt x="3810000" y="584200"/>
                </a:moveTo>
                <a:lnTo>
                  <a:pt x="0" y="584200"/>
                </a:lnTo>
                <a:lnTo>
                  <a:pt x="0" y="0"/>
                </a:lnTo>
                <a:lnTo>
                  <a:pt x="3810000" y="0"/>
                </a:lnTo>
                <a:lnTo>
                  <a:pt x="3810000" y="58420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0431" y="666465"/>
            <a:ext cx="3693306" cy="3801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900" y="544550"/>
            <a:ext cx="972820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200" y="0"/>
            <a:ext cx="889000" cy="1828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33861" y="461304"/>
            <a:ext cx="1549400" cy="635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903" y="298406"/>
            <a:ext cx="7426325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11" y="1688560"/>
            <a:ext cx="11896576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317690" y="408972"/>
              <a:ext cx="8629650" cy="749300"/>
            </a:xfrm>
            <a:custGeom>
              <a:avLst/>
              <a:gdLst/>
              <a:ahLst/>
              <a:cxnLst/>
              <a:rect l="l" t="t" r="r" b="b"/>
              <a:pathLst>
                <a:path w="8629650" h="749300">
                  <a:moveTo>
                    <a:pt x="862960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8629600" y="0"/>
                  </a:lnTo>
                  <a:lnTo>
                    <a:pt x="8629600" y="7493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0915" y="556616"/>
              <a:ext cx="8610600" cy="606425"/>
            </a:xfrm>
            <a:custGeom>
              <a:avLst/>
              <a:gdLst/>
              <a:ahLst/>
              <a:cxnLst/>
              <a:rect l="l" t="t" r="r" b="b"/>
              <a:pathLst>
                <a:path w="8610600" h="606425">
                  <a:moveTo>
                    <a:pt x="292523" y="64265"/>
                  </a:moveTo>
                  <a:lnTo>
                    <a:pt x="104486" y="64265"/>
                  </a:lnTo>
                  <a:lnTo>
                    <a:pt x="137912" y="64174"/>
                  </a:lnTo>
                  <a:lnTo>
                    <a:pt x="192852" y="63446"/>
                  </a:lnTo>
                  <a:lnTo>
                    <a:pt x="233701" y="61806"/>
                  </a:lnTo>
                  <a:lnTo>
                    <a:pt x="288540" y="56396"/>
                  </a:lnTo>
                  <a:lnTo>
                    <a:pt x="292523" y="64265"/>
                  </a:lnTo>
                  <a:close/>
                </a:path>
                <a:path w="8610600" h="606425">
                  <a:moveTo>
                    <a:pt x="13261" y="108858"/>
                  </a:moveTo>
                  <a:lnTo>
                    <a:pt x="8306" y="98948"/>
                  </a:lnTo>
                  <a:lnTo>
                    <a:pt x="13989" y="62371"/>
                  </a:lnTo>
                  <a:lnTo>
                    <a:pt x="90578" y="64147"/>
                  </a:lnTo>
                  <a:lnTo>
                    <a:pt x="292523" y="64265"/>
                  </a:lnTo>
                  <a:lnTo>
                    <a:pt x="294515" y="68200"/>
                  </a:lnTo>
                  <a:lnTo>
                    <a:pt x="289396" y="93547"/>
                  </a:lnTo>
                  <a:lnTo>
                    <a:pt x="287234" y="107401"/>
                  </a:lnTo>
                  <a:lnTo>
                    <a:pt x="39055" y="107401"/>
                  </a:lnTo>
                  <a:lnTo>
                    <a:pt x="13261" y="108858"/>
                  </a:lnTo>
                  <a:close/>
                </a:path>
                <a:path w="8610600" h="606425">
                  <a:moveTo>
                    <a:pt x="0" y="469534"/>
                  </a:moveTo>
                  <a:lnTo>
                    <a:pt x="5829" y="424067"/>
                  </a:lnTo>
                  <a:lnTo>
                    <a:pt x="19627" y="421717"/>
                  </a:lnTo>
                  <a:lnTo>
                    <a:pt x="30566" y="418893"/>
                  </a:lnTo>
                  <a:lnTo>
                    <a:pt x="51587" y="381514"/>
                  </a:lnTo>
                  <a:lnTo>
                    <a:pt x="52054" y="180556"/>
                  </a:lnTo>
                  <a:lnTo>
                    <a:pt x="52158" y="119885"/>
                  </a:lnTo>
                  <a:lnTo>
                    <a:pt x="51344" y="113376"/>
                  </a:lnTo>
                  <a:lnTo>
                    <a:pt x="49693" y="111044"/>
                  </a:lnTo>
                  <a:lnTo>
                    <a:pt x="48041" y="108615"/>
                  </a:lnTo>
                  <a:lnTo>
                    <a:pt x="44495" y="107401"/>
                  </a:lnTo>
                  <a:lnTo>
                    <a:pt x="287234" y="107401"/>
                  </a:lnTo>
                  <a:lnTo>
                    <a:pt x="286575" y="111627"/>
                  </a:lnTo>
                  <a:lnTo>
                    <a:pt x="152868" y="111627"/>
                  </a:lnTo>
                  <a:lnTo>
                    <a:pt x="143678" y="111681"/>
                  </a:lnTo>
                  <a:lnTo>
                    <a:pt x="118920" y="147685"/>
                  </a:lnTo>
                  <a:lnTo>
                    <a:pt x="115416" y="233309"/>
                  </a:lnTo>
                  <a:lnTo>
                    <a:pt x="249961" y="233746"/>
                  </a:lnTo>
                  <a:lnTo>
                    <a:pt x="252400" y="236952"/>
                  </a:lnTo>
                  <a:lnTo>
                    <a:pt x="241920" y="281108"/>
                  </a:lnTo>
                  <a:lnTo>
                    <a:pt x="150973" y="281108"/>
                  </a:lnTo>
                  <a:lnTo>
                    <a:pt x="141537" y="281290"/>
                  </a:lnTo>
                  <a:lnTo>
                    <a:pt x="111363" y="389411"/>
                  </a:lnTo>
                  <a:lnTo>
                    <a:pt x="111335" y="400896"/>
                  </a:lnTo>
                  <a:lnTo>
                    <a:pt x="111918" y="407357"/>
                  </a:lnTo>
                  <a:lnTo>
                    <a:pt x="149807" y="417655"/>
                  </a:lnTo>
                  <a:lnTo>
                    <a:pt x="290595" y="417655"/>
                  </a:lnTo>
                  <a:lnTo>
                    <a:pt x="288686" y="430497"/>
                  </a:lnTo>
                  <a:lnTo>
                    <a:pt x="285334" y="457293"/>
                  </a:lnTo>
                  <a:lnTo>
                    <a:pt x="281573" y="461956"/>
                  </a:lnTo>
                  <a:lnTo>
                    <a:pt x="93119" y="461956"/>
                  </a:lnTo>
                  <a:lnTo>
                    <a:pt x="71014" y="462429"/>
                  </a:lnTo>
                  <a:lnTo>
                    <a:pt x="48126" y="463850"/>
                  </a:lnTo>
                  <a:lnTo>
                    <a:pt x="24454" y="466218"/>
                  </a:lnTo>
                  <a:lnTo>
                    <a:pt x="0" y="469534"/>
                  </a:lnTo>
                  <a:close/>
                </a:path>
                <a:path w="8610600" h="606425">
                  <a:moveTo>
                    <a:pt x="233746" y="180556"/>
                  </a:moveTo>
                  <a:lnTo>
                    <a:pt x="235228" y="147685"/>
                  </a:lnTo>
                  <a:lnTo>
                    <a:pt x="235350" y="132952"/>
                  </a:lnTo>
                  <a:lnTo>
                    <a:pt x="234135" y="125179"/>
                  </a:lnTo>
                  <a:lnTo>
                    <a:pt x="231706" y="121682"/>
                  </a:lnTo>
                  <a:lnTo>
                    <a:pt x="229375" y="118087"/>
                  </a:lnTo>
                  <a:lnTo>
                    <a:pt x="189773" y="112210"/>
                  </a:lnTo>
                  <a:lnTo>
                    <a:pt x="152868" y="111627"/>
                  </a:lnTo>
                  <a:lnTo>
                    <a:pt x="286575" y="111627"/>
                  </a:lnTo>
                  <a:lnTo>
                    <a:pt x="285261" y="120043"/>
                  </a:lnTo>
                  <a:lnTo>
                    <a:pt x="282110" y="147685"/>
                  </a:lnTo>
                  <a:lnTo>
                    <a:pt x="279942" y="176476"/>
                  </a:lnTo>
                  <a:lnTo>
                    <a:pt x="233746" y="180556"/>
                  </a:lnTo>
                  <a:close/>
                </a:path>
                <a:path w="8610600" h="606425">
                  <a:moveTo>
                    <a:pt x="249961" y="233746"/>
                  </a:moveTo>
                  <a:lnTo>
                    <a:pt x="167732" y="233746"/>
                  </a:lnTo>
                  <a:lnTo>
                    <a:pt x="181057" y="233300"/>
                  </a:lnTo>
                  <a:lnTo>
                    <a:pt x="198298" y="231961"/>
                  </a:lnTo>
                  <a:lnTo>
                    <a:pt x="219456" y="229730"/>
                  </a:lnTo>
                  <a:lnTo>
                    <a:pt x="244530" y="226606"/>
                  </a:lnTo>
                  <a:lnTo>
                    <a:pt x="249961" y="233746"/>
                  </a:lnTo>
                  <a:close/>
                </a:path>
                <a:path w="8610600" h="606425">
                  <a:moveTo>
                    <a:pt x="241470" y="283002"/>
                  </a:moveTo>
                  <a:lnTo>
                    <a:pt x="150973" y="281108"/>
                  </a:lnTo>
                  <a:lnTo>
                    <a:pt x="241920" y="281108"/>
                  </a:lnTo>
                  <a:lnTo>
                    <a:pt x="241470" y="283002"/>
                  </a:lnTo>
                  <a:close/>
                </a:path>
                <a:path w="8610600" h="606425">
                  <a:moveTo>
                    <a:pt x="290595" y="417655"/>
                  </a:moveTo>
                  <a:lnTo>
                    <a:pt x="149807" y="417655"/>
                  </a:lnTo>
                  <a:lnTo>
                    <a:pt x="172477" y="417391"/>
                  </a:lnTo>
                  <a:lnTo>
                    <a:pt x="191376" y="416598"/>
                  </a:lnTo>
                  <a:lnTo>
                    <a:pt x="233929" y="407162"/>
                  </a:lnTo>
                  <a:lnTo>
                    <a:pt x="254458" y="363690"/>
                  </a:lnTo>
                  <a:lnTo>
                    <a:pt x="257354" y="345665"/>
                  </a:lnTo>
                  <a:lnTo>
                    <a:pt x="295972" y="341148"/>
                  </a:lnTo>
                  <a:lnTo>
                    <a:pt x="302238" y="352077"/>
                  </a:lnTo>
                  <a:lnTo>
                    <a:pt x="297072" y="378272"/>
                  </a:lnTo>
                  <a:lnTo>
                    <a:pt x="292620" y="404029"/>
                  </a:lnTo>
                  <a:lnTo>
                    <a:pt x="290595" y="417655"/>
                  </a:lnTo>
                  <a:close/>
                </a:path>
                <a:path w="8610600" h="606425">
                  <a:moveTo>
                    <a:pt x="278048" y="466328"/>
                  </a:moveTo>
                  <a:lnTo>
                    <a:pt x="125444" y="462229"/>
                  </a:lnTo>
                  <a:lnTo>
                    <a:pt x="93119" y="461956"/>
                  </a:lnTo>
                  <a:lnTo>
                    <a:pt x="281573" y="461956"/>
                  </a:lnTo>
                  <a:lnTo>
                    <a:pt x="278048" y="466328"/>
                  </a:lnTo>
                  <a:close/>
                </a:path>
                <a:path w="8610600" h="606425">
                  <a:moveTo>
                    <a:pt x="329238" y="463122"/>
                  </a:moveTo>
                  <a:lnTo>
                    <a:pt x="335505" y="421881"/>
                  </a:lnTo>
                  <a:lnTo>
                    <a:pt x="344904" y="420697"/>
                  </a:lnTo>
                  <a:lnTo>
                    <a:pt x="352263" y="419185"/>
                  </a:lnTo>
                  <a:lnTo>
                    <a:pt x="357582" y="417345"/>
                  </a:lnTo>
                  <a:lnTo>
                    <a:pt x="360861" y="415177"/>
                  </a:lnTo>
                  <a:lnTo>
                    <a:pt x="363873" y="411971"/>
                  </a:lnTo>
                  <a:lnTo>
                    <a:pt x="365367" y="405996"/>
                  </a:lnTo>
                  <a:lnTo>
                    <a:pt x="365256" y="239311"/>
                  </a:lnTo>
                  <a:lnTo>
                    <a:pt x="363970" y="232483"/>
                  </a:lnTo>
                  <a:lnTo>
                    <a:pt x="361153" y="229083"/>
                  </a:lnTo>
                  <a:lnTo>
                    <a:pt x="358335" y="225586"/>
                  </a:lnTo>
                  <a:lnTo>
                    <a:pt x="352895" y="223837"/>
                  </a:lnTo>
                  <a:lnTo>
                    <a:pt x="333756" y="223837"/>
                  </a:lnTo>
                  <a:lnTo>
                    <a:pt x="327490" y="215093"/>
                  </a:lnTo>
                  <a:lnTo>
                    <a:pt x="330113" y="185365"/>
                  </a:lnTo>
                  <a:lnTo>
                    <a:pt x="345769" y="182724"/>
                  </a:lnTo>
                  <a:lnTo>
                    <a:pt x="360533" y="180046"/>
                  </a:lnTo>
                  <a:lnTo>
                    <a:pt x="409461" y="169590"/>
                  </a:lnTo>
                  <a:lnTo>
                    <a:pt x="425273" y="165692"/>
                  </a:lnTo>
                  <a:lnTo>
                    <a:pt x="435182" y="178807"/>
                  </a:lnTo>
                  <a:lnTo>
                    <a:pt x="433531" y="183762"/>
                  </a:lnTo>
                  <a:lnTo>
                    <a:pt x="431928" y="189931"/>
                  </a:lnTo>
                  <a:lnTo>
                    <a:pt x="430373" y="197315"/>
                  </a:lnTo>
                  <a:lnTo>
                    <a:pt x="428916" y="204698"/>
                  </a:lnTo>
                  <a:lnTo>
                    <a:pt x="427459" y="211547"/>
                  </a:lnTo>
                  <a:lnTo>
                    <a:pt x="426913" y="213913"/>
                  </a:lnTo>
                  <a:lnTo>
                    <a:pt x="420610" y="218737"/>
                  </a:lnTo>
                  <a:lnTo>
                    <a:pt x="758788" y="218737"/>
                  </a:lnTo>
                  <a:lnTo>
                    <a:pt x="760707" y="225586"/>
                  </a:lnTo>
                  <a:lnTo>
                    <a:pt x="493473" y="225586"/>
                  </a:lnTo>
                  <a:lnTo>
                    <a:pt x="484866" y="226160"/>
                  </a:lnTo>
                  <a:lnTo>
                    <a:pt x="441521" y="243765"/>
                  </a:lnTo>
                  <a:lnTo>
                    <a:pt x="426219" y="308796"/>
                  </a:lnTo>
                  <a:lnTo>
                    <a:pt x="424690" y="347596"/>
                  </a:lnTo>
                  <a:lnTo>
                    <a:pt x="423378" y="394775"/>
                  </a:lnTo>
                  <a:lnTo>
                    <a:pt x="423465" y="405996"/>
                  </a:lnTo>
                  <a:lnTo>
                    <a:pt x="424301" y="412117"/>
                  </a:lnTo>
                  <a:lnTo>
                    <a:pt x="426244" y="415177"/>
                  </a:lnTo>
                  <a:lnTo>
                    <a:pt x="428090" y="417946"/>
                  </a:lnTo>
                  <a:lnTo>
                    <a:pt x="431442" y="419403"/>
                  </a:lnTo>
                  <a:lnTo>
                    <a:pt x="463016" y="419403"/>
                  </a:lnTo>
                  <a:lnTo>
                    <a:pt x="467388" y="428147"/>
                  </a:lnTo>
                  <a:lnTo>
                    <a:pt x="460356" y="461956"/>
                  </a:lnTo>
                  <a:lnTo>
                    <a:pt x="398605" y="461956"/>
                  </a:lnTo>
                  <a:lnTo>
                    <a:pt x="379769" y="462102"/>
                  </a:lnTo>
                  <a:lnTo>
                    <a:pt x="345669" y="462976"/>
                  </a:lnTo>
                  <a:lnTo>
                    <a:pt x="329238" y="463122"/>
                  </a:lnTo>
                  <a:close/>
                </a:path>
                <a:path w="8610600" h="606425">
                  <a:moveTo>
                    <a:pt x="758788" y="218737"/>
                  </a:moveTo>
                  <a:lnTo>
                    <a:pt x="420610" y="218737"/>
                  </a:lnTo>
                  <a:lnTo>
                    <a:pt x="426001" y="217862"/>
                  </a:lnTo>
                  <a:lnTo>
                    <a:pt x="426913" y="213913"/>
                  </a:lnTo>
                  <a:lnTo>
                    <a:pt x="449937" y="196294"/>
                  </a:lnTo>
                  <a:lnTo>
                    <a:pt x="474237" y="180264"/>
                  </a:lnTo>
                  <a:lnTo>
                    <a:pt x="493510" y="170646"/>
                  </a:lnTo>
                  <a:lnTo>
                    <a:pt x="507755" y="167440"/>
                  </a:lnTo>
                  <a:lnTo>
                    <a:pt x="522774" y="168297"/>
                  </a:lnTo>
                  <a:lnTo>
                    <a:pt x="560945" y="181139"/>
                  </a:lnTo>
                  <a:lnTo>
                    <a:pt x="588488" y="209556"/>
                  </a:lnTo>
                  <a:lnTo>
                    <a:pt x="754068" y="209556"/>
                  </a:lnTo>
                  <a:lnTo>
                    <a:pt x="758624" y="218154"/>
                  </a:lnTo>
                  <a:lnTo>
                    <a:pt x="758788" y="218737"/>
                  </a:lnTo>
                  <a:close/>
                </a:path>
                <a:path w="8610600" h="606425">
                  <a:moveTo>
                    <a:pt x="754068" y="209556"/>
                  </a:moveTo>
                  <a:lnTo>
                    <a:pt x="588488" y="209556"/>
                  </a:lnTo>
                  <a:lnTo>
                    <a:pt x="595665" y="204628"/>
                  </a:lnTo>
                  <a:lnTo>
                    <a:pt x="629000" y="184053"/>
                  </a:lnTo>
                  <a:lnTo>
                    <a:pt x="665040" y="168479"/>
                  </a:lnTo>
                  <a:lnTo>
                    <a:pt x="674321" y="167440"/>
                  </a:lnTo>
                  <a:lnTo>
                    <a:pt x="693840" y="168907"/>
                  </a:lnTo>
                  <a:lnTo>
                    <a:pt x="740044" y="190903"/>
                  </a:lnTo>
                  <a:lnTo>
                    <a:pt x="754068" y="209556"/>
                  </a:lnTo>
                  <a:close/>
                </a:path>
                <a:path w="8610600" h="606425">
                  <a:moveTo>
                    <a:pt x="420610" y="218737"/>
                  </a:moveTo>
                  <a:lnTo>
                    <a:pt x="426913" y="213913"/>
                  </a:lnTo>
                  <a:lnTo>
                    <a:pt x="426001" y="217862"/>
                  </a:lnTo>
                  <a:lnTo>
                    <a:pt x="420610" y="218737"/>
                  </a:lnTo>
                  <a:close/>
                </a:path>
                <a:path w="8610600" h="606425">
                  <a:moveTo>
                    <a:pt x="495076" y="471137"/>
                  </a:moveTo>
                  <a:lnTo>
                    <a:pt x="499011" y="429021"/>
                  </a:lnTo>
                  <a:lnTo>
                    <a:pt x="508620" y="426098"/>
                  </a:lnTo>
                  <a:lnTo>
                    <a:pt x="516316" y="423010"/>
                  </a:lnTo>
                  <a:lnTo>
                    <a:pt x="531988" y="394775"/>
                  </a:lnTo>
                  <a:lnTo>
                    <a:pt x="534277" y="278776"/>
                  </a:lnTo>
                  <a:lnTo>
                    <a:pt x="523639" y="238847"/>
                  </a:lnTo>
                  <a:lnTo>
                    <a:pt x="493473" y="225586"/>
                  </a:lnTo>
                  <a:lnTo>
                    <a:pt x="660040" y="225586"/>
                  </a:lnTo>
                  <a:lnTo>
                    <a:pt x="613617" y="240095"/>
                  </a:lnTo>
                  <a:lnTo>
                    <a:pt x="589951" y="394775"/>
                  </a:lnTo>
                  <a:lnTo>
                    <a:pt x="590053" y="405462"/>
                  </a:lnTo>
                  <a:lnTo>
                    <a:pt x="590917" y="411291"/>
                  </a:lnTo>
                  <a:lnTo>
                    <a:pt x="593213" y="415177"/>
                  </a:lnTo>
                  <a:lnTo>
                    <a:pt x="594802" y="417800"/>
                  </a:lnTo>
                  <a:lnTo>
                    <a:pt x="597863" y="419403"/>
                  </a:lnTo>
                  <a:lnTo>
                    <a:pt x="629009" y="419403"/>
                  </a:lnTo>
                  <a:lnTo>
                    <a:pt x="633372" y="428001"/>
                  </a:lnTo>
                  <a:lnTo>
                    <a:pt x="627014" y="461956"/>
                  </a:lnTo>
                  <a:lnTo>
                    <a:pt x="566337" y="461956"/>
                  </a:lnTo>
                  <a:lnTo>
                    <a:pt x="558550" y="462138"/>
                  </a:lnTo>
                  <a:lnTo>
                    <a:pt x="512855" y="467894"/>
                  </a:lnTo>
                  <a:lnTo>
                    <a:pt x="503820" y="469488"/>
                  </a:lnTo>
                  <a:lnTo>
                    <a:pt x="495076" y="471137"/>
                  </a:lnTo>
                  <a:close/>
                </a:path>
                <a:path w="8610600" h="606425">
                  <a:moveTo>
                    <a:pt x="662517" y="466911"/>
                  </a:moveTo>
                  <a:lnTo>
                    <a:pt x="667618" y="424941"/>
                  </a:lnTo>
                  <a:lnTo>
                    <a:pt x="677044" y="422955"/>
                  </a:lnTo>
                  <a:lnTo>
                    <a:pt x="684486" y="420788"/>
                  </a:lnTo>
                  <a:lnTo>
                    <a:pt x="698412" y="394775"/>
                  </a:lnTo>
                  <a:lnTo>
                    <a:pt x="700844" y="278776"/>
                  </a:lnTo>
                  <a:lnTo>
                    <a:pt x="690205" y="238847"/>
                  </a:lnTo>
                  <a:lnTo>
                    <a:pt x="660040" y="225586"/>
                  </a:lnTo>
                  <a:lnTo>
                    <a:pt x="760707" y="225586"/>
                  </a:lnTo>
                  <a:lnTo>
                    <a:pt x="763273" y="234767"/>
                  </a:lnTo>
                  <a:lnTo>
                    <a:pt x="764745" y="252400"/>
                  </a:lnTo>
                  <a:lnTo>
                    <a:pt x="764736" y="255460"/>
                  </a:lnTo>
                  <a:lnTo>
                    <a:pt x="761320" y="308796"/>
                  </a:lnTo>
                  <a:lnTo>
                    <a:pt x="759217" y="337341"/>
                  </a:lnTo>
                  <a:lnTo>
                    <a:pt x="757714" y="361185"/>
                  </a:lnTo>
                  <a:lnTo>
                    <a:pt x="756812" y="380330"/>
                  </a:lnTo>
                  <a:lnTo>
                    <a:pt x="756511" y="394775"/>
                  </a:lnTo>
                  <a:lnTo>
                    <a:pt x="756584" y="405996"/>
                  </a:lnTo>
                  <a:lnTo>
                    <a:pt x="764429" y="419403"/>
                  </a:lnTo>
                  <a:lnTo>
                    <a:pt x="796149" y="419403"/>
                  </a:lnTo>
                  <a:lnTo>
                    <a:pt x="800521" y="428147"/>
                  </a:lnTo>
                  <a:lnTo>
                    <a:pt x="793461" y="461956"/>
                  </a:lnTo>
                  <a:lnTo>
                    <a:pt x="731592" y="461956"/>
                  </a:lnTo>
                  <a:lnTo>
                    <a:pt x="723805" y="462047"/>
                  </a:lnTo>
                  <a:lnTo>
                    <a:pt x="679822" y="465016"/>
                  </a:lnTo>
                  <a:lnTo>
                    <a:pt x="671070" y="465927"/>
                  </a:lnTo>
                  <a:lnTo>
                    <a:pt x="662517" y="466911"/>
                  </a:lnTo>
                  <a:close/>
                </a:path>
                <a:path w="8610600" h="606425">
                  <a:moveTo>
                    <a:pt x="463016" y="419403"/>
                  </a:moveTo>
                  <a:lnTo>
                    <a:pt x="440283" y="419403"/>
                  </a:lnTo>
                  <a:lnTo>
                    <a:pt x="444315" y="419209"/>
                  </a:lnTo>
                  <a:lnTo>
                    <a:pt x="452281" y="418432"/>
                  </a:lnTo>
                  <a:lnTo>
                    <a:pt x="456993" y="418238"/>
                  </a:lnTo>
                  <a:lnTo>
                    <a:pt x="462433" y="418238"/>
                  </a:lnTo>
                  <a:lnTo>
                    <a:pt x="463016" y="419403"/>
                  </a:lnTo>
                  <a:close/>
                </a:path>
                <a:path w="8610600" h="606425">
                  <a:moveTo>
                    <a:pt x="629009" y="419403"/>
                  </a:moveTo>
                  <a:lnTo>
                    <a:pt x="606218" y="419403"/>
                  </a:lnTo>
                  <a:lnTo>
                    <a:pt x="610249" y="419209"/>
                  </a:lnTo>
                  <a:lnTo>
                    <a:pt x="618119" y="418432"/>
                  </a:lnTo>
                  <a:lnTo>
                    <a:pt x="622879" y="418238"/>
                  </a:lnTo>
                  <a:lnTo>
                    <a:pt x="628417" y="418238"/>
                  </a:lnTo>
                  <a:lnTo>
                    <a:pt x="629009" y="419403"/>
                  </a:lnTo>
                  <a:close/>
                </a:path>
                <a:path w="8610600" h="606425">
                  <a:moveTo>
                    <a:pt x="796149" y="419403"/>
                  </a:moveTo>
                  <a:lnTo>
                    <a:pt x="773270" y="419403"/>
                  </a:lnTo>
                  <a:lnTo>
                    <a:pt x="777302" y="419209"/>
                  </a:lnTo>
                  <a:lnTo>
                    <a:pt x="785268" y="418432"/>
                  </a:lnTo>
                  <a:lnTo>
                    <a:pt x="790029" y="418238"/>
                  </a:lnTo>
                  <a:lnTo>
                    <a:pt x="795566" y="418238"/>
                  </a:lnTo>
                  <a:lnTo>
                    <a:pt x="796149" y="419403"/>
                  </a:lnTo>
                  <a:close/>
                </a:path>
                <a:path w="8610600" h="606425">
                  <a:moveTo>
                    <a:pt x="459810" y="464579"/>
                  </a:moveTo>
                  <a:lnTo>
                    <a:pt x="415764" y="462102"/>
                  </a:lnTo>
                  <a:lnTo>
                    <a:pt x="398605" y="461956"/>
                  </a:lnTo>
                  <a:lnTo>
                    <a:pt x="460356" y="461956"/>
                  </a:lnTo>
                  <a:lnTo>
                    <a:pt x="459810" y="464579"/>
                  </a:lnTo>
                  <a:close/>
                </a:path>
                <a:path w="8610600" h="606425">
                  <a:moveTo>
                    <a:pt x="626523" y="464579"/>
                  </a:moveTo>
                  <a:lnTo>
                    <a:pt x="583314" y="462102"/>
                  </a:lnTo>
                  <a:lnTo>
                    <a:pt x="566337" y="461956"/>
                  </a:lnTo>
                  <a:lnTo>
                    <a:pt x="627014" y="461956"/>
                  </a:lnTo>
                  <a:lnTo>
                    <a:pt x="626523" y="464579"/>
                  </a:lnTo>
                  <a:close/>
                </a:path>
                <a:path w="8610600" h="606425">
                  <a:moveTo>
                    <a:pt x="792943" y="464433"/>
                  </a:moveTo>
                  <a:lnTo>
                    <a:pt x="748751" y="462102"/>
                  </a:lnTo>
                  <a:lnTo>
                    <a:pt x="731592" y="461956"/>
                  </a:lnTo>
                  <a:lnTo>
                    <a:pt x="793461" y="461956"/>
                  </a:lnTo>
                  <a:lnTo>
                    <a:pt x="792943" y="464433"/>
                  </a:lnTo>
                  <a:close/>
                </a:path>
                <a:path w="8610600" h="606425">
                  <a:moveTo>
                    <a:pt x="825267" y="604623"/>
                  </a:moveTo>
                  <a:lnTo>
                    <a:pt x="830513" y="563674"/>
                  </a:lnTo>
                  <a:lnTo>
                    <a:pt x="842560" y="562022"/>
                  </a:lnTo>
                  <a:lnTo>
                    <a:pt x="849895" y="560419"/>
                  </a:lnTo>
                  <a:lnTo>
                    <a:pt x="852518" y="558865"/>
                  </a:lnTo>
                  <a:lnTo>
                    <a:pt x="855238" y="557407"/>
                  </a:lnTo>
                  <a:lnTo>
                    <a:pt x="857181" y="554639"/>
                  </a:lnTo>
                  <a:lnTo>
                    <a:pt x="858347" y="550558"/>
                  </a:lnTo>
                  <a:lnTo>
                    <a:pt x="859513" y="546575"/>
                  </a:lnTo>
                  <a:lnTo>
                    <a:pt x="860035" y="539956"/>
                  </a:lnTo>
                  <a:lnTo>
                    <a:pt x="860122" y="519518"/>
                  </a:lnTo>
                  <a:lnTo>
                    <a:pt x="860242" y="505018"/>
                  </a:lnTo>
                  <a:lnTo>
                    <a:pt x="860424" y="494690"/>
                  </a:lnTo>
                  <a:lnTo>
                    <a:pt x="860679" y="485272"/>
                  </a:lnTo>
                  <a:lnTo>
                    <a:pt x="861208" y="434477"/>
                  </a:lnTo>
                  <a:lnTo>
                    <a:pt x="861262" y="239964"/>
                  </a:lnTo>
                  <a:lnTo>
                    <a:pt x="859853" y="232483"/>
                  </a:lnTo>
                  <a:lnTo>
                    <a:pt x="857036" y="229083"/>
                  </a:lnTo>
                  <a:lnTo>
                    <a:pt x="854218" y="225586"/>
                  </a:lnTo>
                  <a:lnTo>
                    <a:pt x="848778" y="223837"/>
                  </a:lnTo>
                  <a:lnTo>
                    <a:pt x="829639" y="223837"/>
                  </a:lnTo>
                  <a:lnTo>
                    <a:pt x="823373" y="215093"/>
                  </a:lnTo>
                  <a:lnTo>
                    <a:pt x="825996" y="185365"/>
                  </a:lnTo>
                  <a:lnTo>
                    <a:pt x="841652" y="182724"/>
                  </a:lnTo>
                  <a:lnTo>
                    <a:pt x="856416" y="180046"/>
                  </a:lnTo>
                  <a:lnTo>
                    <a:pt x="895098" y="171949"/>
                  </a:lnTo>
                  <a:lnTo>
                    <a:pt x="921301" y="165692"/>
                  </a:lnTo>
                  <a:lnTo>
                    <a:pt x="930628" y="178370"/>
                  </a:lnTo>
                  <a:lnTo>
                    <a:pt x="929754" y="182936"/>
                  </a:lnTo>
                  <a:lnTo>
                    <a:pt x="928588" y="188474"/>
                  </a:lnTo>
                  <a:lnTo>
                    <a:pt x="927130" y="194983"/>
                  </a:lnTo>
                  <a:lnTo>
                    <a:pt x="925771" y="201395"/>
                  </a:lnTo>
                  <a:lnTo>
                    <a:pt x="924965" y="205971"/>
                  </a:lnTo>
                  <a:lnTo>
                    <a:pt x="919261" y="210284"/>
                  </a:lnTo>
                  <a:lnTo>
                    <a:pt x="924362" y="210722"/>
                  </a:lnTo>
                  <a:lnTo>
                    <a:pt x="1079945" y="210722"/>
                  </a:lnTo>
                  <a:lnTo>
                    <a:pt x="1087121" y="219811"/>
                  </a:lnTo>
                  <a:lnTo>
                    <a:pt x="1091510" y="227334"/>
                  </a:lnTo>
                  <a:lnTo>
                    <a:pt x="977406" y="227334"/>
                  </a:lnTo>
                  <a:lnTo>
                    <a:pt x="972015" y="227799"/>
                  </a:lnTo>
                  <a:lnTo>
                    <a:pt x="936676" y="242818"/>
                  </a:lnTo>
                  <a:lnTo>
                    <a:pt x="921802" y="289861"/>
                  </a:lnTo>
                  <a:lnTo>
                    <a:pt x="920391" y="328797"/>
                  </a:lnTo>
                  <a:lnTo>
                    <a:pt x="919544" y="368918"/>
                  </a:lnTo>
                  <a:lnTo>
                    <a:pt x="919261" y="410223"/>
                  </a:lnTo>
                  <a:lnTo>
                    <a:pt x="923050" y="411777"/>
                  </a:lnTo>
                  <a:lnTo>
                    <a:pt x="963162" y="418629"/>
                  </a:lnTo>
                  <a:lnTo>
                    <a:pt x="970266" y="418820"/>
                  </a:lnTo>
                  <a:lnTo>
                    <a:pt x="1065793" y="418820"/>
                  </a:lnTo>
                  <a:lnTo>
                    <a:pt x="1064479" y="420387"/>
                  </a:lnTo>
                  <a:lnTo>
                    <a:pt x="1049196" y="434477"/>
                  </a:lnTo>
                  <a:lnTo>
                    <a:pt x="1032054" y="446654"/>
                  </a:lnTo>
                  <a:lnTo>
                    <a:pt x="1013647" y="456473"/>
                  </a:lnTo>
                  <a:lnTo>
                    <a:pt x="996218" y="462830"/>
                  </a:lnTo>
                  <a:lnTo>
                    <a:pt x="914161" y="462830"/>
                  </a:lnTo>
                  <a:lnTo>
                    <a:pt x="913967" y="465842"/>
                  </a:lnTo>
                  <a:lnTo>
                    <a:pt x="914450" y="466045"/>
                  </a:lnTo>
                  <a:lnTo>
                    <a:pt x="919261" y="519518"/>
                  </a:lnTo>
                  <a:lnTo>
                    <a:pt x="919498" y="530894"/>
                  </a:lnTo>
                  <a:lnTo>
                    <a:pt x="920208" y="539956"/>
                  </a:lnTo>
                  <a:lnTo>
                    <a:pt x="921393" y="546705"/>
                  </a:lnTo>
                  <a:lnTo>
                    <a:pt x="923050" y="551141"/>
                  </a:lnTo>
                  <a:lnTo>
                    <a:pt x="925673" y="555610"/>
                  </a:lnTo>
                  <a:lnTo>
                    <a:pt x="930822" y="557845"/>
                  </a:lnTo>
                  <a:lnTo>
                    <a:pt x="963906" y="557845"/>
                  </a:lnTo>
                  <a:lnTo>
                    <a:pt x="969392" y="566005"/>
                  </a:lnTo>
                  <a:lnTo>
                    <a:pt x="962542" y="599231"/>
                  </a:lnTo>
                  <a:lnTo>
                    <a:pt x="898568" y="599231"/>
                  </a:lnTo>
                  <a:lnTo>
                    <a:pt x="888258" y="599340"/>
                  </a:lnTo>
                  <a:lnTo>
                    <a:pt x="878312" y="599668"/>
                  </a:lnTo>
                  <a:lnTo>
                    <a:pt x="868730" y="600215"/>
                  </a:lnTo>
                  <a:lnTo>
                    <a:pt x="859513" y="600980"/>
                  </a:lnTo>
                  <a:lnTo>
                    <a:pt x="825267" y="604623"/>
                  </a:lnTo>
                  <a:close/>
                </a:path>
                <a:path w="8610600" h="606425">
                  <a:moveTo>
                    <a:pt x="1079945" y="210722"/>
                  </a:moveTo>
                  <a:lnTo>
                    <a:pt x="924362" y="210722"/>
                  </a:lnTo>
                  <a:lnTo>
                    <a:pt x="924847" y="206641"/>
                  </a:lnTo>
                  <a:lnTo>
                    <a:pt x="962141" y="179572"/>
                  </a:lnTo>
                  <a:lnTo>
                    <a:pt x="987025" y="169335"/>
                  </a:lnTo>
                  <a:lnTo>
                    <a:pt x="1004740" y="170410"/>
                  </a:lnTo>
                  <a:lnTo>
                    <a:pt x="1051873" y="186531"/>
                  </a:lnTo>
                  <a:lnTo>
                    <a:pt x="1079945" y="210722"/>
                  </a:lnTo>
                  <a:close/>
                </a:path>
                <a:path w="8610600" h="606425">
                  <a:moveTo>
                    <a:pt x="924362" y="210722"/>
                  </a:moveTo>
                  <a:lnTo>
                    <a:pt x="919261" y="210284"/>
                  </a:lnTo>
                  <a:lnTo>
                    <a:pt x="924965" y="205971"/>
                  </a:lnTo>
                  <a:lnTo>
                    <a:pt x="924847" y="206641"/>
                  </a:lnTo>
                  <a:lnTo>
                    <a:pt x="924362" y="210722"/>
                  </a:lnTo>
                  <a:close/>
                </a:path>
                <a:path w="8610600" h="606425">
                  <a:moveTo>
                    <a:pt x="1065793" y="418820"/>
                  </a:moveTo>
                  <a:lnTo>
                    <a:pt x="970266" y="418820"/>
                  </a:lnTo>
                  <a:lnTo>
                    <a:pt x="987243" y="417299"/>
                  </a:lnTo>
                  <a:lnTo>
                    <a:pt x="1002326" y="412736"/>
                  </a:lnTo>
                  <a:lnTo>
                    <a:pt x="1035862" y="381031"/>
                  </a:lnTo>
                  <a:lnTo>
                    <a:pt x="1047501" y="326138"/>
                  </a:lnTo>
                  <a:lnTo>
                    <a:pt x="1046891" y="312421"/>
                  </a:lnTo>
                  <a:lnTo>
                    <a:pt x="1037738" y="275425"/>
                  </a:lnTo>
                  <a:lnTo>
                    <a:pt x="1011944" y="240158"/>
                  </a:lnTo>
                  <a:lnTo>
                    <a:pt x="977406" y="227334"/>
                  </a:lnTo>
                  <a:lnTo>
                    <a:pt x="1091510" y="227334"/>
                  </a:lnTo>
                  <a:lnTo>
                    <a:pt x="1107068" y="267045"/>
                  </a:lnTo>
                  <a:lnTo>
                    <a:pt x="1110893" y="303987"/>
                  </a:lnTo>
                  <a:lnTo>
                    <a:pt x="1109554" y="325919"/>
                  </a:lnTo>
                  <a:lnTo>
                    <a:pt x="1105537" y="346977"/>
                  </a:lnTo>
                  <a:lnTo>
                    <a:pt x="1098843" y="367160"/>
                  </a:lnTo>
                  <a:lnTo>
                    <a:pt x="1089471" y="386469"/>
                  </a:lnTo>
                  <a:lnTo>
                    <a:pt x="1077904" y="404384"/>
                  </a:lnTo>
                  <a:lnTo>
                    <a:pt x="1065793" y="418820"/>
                  </a:lnTo>
                  <a:close/>
                </a:path>
                <a:path w="8610600" h="606425">
                  <a:moveTo>
                    <a:pt x="914450" y="466045"/>
                  </a:moveTo>
                  <a:lnTo>
                    <a:pt x="913967" y="465842"/>
                  </a:lnTo>
                  <a:lnTo>
                    <a:pt x="914161" y="462830"/>
                  </a:lnTo>
                  <a:lnTo>
                    <a:pt x="914450" y="466045"/>
                  </a:lnTo>
                  <a:close/>
                </a:path>
                <a:path w="8610600" h="606425">
                  <a:moveTo>
                    <a:pt x="953507" y="469096"/>
                  </a:moveTo>
                  <a:lnTo>
                    <a:pt x="914450" y="466045"/>
                  </a:lnTo>
                  <a:lnTo>
                    <a:pt x="914161" y="462830"/>
                  </a:lnTo>
                  <a:lnTo>
                    <a:pt x="996218" y="462830"/>
                  </a:lnTo>
                  <a:lnTo>
                    <a:pt x="994420" y="463486"/>
                  </a:lnTo>
                  <a:lnTo>
                    <a:pt x="974374" y="467694"/>
                  </a:lnTo>
                  <a:lnTo>
                    <a:pt x="953507" y="469096"/>
                  </a:lnTo>
                  <a:close/>
                </a:path>
                <a:path w="8610600" h="606425">
                  <a:moveTo>
                    <a:pt x="963906" y="557845"/>
                  </a:moveTo>
                  <a:lnTo>
                    <a:pt x="938497" y="557845"/>
                  </a:lnTo>
                  <a:lnTo>
                    <a:pt x="963417" y="557116"/>
                  </a:lnTo>
                  <a:lnTo>
                    <a:pt x="963906" y="557845"/>
                  </a:lnTo>
                  <a:close/>
                </a:path>
                <a:path w="8610600" h="606425">
                  <a:moveTo>
                    <a:pt x="1140727" y="58145"/>
                  </a:moveTo>
                  <a:lnTo>
                    <a:pt x="1131546" y="52461"/>
                  </a:lnTo>
                  <a:lnTo>
                    <a:pt x="1135481" y="19964"/>
                  </a:lnTo>
                  <a:lnTo>
                    <a:pt x="1162886" y="15656"/>
                  </a:lnTo>
                  <a:lnTo>
                    <a:pt x="1188853" y="10893"/>
                  </a:lnTo>
                  <a:lnTo>
                    <a:pt x="1213381" y="5674"/>
                  </a:lnTo>
                  <a:lnTo>
                    <a:pt x="1236470" y="0"/>
                  </a:lnTo>
                  <a:lnTo>
                    <a:pt x="1245213" y="18653"/>
                  </a:lnTo>
                  <a:lnTo>
                    <a:pt x="1241452" y="31340"/>
                  </a:lnTo>
                  <a:lnTo>
                    <a:pt x="1238080" y="56688"/>
                  </a:lnTo>
                  <a:lnTo>
                    <a:pt x="1154717" y="56688"/>
                  </a:lnTo>
                  <a:lnTo>
                    <a:pt x="1149470" y="57173"/>
                  </a:lnTo>
                  <a:lnTo>
                    <a:pt x="1140727" y="58145"/>
                  </a:lnTo>
                  <a:close/>
                </a:path>
                <a:path w="8610600" h="606425">
                  <a:moveTo>
                    <a:pt x="1132420" y="470991"/>
                  </a:moveTo>
                  <a:lnTo>
                    <a:pt x="1136355" y="429167"/>
                  </a:lnTo>
                  <a:lnTo>
                    <a:pt x="1145527" y="426289"/>
                  </a:lnTo>
                  <a:lnTo>
                    <a:pt x="1152786" y="423484"/>
                  </a:lnTo>
                  <a:lnTo>
                    <a:pt x="1169062" y="383354"/>
                  </a:lnTo>
                  <a:lnTo>
                    <a:pt x="1169144" y="68880"/>
                  </a:lnTo>
                  <a:lnTo>
                    <a:pt x="1168415" y="62419"/>
                  </a:lnTo>
                  <a:lnTo>
                    <a:pt x="1166958" y="60185"/>
                  </a:lnTo>
                  <a:lnTo>
                    <a:pt x="1165500" y="57853"/>
                  </a:lnTo>
                  <a:lnTo>
                    <a:pt x="1162003" y="56688"/>
                  </a:lnTo>
                  <a:lnTo>
                    <a:pt x="1238080" y="56688"/>
                  </a:lnTo>
                  <a:lnTo>
                    <a:pt x="1237947" y="58145"/>
                  </a:lnTo>
                  <a:lnTo>
                    <a:pt x="1234967" y="95679"/>
                  </a:lnTo>
                  <a:lnTo>
                    <a:pt x="1232244" y="147330"/>
                  </a:lnTo>
                  <a:lnTo>
                    <a:pt x="1230460" y="194394"/>
                  </a:lnTo>
                  <a:lnTo>
                    <a:pt x="1229073" y="242671"/>
                  </a:lnTo>
                  <a:lnTo>
                    <a:pt x="1228082" y="292160"/>
                  </a:lnTo>
                  <a:lnTo>
                    <a:pt x="1227487" y="342861"/>
                  </a:lnTo>
                  <a:lnTo>
                    <a:pt x="1227289" y="404976"/>
                  </a:lnTo>
                  <a:lnTo>
                    <a:pt x="1228212" y="411631"/>
                  </a:lnTo>
                  <a:lnTo>
                    <a:pt x="1230058" y="414740"/>
                  </a:lnTo>
                  <a:lnTo>
                    <a:pt x="1232001" y="417849"/>
                  </a:lnTo>
                  <a:lnTo>
                    <a:pt x="1235013" y="419403"/>
                  </a:lnTo>
                  <a:lnTo>
                    <a:pt x="1266355" y="419403"/>
                  </a:lnTo>
                  <a:lnTo>
                    <a:pt x="1270716" y="428001"/>
                  </a:lnTo>
                  <a:lnTo>
                    <a:pt x="1264255" y="461956"/>
                  </a:lnTo>
                  <a:lnTo>
                    <a:pt x="1203535" y="461956"/>
                  </a:lnTo>
                  <a:lnTo>
                    <a:pt x="1191768" y="462520"/>
                  </a:lnTo>
                  <a:lnTo>
                    <a:pt x="1175993" y="464215"/>
                  </a:lnTo>
                  <a:lnTo>
                    <a:pt x="1156210" y="467038"/>
                  </a:lnTo>
                  <a:lnTo>
                    <a:pt x="1132420" y="470991"/>
                  </a:lnTo>
                  <a:close/>
                </a:path>
                <a:path w="8610600" h="606425">
                  <a:moveTo>
                    <a:pt x="1266355" y="419403"/>
                  </a:moveTo>
                  <a:lnTo>
                    <a:pt x="1239093" y="419403"/>
                  </a:lnTo>
                  <a:lnTo>
                    <a:pt x="1265615" y="417946"/>
                  </a:lnTo>
                  <a:lnTo>
                    <a:pt x="1266355" y="419403"/>
                  </a:lnTo>
                  <a:close/>
                </a:path>
                <a:path w="8610600" h="606425">
                  <a:moveTo>
                    <a:pt x="1263867" y="463996"/>
                  </a:moveTo>
                  <a:lnTo>
                    <a:pt x="1212443" y="462083"/>
                  </a:lnTo>
                  <a:lnTo>
                    <a:pt x="1203535" y="461956"/>
                  </a:lnTo>
                  <a:lnTo>
                    <a:pt x="1264255" y="461956"/>
                  </a:lnTo>
                  <a:lnTo>
                    <a:pt x="1263867" y="463996"/>
                  </a:lnTo>
                  <a:close/>
                </a:path>
                <a:path w="8610600" h="606425">
                  <a:moveTo>
                    <a:pt x="1402984" y="468430"/>
                  </a:moveTo>
                  <a:lnTo>
                    <a:pt x="1352762" y="458270"/>
                  </a:lnTo>
                  <a:lnTo>
                    <a:pt x="1312778" y="429060"/>
                  </a:lnTo>
                  <a:lnTo>
                    <a:pt x="1287158" y="383340"/>
                  </a:lnTo>
                  <a:lnTo>
                    <a:pt x="1278517" y="330000"/>
                  </a:lnTo>
                  <a:lnTo>
                    <a:pt x="1278457" y="326190"/>
                  </a:lnTo>
                  <a:lnTo>
                    <a:pt x="1279589" y="305870"/>
                  </a:lnTo>
                  <a:lnTo>
                    <a:pt x="1289207" y="265230"/>
                  </a:lnTo>
                  <a:lnTo>
                    <a:pt x="1308142" y="228400"/>
                  </a:lnTo>
                  <a:lnTo>
                    <a:pt x="1334592" y="200460"/>
                  </a:lnTo>
                  <a:lnTo>
                    <a:pt x="1367900" y="178870"/>
                  </a:lnTo>
                  <a:lnTo>
                    <a:pt x="1405498" y="168710"/>
                  </a:lnTo>
                  <a:lnTo>
                    <a:pt x="1425717" y="167440"/>
                  </a:lnTo>
                  <a:lnTo>
                    <a:pt x="1443195" y="167440"/>
                  </a:lnTo>
                  <a:lnTo>
                    <a:pt x="1490274" y="185220"/>
                  </a:lnTo>
                  <a:lnTo>
                    <a:pt x="1523967" y="216970"/>
                  </a:lnTo>
                  <a:lnTo>
                    <a:pt x="1407793" y="216970"/>
                  </a:lnTo>
                  <a:lnTo>
                    <a:pt x="1394003" y="218240"/>
                  </a:lnTo>
                  <a:lnTo>
                    <a:pt x="1361160" y="241100"/>
                  </a:lnTo>
                  <a:lnTo>
                    <a:pt x="1344766" y="289360"/>
                  </a:lnTo>
                  <a:lnTo>
                    <a:pt x="1343673" y="309680"/>
                  </a:lnTo>
                  <a:lnTo>
                    <a:pt x="1344301" y="326190"/>
                  </a:lnTo>
                  <a:lnTo>
                    <a:pt x="1353728" y="369370"/>
                  </a:lnTo>
                  <a:lnTo>
                    <a:pt x="1380687" y="408740"/>
                  </a:lnTo>
                  <a:lnTo>
                    <a:pt x="1409049" y="421440"/>
                  </a:lnTo>
                  <a:lnTo>
                    <a:pt x="1508053" y="421440"/>
                  </a:lnTo>
                  <a:lnTo>
                    <a:pt x="1493881" y="435410"/>
                  </a:lnTo>
                  <a:lnTo>
                    <a:pt x="1477888" y="446840"/>
                  </a:lnTo>
                  <a:lnTo>
                    <a:pt x="1460582" y="457000"/>
                  </a:lnTo>
                  <a:lnTo>
                    <a:pt x="1442330" y="463350"/>
                  </a:lnTo>
                  <a:lnTo>
                    <a:pt x="1423131" y="467160"/>
                  </a:lnTo>
                  <a:lnTo>
                    <a:pt x="1402984" y="468430"/>
                  </a:lnTo>
                  <a:close/>
                </a:path>
                <a:path w="8610600" h="606425">
                  <a:moveTo>
                    <a:pt x="1952252" y="468430"/>
                  </a:moveTo>
                  <a:lnTo>
                    <a:pt x="1897987" y="458270"/>
                  </a:lnTo>
                  <a:lnTo>
                    <a:pt x="1854797" y="429060"/>
                  </a:lnTo>
                  <a:lnTo>
                    <a:pt x="1827382" y="384610"/>
                  </a:lnTo>
                  <a:lnTo>
                    <a:pt x="1818167" y="330000"/>
                  </a:lnTo>
                  <a:lnTo>
                    <a:pt x="1818113" y="326190"/>
                  </a:lnTo>
                  <a:lnTo>
                    <a:pt x="1819240" y="307140"/>
                  </a:lnTo>
                  <a:lnTo>
                    <a:pt x="1828858" y="267770"/>
                  </a:lnTo>
                  <a:lnTo>
                    <a:pt x="1847711" y="230940"/>
                  </a:lnTo>
                  <a:lnTo>
                    <a:pt x="1873505" y="201730"/>
                  </a:lnTo>
                  <a:lnTo>
                    <a:pt x="1905419" y="178870"/>
                  </a:lnTo>
                  <a:lnTo>
                    <a:pt x="1958810" y="167440"/>
                  </a:lnTo>
                  <a:lnTo>
                    <a:pt x="1980979" y="168710"/>
                  </a:lnTo>
                  <a:lnTo>
                    <a:pt x="2031091" y="191570"/>
                  </a:lnTo>
                  <a:lnTo>
                    <a:pt x="2046451" y="214430"/>
                  </a:lnTo>
                  <a:lnTo>
                    <a:pt x="1947443" y="214430"/>
                  </a:lnTo>
                  <a:lnTo>
                    <a:pt x="1935567" y="215700"/>
                  </a:lnTo>
                  <a:lnTo>
                    <a:pt x="1897268" y="239830"/>
                  </a:lnTo>
                  <a:lnTo>
                    <a:pt x="1884343" y="267770"/>
                  </a:lnTo>
                  <a:lnTo>
                    <a:pt x="2056281" y="267770"/>
                  </a:lnTo>
                  <a:lnTo>
                    <a:pt x="2056156" y="271580"/>
                  </a:lnTo>
                  <a:lnTo>
                    <a:pt x="2055282" y="280470"/>
                  </a:lnTo>
                  <a:lnTo>
                    <a:pt x="2053824" y="288090"/>
                  </a:lnTo>
                  <a:lnTo>
                    <a:pt x="2051784" y="295710"/>
                  </a:lnTo>
                  <a:lnTo>
                    <a:pt x="2039689" y="307140"/>
                  </a:lnTo>
                  <a:lnTo>
                    <a:pt x="1880263" y="307140"/>
                  </a:lnTo>
                  <a:lnTo>
                    <a:pt x="1881402" y="328730"/>
                  </a:lnTo>
                  <a:lnTo>
                    <a:pt x="1891821" y="366830"/>
                  </a:lnTo>
                  <a:lnTo>
                    <a:pt x="1926677" y="403660"/>
                  </a:lnTo>
                  <a:lnTo>
                    <a:pt x="1960559" y="410010"/>
                  </a:lnTo>
                  <a:lnTo>
                    <a:pt x="2049267" y="410010"/>
                  </a:lnTo>
                  <a:lnTo>
                    <a:pt x="2053970" y="422710"/>
                  </a:lnTo>
                  <a:lnTo>
                    <a:pt x="1999322" y="455730"/>
                  </a:lnTo>
                  <a:lnTo>
                    <a:pt x="1962626" y="467160"/>
                  </a:lnTo>
                  <a:lnTo>
                    <a:pt x="1952252" y="468430"/>
                  </a:lnTo>
                  <a:close/>
                </a:path>
                <a:path w="8610600" h="606425">
                  <a:moveTo>
                    <a:pt x="1569510" y="605590"/>
                  </a:moveTo>
                  <a:lnTo>
                    <a:pt x="1537924" y="572570"/>
                  </a:lnTo>
                  <a:lnTo>
                    <a:pt x="1534681" y="559870"/>
                  </a:lnTo>
                  <a:lnTo>
                    <a:pt x="1541967" y="549710"/>
                  </a:lnTo>
                  <a:lnTo>
                    <a:pt x="1558699" y="548440"/>
                  </a:lnTo>
                  <a:lnTo>
                    <a:pt x="1574501" y="543360"/>
                  </a:lnTo>
                  <a:lnTo>
                    <a:pt x="1616307" y="509070"/>
                  </a:lnTo>
                  <a:lnTo>
                    <a:pt x="1639332" y="473510"/>
                  </a:lnTo>
                  <a:lnTo>
                    <a:pt x="1649369" y="451920"/>
                  </a:lnTo>
                  <a:lnTo>
                    <a:pt x="1627928" y="385880"/>
                  </a:lnTo>
                  <a:lnTo>
                    <a:pt x="1608638" y="327460"/>
                  </a:lnTo>
                  <a:lnTo>
                    <a:pt x="1591497" y="276660"/>
                  </a:lnTo>
                  <a:lnTo>
                    <a:pt x="1573493" y="228400"/>
                  </a:lnTo>
                  <a:lnTo>
                    <a:pt x="1546977" y="213160"/>
                  </a:lnTo>
                  <a:lnTo>
                    <a:pt x="1538470" y="213160"/>
                  </a:lnTo>
                  <a:lnTo>
                    <a:pt x="1533661" y="203000"/>
                  </a:lnTo>
                  <a:lnTo>
                    <a:pt x="1539199" y="173790"/>
                  </a:lnTo>
                  <a:lnTo>
                    <a:pt x="1617600" y="173790"/>
                  </a:lnTo>
                  <a:lnTo>
                    <a:pt x="1628384" y="172520"/>
                  </a:lnTo>
                  <a:lnTo>
                    <a:pt x="1639168" y="172520"/>
                  </a:lnTo>
                  <a:lnTo>
                    <a:pt x="1666492" y="169980"/>
                  </a:lnTo>
                  <a:lnTo>
                    <a:pt x="1673268" y="168710"/>
                  </a:lnTo>
                  <a:lnTo>
                    <a:pt x="1677785" y="180140"/>
                  </a:lnTo>
                  <a:lnTo>
                    <a:pt x="1672539" y="208080"/>
                  </a:lnTo>
                  <a:lnTo>
                    <a:pt x="1661218" y="209350"/>
                  </a:lnTo>
                  <a:lnTo>
                    <a:pt x="1652611" y="209350"/>
                  </a:lnTo>
                  <a:lnTo>
                    <a:pt x="1646718" y="210620"/>
                  </a:lnTo>
                  <a:lnTo>
                    <a:pt x="1643540" y="210620"/>
                  </a:lnTo>
                  <a:lnTo>
                    <a:pt x="1641111" y="211890"/>
                  </a:lnTo>
                  <a:lnTo>
                    <a:pt x="1639896" y="213160"/>
                  </a:lnTo>
                  <a:lnTo>
                    <a:pt x="1639896" y="215700"/>
                  </a:lnTo>
                  <a:lnTo>
                    <a:pt x="1651263" y="262690"/>
                  </a:lnTo>
                  <a:lnTo>
                    <a:pt x="1663031" y="303330"/>
                  </a:lnTo>
                  <a:lnTo>
                    <a:pt x="1669106" y="322380"/>
                  </a:lnTo>
                  <a:lnTo>
                    <a:pt x="1675308" y="342700"/>
                  </a:lnTo>
                  <a:lnTo>
                    <a:pt x="1680682" y="360480"/>
                  </a:lnTo>
                  <a:lnTo>
                    <a:pt x="1684270" y="374450"/>
                  </a:lnTo>
                  <a:lnTo>
                    <a:pt x="1686074" y="385880"/>
                  </a:lnTo>
                  <a:lnTo>
                    <a:pt x="1686077" y="387340"/>
                  </a:lnTo>
                  <a:lnTo>
                    <a:pt x="1683760" y="393500"/>
                  </a:lnTo>
                  <a:lnTo>
                    <a:pt x="1725409" y="393500"/>
                  </a:lnTo>
                  <a:lnTo>
                    <a:pt x="1698287" y="458270"/>
                  </a:lnTo>
                  <a:lnTo>
                    <a:pt x="1672567" y="515420"/>
                  </a:lnTo>
                  <a:lnTo>
                    <a:pt x="1651636" y="553520"/>
                  </a:lnTo>
                  <a:lnTo>
                    <a:pt x="1620515" y="589080"/>
                  </a:lnTo>
                  <a:lnTo>
                    <a:pt x="1583955" y="604320"/>
                  </a:lnTo>
                  <a:lnTo>
                    <a:pt x="1569510" y="605590"/>
                  </a:lnTo>
                  <a:close/>
                </a:path>
                <a:path w="8610600" h="606425">
                  <a:moveTo>
                    <a:pt x="1725409" y="393500"/>
                  </a:moveTo>
                  <a:lnTo>
                    <a:pt x="1686092" y="393500"/>
                  </a:lnTo>
                  <a:lnTo>
                    <a:pt x="1686077" y="387340"/>
                  </a:lnTo>
                  <a:lnTo>
                    <a:pt x="1710984" y="321110"/>
                  </a:lnTo>
                  <a:lnTo>
                    <a:pt x="1730430" y="267770"/>
                  </a:lnTo>
                  <a:lnTo>
                    <a:pt x="1742097" y="233480"/>
                  </a:lnTo>
                  <a:lnTo>
                    <a:pt x="1745986" y="218240"/>
                  </a:lnTo>
                  <a:lnTo>
                    <a:pt x="1745986" y="213160"/>
                  </a:lnTo>
                  <a:lnTo>
                    <a:pt x="1741371" y="210620"/>
                  </a:lnTo>
                  <a:lnTo>
                    <a:pt x="1699062" y="210620"/>
                  </a:lnTo>
                  <a:lnTo>
                    <a:pt x="1694253" y="201730"/>
                  </a:lnTo>
                  <a:lnTo>
                    <a:pt x="1699936" y="171250"/>
                  </a:lnTo>
                  <a:lnTo>
                    <a:pt x="1706813" y="171250"/>
                  </a:lnTo>
                  <a:lnTo>
                    <a:pt x="1714327" y="172520"/>
                  </a:lnTo>
                  <a:lnTo>
                    <a:pt x="1722478" y="172520"/>
                  </a:lnTo>
                  <a:lnTo>
                    <a:pt x="1731267" y="173790"/>
                  </a:lnTo>
                  <a:lnTo>
                    <a:pt x="1829051" y="173790"/>
                  </a:lnTo>
                  <a:lnTo>
                    <a:pt x="1821910" y="211890"/>
                  </a:lnTo>
                  <a:lnTo>
                    <a:pt x="1789121" y="241100"/>
                  </a:lnTo>
                  <a:lnTo>
                    <a:pt x="1725409" y="393500"/>
                  </a:lnTo>
                  <a:close/>
                </a:path>
                <a:path w="8610600" h="606425">
                  <a:moveTo>
                    <a:pt x="2056281" y="267770"/>
                  </a:moveTo>
                  <a:lnTo>
                    <a:pt x="1884343" y="267770"/>
                  </a:lnTo>
                  <a:lnTo>
                    <a:pt x="1981252" y="262690"/>
                  </a:lnTo>
                  <a:lnTo>
                    <a:pt x="1985041" y="261420"/>
                  </a:lnTo>
                  <a:lnTo>
                    <a:pt x="1987130" y="261420"/>
                  </a:lnTo>
                  <a:lnTo>
                    <a:pt x="1988004" y="260150"/>
                  </a:lnTo>
                  <a:lnTo>
                    <a:pt x="1988247" y="258880"/>
                  </a:lnTo>
                  <a:lnTo>
                    <a:pt x="1988247" y="255070"/>
                  </a:lnTo>
                  <a:lnTo>
                    <a:pt x="1965295" y="216970"/>
                  </a:lnTo>
                  <a:lnTo>
                    <a:pt x="1947443" y="214430"/>
                  </a:lnTo>
                  <a:lnTo>
                    <a:pt x="2046451" y="214430"/>
                  </a:lnTo>
                  <a:lnTo>
                    <a:pt x="2050108" y="222050"/>
                  </a:lnTo>
                  <a:lnTo>
                    <a:pt x="2054863" y="241100"/>
                  </a:lnTo>
                  <a:lnTo>
                    <a:pt x="2056354" y="261420"/>
                  </a:lnTo>
                  <a:lnTo>
                    <a:pt x="2056281" y="267770"/>
                  </a:lnTo>
                  <a:close/>
                </a:path>
                <a:path w="8610600" h="606425">
                  <a:moveTo>
                    <a:pt x="1508053" y="421440"/>
                  </a:moveTo>
                  <a:lnTo>
                    <a:pt x="1419742" y="421440"/>
                  </a:lnTo>
                  <a:lnTo>
                    <a:pt x="1433459" y="420170"/>
                  </a:lnTo>
                  <a:lnTo>
                    <a:pt x="1445755" y="415090"/>
                  </a:lnTo>
                  <a:lnTo>
                    <a:pt x="1473798" y="384610"/>
                  </a:lnTo>
                  <a:lnTo>
                    <a:pt x="1483717" y="330000"/>
                  </a:lnTo>
                  <a:lnTo>
                    <a:pt x="1483088" y="313490"/>
                  </a:lnTo>
                  <a:lnTo>
                    <a:pt x="1473662" y="270310"/>
                  </a:lnTo>
                  <a:lnTo>
                    <a:pt x="1446411" y="230940"/>
                  </a:lnTo>
                  <a:lnTo>
                    <a:pt x="1418239" y="216970"/>
                  </a:lnTo>
                  <a:lnTo>
                    <a:pt x="1523967" y="216970"/>
                  </a:lnTo>
                  <a:lnTo>
                    <a:pt x="1541397" y="251260"/>
                  </a:lnTo>
                  <a:lnTo>
                    <a:pt x="1550047" y="305870"/>
                  </a:lnTo>
                  <a:lnTo>
                    <a:pt x="1550098" y="309680"/>
                  </a:lnTo>
                  <a:lnTo>
                    <a:pt x="1548966" y="330000"/>
                  </a:lnTo>
                  <a:lnTo>
                    <a:pt x="1545359" y="350320"/>
                  </a:lnTo>
                  <a:lnTo>
                    <a:pt x="1539348" y="370640"/>
                  </a:lnTo>
                  <a:lnTo>
                    <a:pt x="1530932" y="388420"/>
                  </a:lnTo>
                  <a:lnTo>
                    <a:pt x="1520404" y="406200"/>
                  </a:lnTo>
                  <a:lnTo>
                    <a:pt x="1508053" y="421440"/>
                  </a:lnTo>
                  <a:close/>
                </a:path>
                <a:path w="8610600" h="606425">
                  <a:moveTo>
                    <a:pt x="1686092" y="393500"/>
                  </a:moveTo>
                  <a:lnTo>
                    <a:pt x="1683760" y="393500"/>
                  </a:lnTo>
                  <a:lnTo>
                    <a:pt x="1686077" y="387340"/>
                  </a:lnTo>
                  <a:lnTo>
                    <a:pt x="1686092" y="393500"/>
                  </a:lnTo>
                  <a:close/>
                </a:path>
                <a:path w="8610600" h="606425">
                  <a:moveTo>
                    <a:pt x="2049267" y="410010"/>
                  </a:moveTo>
                  <a:lnTo>
                    <a:pt x="1960559" y="410010"/>
                  </a:lnTo>
                  <a:lnTo>
                    <a:pt x="1976880" y="408740"/>
                  </a:lnTo>
                  <a:lnTo>
                    <a:pt x="1994368" y="406200"/>
                  </a:lnTo>
                  <a:lnTo>
                    <a:pt x="2013021" y="399850"/>
                  </a:lnTo>
                  <a:lnTo>
                    <a:pt x="2032840" y="390960"/>
                  </a:lnTo>
                  <a:lnTo>
                    <a:pt x="2043624" y="394770"/>
                  </a:lnTo>
                  <a:lnTo>
                    <a:pt x="2049267" y="410010"/>
                  </a:lnTo>
                  <a:close/>
                </a:path>
                <a:path w="8610600" h="606425">
                  <a:moveTo>
                    <a:pt x="2218952" y="469096"/>
                  </a:moveTo>
                  <a:lnTo>
                    <a:pt x="2164687" y="459178"/>
                  </a:lnTo>
                  <a:lnTo>
                    <a:pt x="2121497" y="430187"/>
                  </a:lnTo>
                  <a:lnTo>
                    <a:pt x="2094082" y="384975"/>
                  </a:lnTo>
                  <a:lnTo>
                    <a:pt x="2084737" y="328469"/>
                  </a:lnTo>
                  <a:lnTo>
                    <a:pt x="2085940" y="307721"/>
                  </a:lnTo>
                  <a:lnTo>
                    <a:pt x="2095558" y="268084"/>
                  </a:lnTo>
                  <a:lnTo>
                    <a:pt x="2114411" y="231542"/>
                  </a:lnTo>
                  <a:lnTo>
                    <a:pt x="2140205" y="201814"/>
                  </a:lnTo>
                  <a:lnTo>
                    <a:pt x="2172119" y="179982"/>
                  </a:lnTo>
                  <a:lnTo>
                    <a:pt x="2225510" y="167440"/>
                  </a:lnTo>
                  <a:lnTo>
                    <a:pt x="2247679" y="168989"/>
                  </a:lnTo>
                  <a:lnTo>
                    <a:pt x="2283819" y="181376"/>
                  </a:lnTo>
                  <a:lnTo>
                    <a:pt x="2313515" y="215385"/>
                  </a:lnTo>
                  <a:lnTo>
                    <a:pt x="2214143" y="215385"/>
                  </a:lnTo>
                  <a:lnTo>
                    <a:pt x="2202267" y="216441"/>
                  </a:lnTo>
                  <a:lnTo>
                    <a:pt x="2163968" y="240851"/>
                  </a:lnTo>
                  <a:lnTo>
                    <a:pt x="2151043" y="267847"/>
                  </a:lnTo>
                  <a:lnTo>
                    <a:pt x="2322985" y="267847"/>
                  </a:lnTo>
                  <a:lnTo>
                    <a:pt x="2322856" y="271872"/>
                  </a:lnTo>
                  <a:lnTo>
                    <a:pt x="2321982" y="280598"/>
                  </a:lnTo>
                  <a:lnTo>
                    <a:pt x="2320525" y="288923"/>
                  </a:lnTo>
                  <a:lnTo>
                    <a:pt x="2318484" y="296847"/>
                  </a:lnTo>
                  <a:lnTo>
                    <a:pt x="2306389" y="307922"/>
                  </a:lnTo>
                  <a:lnTo>
                    <a:pt x="2146963" y="307922"/>
                  </a:lnTo>
                  <a:lnTo>
                    <a:pt x="2148102" y="329972"/>
                  </a:lnTo>
                  <a:lnTo>
                    <a:pt x="2158521" y="367351"/>
                  </a:lnTo>
                  <a:lnTo>
                    <a:pt x="2193377" y="403993"/>
                  </a:lnTo>
                  <a:lnTo>
                    <a:pt x="2227259" y="411097"/>
                  </a:lnTo>
                  <a:lnTo>
                    <a:pt x="2316181" y="411097"/>
                  </a:lnTo>
                  <a:lnTo>
                    <a:pt x="2320670" y="423047"/>
                  </a:lnTo>
                  <a:lnTo>
                    <a:pt x="2279657" y="449004"/>
                  </a:lnTo>
                  <a:lnTo>
                    <a:pt x="2240629" y="465818"/>
                  </a:lnTo>
                  <a:lnTo>
                    <a:pt x="2229326" y="468277"/>
                  </a:lnTo>
                  <a:lnTo>
                    <a:pt x="2218952" y="469096"/>
                  </a:lnTo>
                  <a:close/>
                </a:path>
                <a:path w="8610600" h="606425">
                  <a:moveTo>
                    <a:pt x="2322985" y="267847"/>
                  </a:moveTo>
                  <a:lnTo>
                    <a:pt x="2151043" y="267847"/>
                  </a:lnTo>
                  <a:lnTo>
                    <a:pt x="2247952" y="263038"/>
                  </a:lnTo>
                  <a:lnTo>
                    <a:pt x="2251741" y="262552"/>
                  </a:lnTo>
                  <a:lnTo>
                    <a:pt x="2253830" y="262115"/>
                  </a:lnTo>
                  <a:lnTo>
                    <a:pt x="2254705" y="261240"/>
                  </a:lnTo>
                  <a:lnTo>
                    <a:pt x="2254947" y="259200"/>
                  </a:lnTo>
                  <a:lnTo>
                    <a:pt x="2254947" y="255606"/>
                  </a:lnTo>
                  <a:lnTo>
                    <a:pt x="2231995" y="217899"/>
                  </a:lnTo>
                  <a:lnTo>
                    <a:pt x="2214143" y="215385"/>
                  </a:lnTo>
                  <a:lnTo>
                    <a:pt x="2313515" y="215385"/>
                  </a:lnTo>
                  <a:lnTo>
                    <a:pt x="2316808" y="222161"/>
                  </a:lnTo>
                  <a:lnTo>
                    <a:pt x="2321563" y="241124"/>
                  </a:lnTo>
                  <a:lnTo>
                    <a:pt x="2323037" y="261240"/>
                  </a:lnTo>
                  <a:lnTo>
                    <a:pt x="2323138" y="263038"/>
                  </a:lnTo>
                  <a:lnTo>
                    <a:pt x="2322985" y="267847"/>
                  </a:lnTo>
                  <a:close/>
                </a:path>
                <a:path w="8610600" h="606425">
                  <a:moveTo>
                    <a:pt x="2316181" y="411097"/>
                  </a:moveTo>
                  <a:lnTo>
                    <a:pt x="2227259" y="411097"/>
                  </a:lnTo>
                  <a:lnTo>
                    <a:pt x="2243580" y="409904"/>
                  </a:lnTo>
                  <a:lnTo>
                    <a:pt x="2261068" y="406324"/>
                  </a:lnTo>
                  <a:lnTo>
                    <a:pt x="2279721" y="400359"/>
                  </a:lnTo>
                  <a:lnTo>
                    <a:pt x="2299540" y="392007"/>
                  </a:lnTo>
                  <a:lnTo>
                    <a:pt x="2310324" y="395504"/>
                  </a:lnTo>
                  <a:lnTo>
                    <a:pt x="2316181" y="411097"/>
                  </a:lnTo>
                  <a:close/>
                </a:path>
                <a:path w="8610600" h="606425">
                  <a:moveTo>
                    <a:pt x="2496098" y="108567"/>
                  </a:moveTo>
                  <a:lnTo>
                    <a:pt x="2490657" y="108567"/>
                  </a:lnTo>
                  <a:lnTo>
                    <a:pt x="2485848" y="98948"/>
                  </a:lnTo>
                  <a:lnTo>
                    <a:pt x="2491531" y="61788"/>
                  </a:lnTo>
                  <a:lnTo>
                    <a:pt x="2499045" y="62398"/>
                  </a:lnTo>
                  <a:lnTo>
                    <a:pt x="2507014" y="62917"/>
                  </a:lnTo>
                  <a:lnTo>
                    <a:pt x="2515439" y="63345"/>
                  </a:lnTo>
                  <a:lnTo>
                    <a:pt x="2524320" y="63682"/>
                  </a:lnTo>
                  <a:lnTo>
                    <a:pt x="2542827" y="64120"/>
                  </a:lnTo>
                  <a:lnTo>
                    <a:pt x="2687419" y="64265"/>
                  </a:lnTo>
                  <a:lnTo>
                    <a:pt x="2708519" y="67654"/>
                  </a:lnTo>
                  <a:lnTo>
                    <a:pt x="2734313" y="74985"/>
                  </a:lnTo>
                  <a:lnTo>
                    <a:pt x="2758504" y="85250"/>
                  </a:lnTo>
                  <a:lnTo>
                    <a:pt x="2780664" y="98183"/>
                  </a:lnTo>
                  <a:lnTo>
                    <a:pt x="2792415" y="107401"/>
                  </a:lnTo>
                  <a:lnTo>
                    <a:pt x="2512613" y="107401"/>
                  </a:lnTo>
                  <a:lnTo>
                    <a:pt x="2508776" y="107595"/>
                  </a:lnTo>
                  <a:lnTo>
                    <a:pt x="2500809" y="108372"/>
                  </a:lnTo>
                  <a:lnTo>
                    <a:pt x="2496098" y="108567"/>
                  </a:lnTo>
                  <a:close/>
                </a:path>
                <a:path w="8610600" h="606425">
                  <a:moveTo>
                    <a:pt x="2687419" y="64265"/>
                  </a:moveTo>
                  <a:lnTo>
                    <a:pt x="2561626" y="64265"/>
                  </a:lnTo>
                  <a:lnTo>
                    <a:pt x="2587675" y="64047"/>
                  </a:lnTo>
                  <a:lnTo>
                    <a:pt x="2614525" y="63391"/>
                  </a:lnTo>
                  <a:lnTo>
                    <a:pt x="2645893" y="62161"/>
                  </a:lnTo>
                  <a:lnTo>
                    <a:pt x="2652123" y="61788"/>
                  </a:lnTo>
                  <a:lnTo>
                    <a:pt x="2681123" y="63254"/>
                  </a:lnTo>
                  <a:lnTo>
                    <a:pt x="2687419" y="64265"/>
                  </a:lnTo>
                  <a:close/>
                </a:path>
                <a:path w="8610600" h="606425">
                  <a:moveTo>
                    <a:pt x="2477541" y="470991"/>
                  </a:moveTo>
                  <a:lnTo>
                    <a:pt x="2483370" y="425524"/>
                  </a:lnTo>
                  <a:lnTo>
                    <a:pt x="2497351" y="422409"/>
                  </a:lnTo>
                  <a:lnTo>
                    <a:pt x="2508399" y="419039"/>
                  </a:lnTo>
                  <a:lnTo>
                    <a:pt x="2529129" y="381514"/>
                  </a:lnTo>
                  <a:lnTo>
                    <a:pt x="2529613" y="173525"/>
                  </a:lnTo>
                  <a:lnTo>
                    <a:pt x="2529712" y="119982"/>
                  </a:lnTo>
                  <a:lnTo>
                    <a:pt x="2528886" y="113376"/>
                  </a:lnTo>
                  <a:lnTo>
                    <a:pt x="2527234" y="111044"/>
                  </a:lnTo>
                  <a:lnTo>
                    <a:pt x="2525583" y="108615"/>
                  </a:lnTo>
                  <a:lnTo>
                    <a:pt x="2521939" y="107401"/>
                  </a:lnTo>
                  <a:lnTo>
                    <a:pt x="2792415" y="107401"/>
                  </a:lnTo>
                  <a:lnTo>
                    <a:pt x="2793901" y="108567"/>
                  </a:lnTo>
                  <a:lnTo>
                    <a:pt x="2604567" y="108567"/>
                  </a:lnTo>
                  <a:lnTo>
                    <a:pt x="2600827" y="108858"/>
                  </a:lnTo>
                  <a:lnTo>
                    <a:pt x="2599952" y="109441"/>
                  </a:lnTo>
                  <a:lnTo>
                    <a:pt x="2599175" y="109927"/>
                  </a:lnTo>
                  <a:lnTo>
                    <a:pt x="2598690" y="111238"/>
                  </a:lnTo>
                  <a:lnTo>
                    <a:pt x="2595295" y="197285"/>
                  </a:lnTo>
                  <a:lnTo>
                    <a:pt x="2592806" y="265398"/>
                  </a:lnTo>
                  <a:lnTo>
                    <a:pt x="2591028" y="317715"/>
                  </a:lnTo>
                  <a:lnTo>
                    <a:pt x="2589606" y="374956"/>
                  </a:lnTo>
                  <a:lnTo>
                    <a:pt x="2589906" y="384502"/>
                  </a:lnTo>
                  <a:lnTo>
                    <a:pt x="2612776" y="417217"/>
                  </a:lnTo>
                  <a:lnTo>
                    <a:pt x="2656058" y="421152"/>
                  </a:lnTo>
                  <a:lnTo>
                    <a:pt x="2777492" y="421152"/>
                  </a:lnTo>
                  <a:lnTo>
                    <a:pt x="2774488" y="423848"/>
                  </a:lnTo>
                  <a:lnTo>
                    <a:pt x="2751218" y="439805"/>
                  </a:lnTo>
                  <a:lnTo>
                    <a:pt x="2725952" y="452620"/>
                  </a:lnTo>
                  <a:lnTo>
                    <a:pt x="2699266" y="461774"/>
                  </a:lnTo>
                  <a:lnTo>
                    <a:pt x="2698334" y="461956"/>
                  </a:lnTo>
                  <a:lnTo>
                    <a:pt x="2556380" y="461956"/>
                  </a:lnTo>
                  <a:lnTo>
                    <a:pt x="2547199" y="462138"/>
                  </a:lnTo>
                  <a:lnTo>
                    <a:pt x="2496449" y="467858"/>
                  </a:lnTo>
                  <a:lnTo>
                    <a:pt x="2486786" y="469406"/>
                  </a:lnTo>
                  <a:lnTo>
                    <a:pt x="2477541" y="470991"/>
                  </a:lnTo>
                  <a:close/>
                </a:path>
                <a:path w="8610600" h="606425">
                  <a:moveTo>
                    <a:pt x="2777492" y="421152"/>
                  </a:moveTo>
                  <a:lnTo>
                    <a:pt x="2656058" y="421152"/>
                  </a:lnTo>
                  <a:lnTo>
                    <a:pt x="2684620" y="418547"/>
                  </a:lnTo>
                  <a:lnTo>
                    <a:pt x="2709977" y="410733"/>
                  </a:lnTo>
                  <a:lnTo>
                    <a:pt x="2751072" y="379474"/>
                  </a:lnTo>
                  <a:lnTo>
                    <a:pt x="2777084" y="329599"/>
                  </a:lnTo>
                  <a:lnTo>
                    <a:pt x="2785755" y="263329"/>
                  </a:lnTo>
                  <a:lnTo>
                    <a:pt x="2782959" y="228127"/>
                  </a:lnTo>
                  <a:lnTo>
                    <a:pt x="2760590" y="170783"/>
                  </a:lnTo>
                  <a:lnTo>
                    <a:pt x="2716125" y="131109"/>
                  </a:lnTo>
                  <a:lnTo>
                    <a:pt x="2651203" y="111071"/>
                  </a:lnTo>
                  <a:lnTo>
                    <a:pt x="2611173" y="108567"/>
                  </a:lnTo>
                  <a:lnTo>
                    <a:pt x="2793901" y="108567"/>
                  </a:lnTo>
                  <a:lnTo>
                    <a:pt x="2831514" y="151410"/>
                  </a:lnTo>
                  <a:lnTo>
                    <a:pt x="2851077" y="197169"/>
                  </a:lnTo>
                  <a:lnTo>
                    <a:pt x="2857599" y="249048"/>
                  </a:lnTo>
                  <a:lnTo>
                    <a:pt x="2855804" y="278840"/>
                  </a:lnTo>
                  <a:lnTo>
                    <a:pt x="2841450" y="334435"/>
                  </a:lnTo>
                  <a:lnTo>
                    <a:pt x="2813325" y="384064"/>
                  </a:lnTo>
                  <a:lnTo>
                    <a:pt x="2795191" y="405268"/>
                  </a:lnTo>
                  <a:lnTo>
                    <a:pt x="2777492" y="421152"/>
                  </a:lnTo>
                  <a:close/>
                </a:path>
                <a:path w="8610600" h="606425">
                  <a:moveTo>
                    <a:pt x="2641630" y="469096"/>
                  </a:moveTo>
                  <a:lnTo>
                    <a:pt x="2603596" y="464870"/>
                  </a:lnTo>
                  <a:lnTo>
                    <a:pt x="2556380" y="461956"/>
                  </a:lnTo>
                  <a:lnTo>
                    <a:pt x="2698334" y="461956"/>
                  </a:lnTo>
                  <a:lnTo>
                    <a:pt x="2671158" y="467266"/>
                  </a:lnTo>
                  <a:lnTo>
                    <a:pt x="2641630" y="469096"/>
                  </a:lnTo>
                  <a:close/>
                </a:path>
                <a:path w="8610600" h="606425">
                  <a:moveTo>
                    <a:pt x="3280577" y="469096"/>
                  </a:moveTo>
                  <a:lnTo>
                    <a:pt x="3274553" y="469096"/>
                  </a:lnTo>
                  <a:lnTo>
                    <a:pt x="3253969" y="467912"/>
                  </a:lnTo>
                  <a:lnTo>
                    <a:pt x="3211016" y="450152"/>
                  </a:lnTo>
                  <a:lnTo>
                    <a:pt x="3193077" y="408656"/>
                  </a:lnTo>
                  <a:lnTo>
                    <a:pt x="3191780" y="233066"/>
                  </a:lnTo>
                  <a:lnTo>
                    <a:pt x="3190274" y="227577"/>
                  </a:lnTo>
                  <a:lnTo>
                    <a:pt x="3161614" y="220048"/>
                  </a:lnTo>
                  <a:lnTo>
                    <a:pt x="3154911" y="209993"/>
                  </a:lnTo>
                  <a:lnTo>
                    <a:pt x="3159137" y="184199"/>
                  </a:lnTo>
                  <a:lnTo>
                    <a:pt x="3169183" y="179053"/>
                  </a:lnTo>
                  <a:lnTo>
                    <a:pt x="3178628" y="173670"/>
                  </a:lnTo>
                  <a:lnTo>
                    <a:pt x="3210287" y="150973"/>
                  </a:lnTo>
                  <a:lnTo>
                    <a:pt x="3238996" y="125471"/>
                  </a:lnTo>
                  <a:lnTo>
                    <a:pt x="3263041" y="135089"/>
                  </a:lnTo>
                  <a:lnTo>
                    <a:pt x="3261680" y="141501"/>
                  </a:lnTo>
                  <a:lnTo>
                    <a:pt x="3260612" y="148447"/>
                  </a:lnTo>
                  <a:lnTo>
                    <a:pt x="3259791" y="156402"/>
                  </a:lnTo>
                  <a:lnTo>
                    <a:pt x="3257940" y="176330"/>
                  </a:lnTo>
                  <a:lnTo>
                    <a:pt x="3341151" y="176330"/>
                  </a:lnTo>
                  <a:lnTo>
                    <a:pt x="3347125" y="182305"/>
                  </a:lnTo>
                  <a:lnTo>
                    <a:pt x="3339993" y="223983"/>
                  </a:lnTo>
                  <a:lnTo>
                    <a:pt x="3254006" y="223983"/>
                  </a:lnTo>
                  <a:lnTo>
                    <a:pt x="3252457" y="253274"/>
                  </a:lnTo>
                  <a:lnTo>
                    <a:pt x="3252336" y="256334"/>
                  </a:lnTo>
                  <a:lnTo>
                    <a:pt x="3251273" y="287556"/>
                  </a:lnTo>
                  <a:lnTo>
                    <a:pt x="3250590" y="324289"/>
                  </a:lnTo>
                  <a:lnTo>
                    <a:pt x="3250370" y="363007"/>
                  </a:lnTo>
                  <a:lnTo>
                    <a:pt x="3250396" y="365156"/>
                  </a:lnTo>
                  <a:lnTo>
                    <a:pt x="3263442" y="405605"/>
                  </a:lnTo>
                  <a:lnTo>
                    <a:pt x="3288251" y="411097"/>
                  </a:lnTo>
                  <a:lnTo>
                    <a:pt x="3339013" y="411097"/>
                  </a:lnTo>
                  <a:lnTo>
                    <a:pt x="3345085" y="427127"/>
                  </a:lnTo>
                  <a:lnTo>
                    <a:pt x="3312078" y="451646"/>
                  </a:lnTo>
                  <a:lnTo>
                    <a:pt x="3288446" y="466182"/>
                  </a:lnTo>
                  <a:lnTo>
                    <a:pt x="3280577" y="469096"/>
                  </a:lnTo>
                  <a:close/>
                </a:path>
                <a:path w="8610600" h="606425">
                  <a:moveTo>
                    <a:pt x="2918646" y="256334"/>
                  </a:moveTo>
                  <a:lnTo>
                    <a:pt x="2907571" y="249194"/>
                  </a:lnTo>
                  <a:lnTo>
                    <a:pt x="2897807" y="213782"/>
                  </a:lnTo>
                  <a:lnTo>
                    <a:pt x="2914620" y="204401"/>
                  </a:lnTo>
                  <a:lnTo>
                    <a:pt x="2961344" y="180847"/>
                  </a:lnTo>
                  <a:lnTo>
                    <a:pt x="3005208" y="167440"/>
                  </a:lnTo>
                  <a:lnTo>
                    <a:pt x="3025246" y="168870"/>
                  </a:lnTo>
                  <a:lnTo>
                    <a:pt x="3072243" y="190320"/>
                  </a:lnTo>
                  <a:lnTo>
                    <a:pt x="3092754" y="224420"/>
                  </a:lnTo>
                  <a:lnTo>
                    <a:pt x="2989761" y="224420"/>
                  </a:lnTo>
                  <a:lnTo>
                    <a:pt x="2982120" y="224866"/>
                  </a:lnTo>
                  <a:lnTo>
                    <a:pt x="2939303" y="241324"/>
                  </a:lnTo>
                  <a:lnTo>
                    <a:pt x="2929275" y="248173"/>
                  </a:lnTo>
                  <a:lnTo>
                    <a:pt x="2918646" y="256334"/>
                  </a:lnTo>
                  <a:close/>
                </a:path>
                <a:path w="8610600" h="606425">
                  <a:moveTo>
                    <a:pt x="3341151" y="176330"/>
                  </a:moveTo>
                  <a:lnTo>
                    <a:pt x="3257940" y="176330"/>
                  </a:lnTo>
                  <a:lnTo>
                    <a:pt x="3339548" y="174727"/>
                  </a:lnTo>
                  <a:lnTo>
                    <a:pt x="3341151" y="176330"/>
                  </a:lnTo>
                  <a:close/>
                </a:path>
                <a:path w="8610600" h="606425">
                  <a:moveTo>
                    <a:pt x="3339693" y="225731"/>
                  </a:moveTo>
                  <a:lnTo>
                    <a:pt x="3254006" y="223983"/>
                  </a:lnTo>
                  <a:lnTo>
                    <a:pt x="3339993" y="223983"/>
                  </a:lnTo>
                  <a:lnTo>
                    <a:pt x="3339693" y="225731"/>
                  </a:lnTo>
                  <a:close/>
                </a:path>
                <a:path w="8610600" h="606425">
                  <a:moveTo>
                    <a:pt x="2973003" y="466765"/>
                  </a:moveTo>
                  <a:lnTo>
                    <a:pt x="2924830" y="453567"/>
                  </a:lnTo>
                  <a:lnTo>
                    <a:pt x="2893909" y="416744"/>
                  </a:lnTo>
                  <a:lnTo>
                    <a:pt x="2887898" y="383992"/>
                  </a:lnTo>
                  <a:lnTo>
                    <a:pt x="2888535" y="374292"/>
                  </a:lnTo>
                  <a:lnTo>
                    <a:pt x="2910231" y="335574"/>
                  </a:lnTo>
                  <a:lnTo>
                    <a:pt x="3033042" y="298449"/>
                  </a:lnTo>
                  <a:lnTo>
                    <a:pt x="3033479" y="278776"/>
                  </a:lnTo>
                  <a:lnTo>
                    <a:pt x="3022113" y="238264"/>
                  </a:lnTo>
                  <a:lnTo>
                    <a:pt x="2989761" y="224420"/>
                  </a:lnTo>
                  <a:lnTo>
                    <a:pt x="3092754" y="224420"/>
                  </a:lnTo>
                  <a:lnTo>
                    <a:pt x="3095468" y="234257"/>
                  </a:lnTo>
                  <a:lnTo>
                    <a:pt x="3097017" y="253274"/>
                  </a:lnTo>
                  <a:lnTo>
                    <a:pt x="3096753" y="261763"/>
                  </a:lnTo>
                  <a:lnTo>
                    <a:pt x="3095960" y="273676"/>
                  </a:lnTo>
                  <a:lnTo>
                    <a:pt x="3094640" y="289014"/>
                  </a:lnTo>
                  <a:lnTo>
                    <a:pt x="3092791" y="307776"/>
                  </a:lnTo>
                  <a:lnTo>
                    <a:pt x="3089922" y="337432"/>
                  </a:lnTo>
                  <a:lnTo>
                    <a:pt x="3089714" y="339836"/>
                  </a:lnTo>
                  <a:lnTo>
                    <a:pt x="3031148" y="339836"/>
                  </a:lnTo>
                  <a:lnTo>
                    <a:pt x="2961927" y="360675"/>
                  </a:lnTo>
                  <a:lnTo>
                    <a:pt x="2954446" y="363007"/>
                  </a:lnTo>
                  <a:lnTo>
                    <a:pt x="2950706" y="368593"/>
                  </a:lnTo>
                  <a:lnTo>
                    <a:pt x="2950706" y="386566"/>
                  </a:lnTo>
                  <a:lnTo>
                    <a:pt x="2953718" y="394047"/>
                  </a:lnTo>
                  <a:lnTo>
                    <a:pt x="2965765" y="405705"/>
                  </a:lnTo>
                  <a:lnTo>
                    <a:pt x="2973586" y="408620"/>
                  </a:lnTo>
                  <a:lnTo>
                    <a:pt x="3095365" y="408620"/>
                  </a:lnTo>
                  <a:lnTo>
                    <a:pt x="3096920" y="409202"/>
                  </a:lnTo>
                  <a:lnTo>
                    <a:pt x="3154866" y="409202"/>
                  </a:lnTo>
                  <a:lnTo>
                    <a:pt x="3156911" y="411534"/>
                  </a:lnTo>
                  <a:lnTo>
                    <a:pt x="3154982" y="414594"/>
                  </a:lnTo>
                  <a:lnTo>
                    <a:pt x="3037997" y="414594"/>
                  </a:lnTo>
                  <a:lnTo>
                    <a:pt x="3038495" y="417895"/>
                  </a:lnTo>
                  <a:lnTo>
                    <a:pt x="3003751" y="453212"/>
                  </a:lnTo>
                  <a:lnTo>
                    <a:pt x="2979351" y="465918"/>
                  </a:lnTo>
                  <a:lnTo>
                    <a:pt x="2973003" y="466765"/>
                  </a:lnTo>
                  <a:close/>
                </a:path>
                <a:path w="8610600" h="606425">
                  <a:moveTo>
                    <a:pt x="3095365" y="408620"/>
                  </a:moveTo>
                  <a:lnTo>
                    <a:pt x="2989324" y="408620"/>
                  </a:lnTo>
                  <a:lnTo>
                    <a:pt x="2996951" y="406239"/>
                  </a:lnTo>
                  <a:lnTo>
                    <a:pt x="3006083" y="401479"/>
                  </a:lnTo>
                  <a:lnTo>
                    <a:pt x="3031148" y="339836"/>
                  </a:lnTo>
                  <a:lnTo>
                    <a:pt x="3089714" y="339836"/>
                  </a:lnTo>
                  <a:lnTo>
                    <a:pt x="3087872" y="361112"/>
                  </a:lnTo>
                  <a:lnTo>
                    <a:pt x="3086643" y="378818"/>
                  </a:lnTo>
                  <a:lnTo>
                    <a:pt x="3086350" y="387198"/>
                  </a:lnTo>
                  <a:lnTo>
                    <a:pt x="3086233" y="397058"/>
                  </a:lnTo>
                  <a:lnTo>
                    <a:pt x="3087593" y="401819"/>
                  </a:lnTo>
                  <a:lnTo>
                    <a:pt x="3090313" y="404831"/>
                  </a:lnTo>
                  <a:lnTo>
                    <a:pt x="3093033" y="407745"/>
                  </a:lnTo>
                  <a:lnTo>
                    <a:pt x="3095365" y="408620"/>
                  </a:lnTo>
                  <a:close/>
                </a:path>
                <a:path w="8610600" h="606425">
                  <a:moveTo>
                    <a:pt x="3154866" y="409202"/>
                  </a:moveTo>
                  <a:lnTo>
                    <a:pt x="3107023" y="409202"/>
                  </a:lnTo>
                  <a:lnTo>
                    <a:pt x="3112415" y="407988"/>
                  </a:lnTo>
                  <a:lnTo>
                    <a:pt x="3118147" y="405559"/>
                  </a:lnTo>
                  <a:lnTo>
                    <a:pt x="3123976" y="403033"/>
                  </a:lnTo>
                  <a:lnTo>
                    <a:pt x="3130680" y="397933"/>
                  </a:lnTo>
                  <a:lnTo>
                    <a:pt x="3138258" y="390258"/>
                  </a:lnTo>
                  <a:lnTo>
                    <a:pt x="3154866" y="409202"/>
                  </a:lnTo>
                  <a:close/>
                </a:path>
                <a:path w="8610600" h="606425">
                  <a:moveTo>
                    <a:pt x="3339013" y="411097"/>
                  </a:moveTo>
                  <a:lnTo>
                    <a:pt x="3293401" y="411097"/>
                  </a:lnTo>
                  <a:lnTo>
                    <a:pt x="3298647" y="410368"/>
                  </a:lnTo>
                  <a:lnTo>
                    <a:pt x="3309431" y="407454"/>
                  </a:lnTo>
                  <a:lnTo>
                    <a:pt x="3314094" y="405851"/>
                  </a:lnTo>
                  <a:lnTo>
                    <a:pt x="3317980" y="404102"/>
                  </a:lnTo>
                  <a:lnTo>
                    <a:pt x="3321963" y="402353"/>
                  </a:lnTo>
                  <a:lnTo>
                    <a:pt x="3327355" y="400410"/>
                  </a:lnTo>
                  <a:lnTo>
                    <a:pt x="3334156" y="398273"/>
                  </a:lnTo>
                  <a:lnTo>
                    <a:pt x="3339013" y="411097"/>
                  </a:lnTo>
                  <a:close/>
                </a:path>
                <a:path w="8610600" h="606425">
                  <a:moveTo>
                    <a:pt x="3038495" y="417895"/>
                  </a:moveTo>
                  <a:lnTo>
                    <a:pt x="3037997" y="414594"/>
                  </a:lnTo>
                  <a:lnTo>
                    <a:pt x="3040037" y="415906"/>
                  </a:lnTo>
                  <a:lnTo>
                    <a:pt x="3038495" y="417895"/>
                  </a:lnTo>
                  <a:close/>
                </a:path>
                <a:path w="8610600" h="606425">
                  <a:moveTo>
                    <a:pt x="3095559" y="469096"/>
                  </a:moveTo>
                  <a:lnTo>
                    <a:pt x="3070376" y="465690"/>
                  </a:lnTo>
                  <a:lnTo>
                    <a:pt x="3052388" y="455471"/>
                  </a:lnTo>
                  <a:lnTo>
                    <a:pt x="3041595" y="438439"/>
                  </a:lnTo>
                  <a:lnTo>
                    <a:pt x="3038495" y="417895"/>
                  </a:lnTo>
                  <a:lnTo>
                    <a:pt x="3040037" y="415906"/>
                  </a:lnTo>
                  <a:lnTo>
                    <a:pt x="3037997" y="414594"/>
                  </a:lnTo>
                  <a:lnTo>
                    <a:pt x="3154982" y="414594"/>
                  </a:lnTo>
                  <a:lnTo>
                    <a:pt x="3150408" y="421853"/>
                  </a:lnTo>
                  <a:lnTo>
                    <a:pt x="3121162" y="455107"/>
                  </a:lnTo>
                  <a:lnTo>
                    <a:pt x="3104476" y="465599"/>
                  </a:lnTo>
                  <a:lnTo>
                    <a:pt x="3095559" y="469096"/>
                  </a:lnTo>
                  <a:close/>
                </a:path>
                <a:path w="8610600" h="606425">
                  <a:moveTo>
                    <a:pt x="3401246" y="256334"/>
                  </a:moveTo>
                  <a:lnTo>
                    <a:pt x="3390171" y="249194"/>
                  </a:lnTo>
                  <a:lnTo>
                    <a:pt x="3380407" y="213782"/>
                  </a:lnTo>
                  <a:lnTo>
                    <a:pt x="3397220" y="204401"/>
                  </a:lnTo>
                  <a:lnTo>
                    <a:pt x="3443944" y="180847"/>
                  </a:lnTo>
                  <a:lnTo>
                    <a:pt x="3487808" y="167440"/>
                  </a:lnTo>
                  <a:lnTo>
                    <a:pt x="3507846" y="168870"/>
                  </a:lnTo>
                  <a:lnTo>
                    <a:pt x="3554843" y="190320"/>
                  </a:lnTo>
                  <a:lnTo>
                    <a:pt x="3575354" y="224420"/>
                  </a:lnTo>
                  <a:lnTo>
                    <a:pt x="3472361" y="224420"/>
                  </a:lnTo>
                  <a:lnTo>
                    <a:pt x="3464720" y="224866"/>
                  </a:lnTo>
                  <a:lnTo>
                    <a:pt x="3421903" y="241324"/>
                  </a:lnTo>
                  <a:lnTo>
                    <a:pt x="3411875" y="248173"/>
                  </a:lnTo>
                  <a:lnTo>
                    <a:pt x="3401246" y="256334"/>
                  </a:lnTo>
                  <a:close/>
                </a:path>
                <a:path w="8610600" h="606425">
                  <a:moveTo>
                    <a:pt x="3455603" y="466765"/>
                  </a:moveTo>
                  <a:lnTo>
                    <a:pt x="3407430" y="453567"/>
                  </a:lnTo>
                  <a:lnTo>
                    <a:pt x="3376509" y="416744"/>
                  </a:lnTo>
                  <a:lnTo>
                    <a:pt x="3370498" y="383992"/>
                  </a:lnTo>
                  <a:lnTo>
                    <a:pt x="3371135" y="374292"/>
                  </a:lnTo>
                  <a:lnTo>
                    <a:pt x="3392831" y="335574"/>
                  </a:lnTo>
                  <a:lnTo>
                    <a:pt x="3515642" y="298449"/>
                  </a:lnTo>
                  <a:lnTo>
                    <a:pt x="3516079" y="278776"/>
                  </a:lnTo>
                  <a:lnTo>
                    <a:pt x="3504713" y="238264"/>
                  </a:lnTo>
                  <a:lnTo>
                    <a:pt x="3472361" y="224420"/>
                  </a:lnTo>
                  <a:lnTo>
                    <a:pt x="3575354" y="224420"/>
                  </a:lnTo>
                  <a:lnTo>
                    <a:pt x="3578068" y="234257"/>
                  </a:lnTo>
                  <a:lnTo>
                    <a:pt x="3579617" y="253274"/>
                  </a:lnTo>
                  <a:lnTo>
                    <a:pt x="3579353" y="261763"/>
                  </a:lnTo>
                  <a:lnTo>
                    <a:pt x="3578560" y="273676"/>
                  </a:lnTo>
                  <a:lnTo>
                    <a:pt x="3577240" y="289014"/>
                  </a:lnTo>
                  <a:lnTo>
                    <a:pt x="3575391" y="307776"/>
                  </a:lnTo>
                  <a:lnTo>
                    <a:pt x="3572522" y="337432"/>
                  </a:lnTo>
                  <a:lnTo>
                    <a:pt x="3572314" y="339836"/>
                  </a:lnTo>
                  <a:lnTo>
                    <a:pt x="3513748" y="339836"/>
                  </a:lnTo>
                  <a:lnTo>
                    <a:pt x="3444527" y="360675"/>
                  </a:lnTo>
                  <a:lnTo>
                    <a:pt x="3437046" y="363007"/>
                  </a:lnTo>
                  <a:lnTo>
                    <a:pt x="3433306" y="368593"/>
                  </a:lnTo>
                  <a:lnTo>
                    <a:pt x="3433306" y="386566"/>
                  </a:lnTo>
                  <a:lnTo>
                    <a:pt x="3436318" y="394047"/>
                  </a:lnTo>
                  <a:lnTo>
                    <a:pt x="3448365" y="405705"/>
                  </a:lnTo>
                  <a:lnTo>
                    <a:pt x="3456186" y="408620"/>
                  </a:lnTo>
                  <a:lnTo>
                    <a:pt x="3577965" y="408620"/>
                  </a:lnTo>
                  <a:lnTo>
                    <a:pt x="3579520" y="409202"/>
                  </a:lnTo>
                  <a:lnTo>
                    <a:pt x="3637466" y="409202"/>
                  </a:lnTo>
                  <a:lnTo>
                    <a:pt x="3639511" y="411534"/>
                  </a:lnTo>
                  <a:lnTo>
                    <a:pt x="3637582" y="414594"/>
                  </a:lnTo>
                  <a:lnTo>
                    <a:pt x="3520597" y="414594"/>
                  </a:lnTo>
                  <a:lnTo>
                    <a:pt x="3521095" y="417895"/>
                  </a:lnTo>
                  <a:lnTo>
                    <a:pt x="3486351" y="453212"/>
                  </a:lnTo>
                  <a:lnTo>
                    <a:pt x="3461951" y="465918"/>
                  </a:lnTo>
                  <a:lnTo>
                    <a:pt x="3455603" y="466765"/>
                  </a:lnTo>
                  <a:close/>
                </a:path>
                <a:path w="8610600" h="606425">
                  <a:moveTo>
                    <a:pt x="3577965" y="408620"/>
                  </a:moveTo>
                  <a:lnTo>
                    <a:pt x="3471924" y="408620"/>
                  </a:lnTo>
                  <a:lnTo>
                    <a:pt x="3479551" y="406239"/>
                  </a:lnTo>
                  <a:lnTo>
                    <a:pt x="3488683" y="401479"/>
                  </a:lnTo>
                  <a:lnTo>
                    <a:pt x="3513748" y="339836"/>
                  </a:lnTo>
                  <a:lnTo>
                    <a:pt x="3572314" y="339836"/>
                  </a:lnTo>
                  <a:lnTo>
                    <a:pt x="3570472" y="361112"/>
                  </a:lnTo>
                  <a:lnTo>
                    <a:pt x="3569243" y="378818"/>
                  </a:lnTo>
                  <a:lnTo>
                    <a:pt x="3568870" y="389484"/>
                  </a:lnTo>
                  <a:lnTo>
                    <a:pt x="3568833" y="397058"/>
                  </a:lnTo>
                  <a:lnTo>
                    <a:pt x="3570193" y="401819"/>
                  </a:lnTo>
                  <a:lnTo>
                    <a:pt x="3572913" y="404831"/>
                  </a:lnTo>
                  <a:lnTo>
                    <a:pt x="3575633" y="407745"/>
                  </a:lnTo>
                  <a:lnTo>
                    <a:pt x="3577965" y="408620"/>
                  </a:lnTo>
                  <a:close/>
                </a:path>
                <a:path w="8610600" h="606425">
                  <a:moveTo>
                    <a:pt x="3637466" y="409202"/>
                  </a:moveTo>
                  <a:lnTo>
                    <a:pt x="3589623" y="409202"/>
                  </a:lnTo>
                  <a:lnTo>
                    <a:pt x="3595015" y="407988"/>
                  </a:lnTo>
                  <a:lnTo>
                    <a:pt x="3606576" y="403033"/>
                  </a:lnTo>
                  <a:lnTo>
                    <a:pt x="3613280" y="397933"/>
                  </a:lnTo>
                  <a:lnTo>
                    <a:pt x="3620858" y="390258"/>
                  </a:lnTo>
                  <a:lnTo>
                    <a:pt x="3637466" y="409202"/>
                  </a:lnTo>
                  <a:close/>
                </a:path>
                <a:path w="8610600" h="606425">
                  <a:moveTo>
                    <a:pt x="3521095" y="417895"/>
                  </a:moveTo>
                  <a:lnTo>
                    <a:pt x="3520597" y="414594"/>
                  </a:lnTo>
                  <a:lnTo>
                    <a:pt x="3522637" y="415906"/>
                  </a:lnTo>
                  <a:lnTo>
                    <a:pt x="3521095" y="417895"/>
                  </a:lnTo>
                  <a:close/>
                </a:path>
                <a:path w="8610600" h="606425">
                  <a:moveTo>
                    <a:pt x="3578159" y="469096"/>
                  </a:moveTo>
                  <a:lnTo>
                    <a:pt x="3552976" y="465690"/>
                  </a:lnTo>
                  <a:lnTo>
                    <a:pt x="3534988" y="455471"/>
                  </a:lnTo>
                  <a:lnTo>
                    <a:pt x="3524195" y="438439"/>
                  </a:lnTo>
                  <a:lnTo>
                    <a:pt x="3521095" y="417895"/>
                  </a:lnTo>
                  <a:lnTo>
                    <a:pt x="3522637" y="415906"/>
                  </a:lnTo>
                  <a:lnTo>
                    <a:pt x="3520597" y="414594"/>
                  </a:lnTo>
                  <a:lnTo>
                    <a:pt x="3637582" y="414594"/>
                  </a:lnTo>
                  <a:lnTo>
                    <a:pt x="3633008" y="421853"/>
                  </a:lnTo>
                  <a:lnTo>
                    <a:pt x="3603762" y="455107"/>
                  </a:lnTo>
                  <a:lnTo>
                    <a:pt x="3587076" y="465599"/>
                  </a:lnTo>
                  <a:lnTo>
                    <a:pt x="3578159" y="469096"/>
                  </a:lnTo>
                  <a:close/>
                </a:path>
                <a:path w="8610600" h="606425">
                  <a:moveTo>
                    <a:pt x="3729077" y="464725"/>
                  </a:moveTo>
                  <a:lnTo>
                    <a:pt x="3736655" y="418966"/>
                  </a:lnTo>
                  <a:lnTo>
                    <a:pt x="3746100" y="417500"/>
                  </a:lnTo>
                  <a:lnTo>
                    <a:pt x="3754033" y="415287"/>
                  </a:lnTo>
                  <a:lnTo>
                    <a:pt x="3782705" y="377725"/>
                  </a:lnTo>
                  <a:lnTo>
                    <a:pt x="3900744" y="68637"/>
                  </a:lnTo>
                  <a:lnTo>
                    <a:pt x="3943734" y="57125"/>
                  </a:lnTo>
                  <a:lnTo>
                    <a:pt x="3956412" y="57125"/>
                  </a:lnTo>
                  <a:lnTo>
                    <a:pt x="3959618" y="69420"/>
                  </a:lnTo>
                  <a:lnTo>
                    <a:pt x="3963990" y="85614"/>
                  </a:lnTo>
                  <a:lnTo>
                    <a:pt x="3969528" y="105707"/>
                  </a:lnTo>
                  <a:lnTo>
                    <a:pt x="3976231" y="129697"/>
                  </a:lnTo>
                  <a:lnTo>
                    <a:pt x="3978188" y="136546"/>
                  </a:lnTo>
                  <a:lnTo>
                    <a:pt x="3915609" y="136546"/>
                  </a:lnTo>
                  <a:lnTo>
                    <a:pt x="3917569" y="143593"/>
                  </a:lnTo>
                  <a:lnTo>
                    <a:pt x="3871307" y="281545"/>
                  </a:lnTo>
                  <a:lnTo>
                    <a:pt x="4020679" y="281545"/>
                  </a:lnTo>
                  <a:lnTo>
                    <a:pt x="4022418" y="287310"/>
                  </a:lnTo>
                  <a:lnTo>
                    <a:pt x="4032737" y="320637"/>
                  </a:lnTo>
                  <a:lnTo>
                    <a:pt x="4033654" y="323515"/>
                  </a:lnTo>
                  <a:lnTo>
                    <a:pt x="3913131" y="323515"/>
                  </a:lnTo>
                  <a:lnTo>
                    <a:pt x="3869686" y="325728"/>
                  </a:lnTo>
                  <a:lnTo>
                    <a:pt x="3834293" y="384283"/>
                  </a:lnTo>
                  <a:lnTo>
                    <a:pt x="3829484" y="400945"/>
                  </a:lnTo>
                  <a:lnTo>
                    <a:pt x="3829484" y="410465"/>
                  </a:lnTo>
                  <a:lnTo>
                    <a:pt x="3831232" y="414497"/>
                  </a:lnTo>
                  <a:lnTo>
                    <a:pt x="3834730" y="416926"/>
                  </a:lnTo>
                  <a:lnTo>
                    <a:pt x="3838324" y="419355"/>
                  </a:lnTo>
                  <a:lnTo>
                    <a:pt x="3845562" y="420569"/>
                  </a:lnTo>
                  <a:lnTo>
                    <a:pt x="3896081" y="420569"/>
                  </a:lnTo>
                  <a:lnTo>
                    <a:pt x="3900744" y="430479"/>
                  </a:lnTo>
                  <a:lnTo>
                    <a:pt x="3896193" y="461956"/>
                  </a:lnTo>
                  <a:lnTo>
                    <a:pt x="3805147" y="461956"/>
                  </a:lnTo>
                  <a:lnTo>
                    <a:pt x="3784090" y="462102"/>
                  </a:lnTo>
                  <a:lnTo>
                    <a:pt x="3764635" y="462539"/>
                  </a:lnTo>
                  <a:lnTo>
                    <a:pt x="3755472" y="462894"/>
                  </a:lnTo>
                  <a:lnTo>
                    <a:pt x="3746492" y="463377"/>
                  </a:lnTo>
                  <a:lnTo>
                    <a:pt x="3737693" y="463987"/>
                  </a:lnTo>
                  <a:lnTo>
                    <a:pt x="3729077" y="464725"/>
                  </a:lnTo>
                  <a:close/>
                </a:path>
                <a:path w="8610600" h="606425">
                  <a:moveTo>
                    <a:pt x="3917569" y="143593"/>
                  </a:moveTo>
                  <a:lnTo>
                    <a:pt x="3915609" y="136546"/>
                  </a:lnTo>
                  <a:lnTo>
                    <a:pt x="3919835" y="136838"/>
                  </a:lnTo>
                  <a:lnTo>
                    <a:pt x="3917569" y="143593"/>
                  </a:lnTo>
                  <a:close/>
                </a:path>
                <a:path w="8610600" h="606425">
                  <a:moveTo>
                    <a:pt x="4020679" y="281545"/>
                  </a:moveTo>
                  <a:lnTo>
                    <a:pt x="3911382" y="281545"/>
                  </a:lnTo>
                  <a:lnTo>
                    <a:pt x="3922057" y="281418"/>
                  </a:lnTo>
                  <a:lnTo>
                    <a:pt x="3932950" y="281035"/>
                  </a:lnTo>
                  <a:lnTo>
                    <a:pt x="3944062" y="280398"/>
                  </a:lnTo>
                  <a:lnTo>
                    <a:pt x="3955392" y="279505"/>
                  </a:lnTo>
                  <a:lnTo>
                    <a:pt x="3917569" y="143593"/>
                  </a:lnTo>
                  <a:lnTo>
                    <a:pt x="3919835" y="136838"/>
                  </a:lnTo>
                  <a:lnTo>
                    <a:pt x="3915609" y="136546"/>
                  </a:lnTo>
                  <a:lnTo>
                    <a:pt x="3978188" y="136546"/>
                  </a:lnTo>
                  <a:lnTo>
                    <a:pt x="3983982" y="156830"/>
                  </a:lnTo>
                  <a:lnTo>
                    <a:pt x="3992516" y="186349"/>
                  </a:lnTo>
                  <a:lnTo>
                    <a:pt x="4001834" y="218254"/>
                  </a:lnTo>
                  <a:lnTo>
                    <a:pt x="4011934" y="252545"/>
                  </a:lnTo>
                  <a:lnTo>
                    <a:pt x="4020679" y="281545"/>
                  </a:lnTo>
                  <a:close/>
                </a:path>
                <a:path w="8610600" h="606425">
                  <a:moveTo>
                    <a:pt x="4128670" y="463705"/>
                  </a:moveTo>
                  <a:lnTo>
                    <a:pt x="4106220" y="463705"/>
                  </a:lnTo>
                  <a:lnTo>
                    <a:pt x="4112049" y="429167"/>
                  </a:lnTo>
                  <a:lnTo>
                    <a:pt x="4109261" y="423410"/>
                  </a:lnTo>
                  <a:lnTo>
                    <a:pt x="4132740" y="406045"/>
                  </a:lnTo>
                  <a:lnTo>
                    <a:pt x="4132617" y="239311"/>
                  </a:lnTo>
                  <a:lnTo>
                    <a:pt x="4131331" y="232483"/>
                  </a:lnTo>
                  <a:lnTo>
                    <a:pt x="4128513" y="229083"/>
                  </a:lnTo>
                  <a:lnTo>
                    <a:pt x="4125696" y="225586"/>
                  </a:lnTo>
                  <a:lnTo>
                    <a:pt x="4120256" y="223837"/>
                  </a:lnTo>
                  <a:lnTo>
                    <a:pt x="4101117" y="223837"/>
                  </a:lnTo>
                  <a:lnTo>
                    <a:pt x="4094850" y="215093"/>
                  </a:lnTo>
                  <a:lnTo>
                    <a:pt x="4097473" y="185365"/>
                  </a:lnTo>
                  <a:lnTo>
                    <a:pt x="4113139" y="182724"/>
                  </a:lnTo>
                  <a:lnTo>
                    <a:pt x="4127930" y="180046"/>
                  </a:lnTo>
                  <a:lnTo>
                    <a:pt x="4176968" y="169553"/>
                  </a:lnTo>
                  <a:lnTo>
                    <a:pt x="4192779" y="165546"/>
                  </a:lnTo>
                  <a:lnTo>
                    <a:pt x="4202397" y="178807"/>
                  </a:lnTo>
                  <a:lnTo>
                    <a:pt x="4200843" y="183762"/>
                  </a:lnTo>
                  <a:lnTo>
                    <a:pt x="4199288" y="189931"/>
                  </a:lnTo>
                  <a:lnTo>
                    <a:pt x="4197734" y="197315"/>
                  </a:lnTo>
                  <a:lnTo>
                    <a:pt x="4196277" y="204698"/>
                  </a:lnTo>
                  <a:lnTo>
                    <a:pt x="4194819" y="211547"/>
                  </a:lnTo>
                  <a:lnTo>
                    <a:pt x="4194254" y="213999"/>
                  </a:lnTo>
                  <a:lnTo>
                    <a:pt x="4187970" y="218737"/>
                  </a:lnTo>
                  <a:lnTo>
                    <a:pt x="4359728" y="218737"/>
                  </a:lnTo>
                  <a:lnTo>
                    <a:pt x="4361647" y="225586"/>
                  </a:lnTo>
                  <a:lnTo>
                    <a:pt x="4260834" y="225586"/>
                  </a:lnTo>
                  <a:lnTo>
                    <a:pt x="4252227" y="226160"/>
                  </a:lnTo>
                  <a:lnTo>
                    <a:pt x="4208882" y="243765"/>
                  </a:lnTo>
                  <a:lnTo>
                    <a:pt x="4193641" y="308942"/>
                  </a:lnTo>
                  <a:lnTo>
                    <a:pt x="4192160" y="347596"/>
                  </a:lnTo>
                  <a:lnTo>
                    <a:pt x="4191004" y="388181"/>
                  </a:lnTo>
                  <a:lnTo>
                    <a:pt x="4190964" y="406045"/>
                  </a:lnTo>
                  <a:lnTo>
                    <a:pt x="4191729" y="411680"/>
                  </a:lnTo>
                  <a:lnTo>
                    <a:pt x="4191848" y="412326"/>
                  </a:lnTo>
                  <a:lnTo>
                    <a:pt x="4193725" y="415287"/>
                  </a:lnTo>
                  <a:lnTo>
                    <a:pt x="4195499" y="417995"/>
                  </a:lnTo>
                  <a:lnTo>
                    <a:pt x="4198803" y="419403"/>
                  </a:lnTo>
                  <a:lnTo>
                    <a:pt x="4230156" y="419403"/>
                  </a:lnTo>
                  <a:lnTo>
                    <a:pt x="4234895" y="427856"/>
                  </a:lnTo>
                  <a:lnTo>
                    <a:pt x="4227830" y="461956"/>
                  </a:lnTo>
                  <a:lnTo>
                    <a:pt x="4165965" y="461956"/>
                  </a:lnTo>
                  <a:lnTo>
                    <a:pt x="4158114" y="462047"/>
                  </a:lnTo>
                  <a:lnTo>
                    <a:pt x="4149862" y="462320"/>
                  </a:lnTo>
                  <a:lnTo>
                    <a:pt x="4141210" y="462776"/>
                  </a:lnTo>
                  <a:lnTo>
                    <a:pt x="4132157" y="463413"/>
                  </a:lnTo>
                  <a:lnTo>
                    <a:pt x="4128670" y="463705"/>
                  </a:lnTo>
                  <a:close/>
                </a:path>
                <a:path w="8610600" h="606425">
                  <a:moveTo>
                    <a:pt x="4359728" y="218737"/>
                  </a:moveTo>
                  <a:lnTo>
                    <a:pt x="4187970" y="218737"/>
                  </a:lnTo>
                  <a:lnTo>
                    <a:pt x="4193362" y="217862"/>
                  </a:lnTo>
                  <a:lnTo>
                    <a:pt x="4194254" y="213999"/>
                  </a:lnTo>
                  <a:lnTo>
                    <a:pt x="4217735" y="196294"/>
                  </a:lnTo>
                  <a:lnTo>
                    <a:pt x="4242181" y="180264"/>
                  </a:lnTo>
                  <a:lnTo>
                    <a:pt x="4261308" y="170646"/>
                  </a:lnTo>
                  <a:lnTo>
                    <a:pt x="4275115" y="167440"/>
                  </a:lnTo>
                  <a:lnTo>
                    <a:pt x="4294697" y="168907"/>
                  </a:lnTo>
                  <a:lnTo>
                    <a:pt x="4340984" y="190903"/>
                  </a:lnTo>
                  <a:lnTo>
                    <a:pt x="4359565" y="218154"/>
                  </a:lnTo>
                  <a:lnTo>
                    <a:pt x="4359728" y="218737"/>
                  </a:lnTo>
                  <a:close/>
                </a:path>
                <a:path w="8610600" h="606425">
                  <a:moveTo>
                    <a:pt x="4187970" y="218737"/>
                  </a:moveTo>
                  <a:lnTo>
                    <a:pt x="4194254" y="213999"/>
                  </a:lnTo>
                  <a:lnTo>
                    <a:pt x="4193362" y="217862"/>
                  </a:lnTo>
                  <a:lnTo>
                    <a:pt x="4187970" y="218737"/>
                  </a:lnTo>
                  <a:close/>
                </a:path>
                <a:path w="8610600" h="606425">
                  <a:moveTo>
                    <a:pt x="4262437" y="471137"/>
                  </a:moveTo>
                  <a:lnTo>
                    <a:pt x="4266372" y="429021"/>
                  </a:lnTo>
                  <a:lnTo>
                    <a:pt x="4275981" y="426098"/>
                  </a:lnTo>
                  <a:lnTo>
                    <a:pt x="4283677" y="423010"/>
                  </a:lnTo>
                  <a:lnTo>
                    <a:pt x="4299363" y="394095"/>
                  </a:lnTo>
                  <a:lnTo>
                    <a:pt x="4301638" y="278776"/>
                  </a:lnTo>
                  <a:lnTo>
                    <a:pt x="4291000" y="238847"/>
                  </a:lnTo>
                  <a:lnTo>
                    <a:pt x="4260834" y="225586"/>
                  </a:lnTo>
                  <a:lnTo>
                    <a:pt x="4361647" y="225586"/>
                  </a:lnTo>
                  <a:lnTo>
                    <a:pt x="4364213" y="234767"/>
                  </a:lnTo>
                  <a:lnTo>
                    <a:pt x="4365685" y="252400"/>
                  </a:lnTo>
                  <a:lnTo>
                    <a:pt x="4365672" y="255460"/>
                  </a:lnTo>
                  <a:lnTo>
                    <a:pt x="4365530" y="259103"/>
                  </a:lnTo>
                  <a:lnTo>
                    <a:pt x="4364847" y="270324"/>
                  </a:lnTo>
                  <a:lnTo>
                    <a:pt x="4363681" y="287310"/>
                  </a:lnTo>
                  <a:lnTo>
                    <a:pt x="4360011" y="337423"/>
                  </a:lnTo>
                  <a:lnTo>
                    <a:pt x="4358508" y="361222"/>
                  </a:lnTo>
                  <a:lnTo>
                    <a:pt x="4357606" y="380339"/>
                  </a:lnTo>
                  <a:lnTo>
                    <a:pt x="4357320" y="394095"/>
                  </a:lnTo>
                  <a:lnTo>
                    <a:pt x="4357420" y="405462"/>
                  </a:lnTo>
                  <a:lnTo>
                    <a:pt x="4358277" y="411291"/>
                  </a:lnTo>
                  <a:lnTo>
                    <a:pt x="4360640" y="415287"/>
                  </a:lnTo>
                  <a:lnTo>
                    <a:pt x="4362163" y="417800"/>
                  </a:lnTo>
                  <a:lnTo>
                    <a:pt x="4365272" y="419403"/>
                  </a:lnTo>
                  <a:lnTo>
                    <a:pt x="4396369" y="419403"/>
                  </a:lnTo>
                  <a:lnTo>
                    <a:pt x="4400733" y="428001"/>
                  </a:lnTo>
                  <a:lnTo>
                    <a:pt x="4394374" y="461956"/>
                  </a:lnTo>
                  <a:lnTo>
                    <a:pt x="4333698" y="461956"/>
                  </a:lnTo>
                  <a:lnTo>
                    <a:pt x="4325911" y="462138"/>
                  </a:lnTo>
                  <a:lnTo>
                    <a:pt x="4280216" y="467894"/>
                  </a:lnTo>
                  <a:lnTo>
                    <a:pt x="4271181" y="469488"/>
                  </a:lnTo>
                  <a:lnTo>
                    <a:pt x="4262437" y="471137"/>
                  </a:lnTo>
                  <a:close/>
                </a:path>
                <a:path w="8610600" h="606425">
                  <a:moveTo>
                    <a:pt x="3941257" y="468951"/>
                  </a:moveTo>
                  <a:lnTo>
                    <a:pt x="3936010" y="456272"/>
                  </a:lnTo>
                  <a:lnTo>
                    <a:pt x="3939216" y="423629"/>
                  </a:lnTo>
                  <a:lnTo>
                    <a:pt x="3955656" y="422145"/>
                  </a:lnTo>
                  <a:lnTo>
                    <a:pt x="3968544" y="420606"/>
                  </a:lnTo>
                  <a:lnTo>
                    <a:pt x="3977880" y="419012"/>
                  </a:lnTo>
                  <a:lnTo>
                    <a:pt x="3983663" y="417363"/>
                  </a:lnTo>
                  <a:lnTo>
                    <a:pt x="3989006" y="415129"/>
                  </a:lnTo>
                  <a:lnTo>
                    <a:pt x="3991678" y="412360"/>
                  </a:lnTo>
                  <a:lnTo>
                    <a:pt x="3991654" y="408620"/>
                  </a:lnTo>
                  <a:lnTo>
                    <a:pt x="3968653" y="323806"/>
                  </a:lnTo>
                  <a:lnTo>
                    <a:pt x="3913131" y="323515"/>
                  </a:lnTo>
                  <a:lnTo>
                    <a:pt x="4033654" y="323515"/>
                  </a:lnTo>
                  <a:lnTo>
                    <a:pt x="4052884" y="382971"/>
                  </a:lnTo>
                  <a:lnTo>
                    <a:pt x="4083523" y="416124"/>
                  </a:lnTo>
                  <a:lnTo>
                    <a:pt x="4107532" y="419841"/>
                  </a:lnTo>
                  <a:lnTo>
                    <a:pt x="4109261" y="423410"/>
                  </a:lnTo>
                  <a:lnTo>
                    <a:pt x="4101991" y="424941"/>
                  </a:lnTo>
                  <a:lnTo>
                    <a:pt x="4097364" y="461956"/>
                  </a:lnTo>
                  <a:lnTo>
                    <a:pt x="4035542" y="461956"/>
                  </a:lnTo>
                  <a:lnTo>
                    <a:pt x="3994420" y="463267"/>
                  </a:lnTo>
                  <a:lnTo>
                    <a:pt x="3948889" y="467840"/>
                  </a:lnTo>
                  <a:lnTo>
                    <a:pt x="3941257" y="468951"/>
                  </a:lnTo>
                  <a:close/>
                </a:path>
                <a:path w="8610600" h="606425">
                  <a:moveTo>
                    <a:pt x="4230156" y="419403"/>
                  </a:moveTo>
                  <a:lnTo>
                    <a:pt x="4207643" y="419403"/>
                  </a:lnTo>
                  <a:lnTo>
                    <a:pt x="4211675" y="419209"/>
                  </a:lnTo>
                  <a:lnTo>
                    <a:pt x="4219642" y="418432"/>
                  </a:lnTo>
                  <a:lnTo>
                    <a:pt x="4224256" y="418238"/>
                  </a:lnTo>
                  <a:lnTo>
                    <a:pt x="4229503" y="418238"/>
                  </a:lnTo>
                  <a:lnTo>
                    <a:pt x="4230156" y="419403"/>
                  </a:lnTo>
                  <a:close/>
                </a:path>
                <a:path w="8610600" h="606425">
                  <a:moveTo>
                    <a:pt x="4396369" y="419403"/>
                  </a:moveTo>
                  <a:lnTo>
                    <a:pt x="4373627" y="419403"/>
                  </a:lnTo>
                  <a:lnTo>
                    <a:pt x="4377659" y="419209"/>
                  </a:lnTo>
                  <a:lnTo>
                    <a:pt x="4385626" y="418432"/>
                  </a:lnTo>
                  <a:lnTo>
                    <a:pt x="4390337" y="418238"/>
                  </a:lnTo>
                  <a:lnTo>
                    <a:pt x="4395778" y="418238"/>
                  </a:lnTo>
                  <a:lnTo>
                    <a:pt x="4396369" y="419403"/>
                  </a:lnTo>
                  <a:close/>
                </a:path>
                <a:path w="8610600" h="606425">
                  <a:moveTo>
                    <a:pt x="4106220" y="463705"/>
                  </a:moveTo>
                  <a:lnTo>
                    <a:pt x="4098606" y="463650"/>
                  </a:lnTo>
                  <a:lnTo>
                    <a:pt x="4097156" y="463621"/>
                  </a:lnTo>
                  <a:lnTo>
                    <a:pt x="4101991" y="424941"/>
                  </a:lnTo>
                  <a:lnTo>
                    <a:pt x="4109261" y="423410"/>
                  </a:lnTo>
                  <a:lnTo>
                    <a:pt x="4112049" y="429167"/>
                  </a:lnTo>
                  <a:lnTo>
                    <a:pt x="4106220" y="463705"/>
                  </a:lnTo>
                  <a:close/>
                </a:path>
                <a:path w="8610600" h="606425">
                  <a:moveTo>
                    <a:pt x="3895498" y="466765"/>
                  </a:moveTo>
                  <a:lnTo>
                    <a:pt x="3854694" y="463705"/>
                  </a:lnTo>
                  <a:lnTo>
                    <a:pt x="3805147" y="461956"/>
                  </a:lnTo>
                  <a:lnTo>
                    <a:pt x="3896193" y="461956"/>
                  </a:lnTo>
                  <a:lnTo>
                    <a:pt x="3895498" y="466765"/>
                  </a:lnTo>
                  <a:close/>
                </a:path>
                <a:path w="8610600" h="606425">
                  <a:moveTo>
                    <a:pt x="4097156" y="463621"/>
                  </a:moveTo>
                  <a:lnTo>
                    <a:pt x="4090482" y="463486"/>
                  </a:lnTo>
                  <a:lnTo>
                    <a:pt x="4063331" y="462448"/>
                  </a:lnTo>
                  <a:lnTo>
                    <a:pt x="4054013" y="462174"/>
                  </a:lnTo>
                  <a:lnTo>
                    <a:pt x="4044751" y="462010"/>
                  </a:lnTo>
                  <a:lnTo>
                    <a:pt x="4035542" y="461956"/>
                  </a:lnTo>
                  <a:lnTo>
                    <a:pt x="4097364" y="461956"/>
                  </a:lnTo>
                  <a:lnTo>
                    <a:pt x="4097156" y="463621"/>
                  </a:lnTo>
                  <a:close/>
                </a:path>
                <a:path w="8610600" h="606425">
                  <a:moveTo>
                    <a:pt x="4227317" y="464433"/>
                  </a:moveTo>
                  <a:lnTo>
                    <a:pt x="4183125" y="462102"/>
                  </a:lnTo>
                  <a:lnTo>
                    <a:pt x="4165965" y="461956"/>
                  </a:lnTo>
                  <a:lnTo>
                    <a:pt x="4227830" y="461956"/>
                  </a:lnTo>
                  <a:lnTo>
                    <a:pt x="4227317" y="464433"/>
                  </a:lnTo>
                  <a:close/>
                </a:path>
                <a:path w="8610600" h="606425">
                  <a:moveTo>
                    <a:pt x="4393883" y="464579"/>
                  </a:moveTo>
                  <a:lnTo>
                    <a:pt x="4350711" y="462102"/>
                  </a:lnTo>
                  <a:lnTo>
                    <a:pt x="4333698" y="461956"/>
                  </a:lnTo>
                  <a:lnTo>
                    <a:pt x="4394374" y="461956"/>
                  </a:lnTo>
                  <a:lnTo>
                    <a:pt x="4393883" y="464579"/>
                  </a:lnTo>
                  <a:close/>
                </a:path>
                <a:path w="8610600" h="606425">
                  <a:moveTo>
                    <a:pt x="4096745" y="466911"/>
                  </a:moveTo>
                  <a:lnTo>
                    <a:pt x="4097156" y="463621"/>
                  </a:lnTo>
                  <a:lnTo>
                    <a:pt x="4098606" y="463650"/>
                  </a:lnTo>
                  <a:lnTo>
                    <a:pt x="4128670" y="463705"/>
                  </a:lnTo>
                  <a:lnTo>
                    <a:pt x="4123003" y="464178"/>
                  </a:lnTo>
                  <a:lnTo>
                    <a:pt x="4114050" y="465016"/>
                  </a:lnTo>
                  <a:lnTo>
                    <a:pt x="4105297" y="465927"/>
                  </a:lnTo>
                  <a:lnTo>
                    <a:pt x="4096745" y="466911"/>
                  </a:lnTo>
                  <a:close/>
                </a:path>
                <a:path w="8610600" h="606425">
                  <a:moveTo>
                    <a:pt x="4456090" y="256334"/>
                  </a:moveTo>
                  <a:lnTo>
                    <a:pt x="4445015" y="249194"/>
                  </a:lnTo>
                  <a:lnTo>
                    <a:pt x="4435251" y="213782"/>
                  </a:lnTo>
                  <a:lnTo>
                    <a:pt x="4452064" y="204401"/>
                  </a:lnTo>
                  <a:lnTo>
                    <a:pt x="4498788" y="180847"/>
                  </a:lnTo>
                  <a:lnTo>
                    <a:pt x="4542652" y="167440"/>
                  </a:lnTo>
                  <a:lnTo>
                    <a:pt x="4562690" y="168870"/>
                  </a:lnTo>
                  <a:lnTo>
                    <a:pt x="4609687" y="190320"/>
                  </a:lnTo>
                  <a:lnTo>
                    <a:pt x="4630198" y="224420"/>
                  </a:lnTo>
                  <a:lnTo>
                    <a:pt x="4527205" y="224420"/>
                  </a:lnTo>
                  <a:lnTo>
                    <a:pt x="4519564" y="224866"/>
                  </a:lnTo>
                  <a:lnTo>
                    <a:pt x="4476747" y="241324"/>
                  </a:lnTo>
                  <a:lnTo>
                    <a:pt x="4466719" y="248173"/>
                  </a:lnTo>
                  <a:lnTo>
                    <a:pt x="4456090" y="256334"/>
                  </a:lnTo>
                  <a:close/>
                </a:path>
                <a:path w="8610600" h="606425">
                  <a:moveTo>
                    <a:pt x="4510447" y="466765"/>
                  </a:moveTo>
                  <a:lnTo>
                    <a:pt x="4462275" y="453567"/>
                  </a:lnTo>
                  <a:lnTo>
                    <a:pt x="4431353" y="416744"/>
                  </a:lnTo>
                  <a:lnTo>
                    <a:pt x="4425342" y="383992"/>
                  </a:lnTo>
                  <a:lnTo>
                    <a:pt x="4425979" y="374292"/>
                  </a:lnTo>
                  <a:lnTo>
                    <a:pt x="4447675" y="335574"/>
                  </a:lnTo>
                  <a:lnTo>
                    <a:pt x="4570486" y="298449"/>
                  </a:lnTo>
                  <a:lnTo>
                    <a:pt x="4570924" y="278776"/>
                  </a:lnTo>
                  <a:lnTo>
                    <a:pt x="4559557" y="238264"/>
                  </a:lnTo>
                  <a:lnTo>
                    <a:pt x="4527205" y="224420"/>
                  </a:lnTo>
                  <a:lnTo>
                    <a:pt x="4630198" y="224420"/>
                  </a:lnTo>
                  <a:lnTo>
                    <a:pt x="4632912" y="234257"/>
                  </a:lnTo>
                  <a:lnTo>
                    <a:pt x="4634461" y="253274"/>
                  </a:lnTo>
                  <a:lnTo>
                    <a:pt x="4634197" y="261763"/>
                  </a:lnTo>
                  <a:lnTo>
                    <a:pt x="4633404" y="273676"/>
                  </a:lnTo>
                  <a:lnTo>
                    <a:pt x="4632084" y="289014"/>
                  </a:lnTo>
                  <a:lnTo>
                    <a:pt x="4630235" y="307776"/>
                  </a:lnTo>
                  <a:lnTo>
                    <a:pt x="4627366" y="337432"/>
                  </a:lnTo>
                  <a:lnTo>
                    <a:pt x="4627158" y="339836"/>
                  </a:lnTo>
                  <a:lnTo>
                    <a:pt x="4568592" y="339836"/>
                  </a:lnTo>
                  <a:lnTo>
                    <a:pt x="4499371" y="360675"/>
                  </a:lnTo>
                  <a:lnTo>
                    <a:pt x="4491890" y="363007"/>
                  </a:lnTo>
                  <a:lnTo>
                    <a:pt x="4488150" y="368593"/>
                  </a:lnTo>
                  <a:lnTo>
                    <a:pt x="4488150" y="386566"/>
                  </a:lnTo>
                  <a:lnTo>
                    <a:pt x="4491162" y="394047"/>
                  </a:lnTo>
                  <a:lnTo>
                    <a:pt x="4503209" y="405705"/>
                  </a:lnTo>
                  <a:lnTo>
                    <a:pt x="4511030" y="408620"/>
                  </a:lnTo>
                  <a:lnTo>
                    <a:pt x="4632809" y="408620"/>
                  </a:lnTo>
                  <a:lnTo>
                    <a:pt x="4634364" y="409202"/>
                  </a:lnTo>
                  <a:lnTo>
                    <a:pt x="4692311" y="409202"/>
                  </a:lnTo>
                  <a:lnTo>
                    <a:pt x="4694355" y="411534"/>
                  </a:lnTo>
                  <a:lnTo>
                    <a:pt x="4692426" y="414594"/>
                  </a:lnTo>
                  <a:lnTo>
                    <a:pt x="4575441" y="414594"/>
                  </a:lnTo>
                  <a:lnTo>
                    <a:pt x="4575939" y="417895"/>
                  </a:lnTo>
                  <a:lnTo>
                    <a:pt x="4541195" y="453212"/>
                  </a:lnTo>
                  <a:lnTo>
                    <a:pt x="4516795" y="465918"/>
                  </a:lnTo>
                  <a:lnTo>
                    <a:pt x="4510447" y="466765"/>
                  </a:lnTo>
                  <a:close/>
                </a:path>
                <a:path w="8610600" h="606425">
                  <a:moveTo>
                    <a:pt x="4632809" y="408620"/>
                  </a:moveTo>
                  <a:lnTo>
                    <a:pt x="4526768" y="408620"/>
                  </a:lnTo>
                  <a:lnTo>
                    <a:pt x="4534395" y="406239"/>
                  </a:lnTo>
                  <a:lnTo>
                    <a:pt x="4543527" y="401479"/>
                  </a:lnTo>
                  <a:lnTo>
                    <a:pt x="4568592" y="339836"/>
                  </a:lnTo>
                  <a:lnTo>
                    <a:pt x="4627158" y="339836"/>
                  </a:lnTo>
                  <a:lnTo>
                    <a:pt x="4625316" y="361112"/>
                  </a:lnTo>
                  <a:lnTo>
                    <a:pt x="4624087" y="378818"/>
                  </a:lnTo>
                  <a:lnTo>
                    <a:pt x="4623714" y="389484"/>
                  </a:lnTo>
                  <a:lnTo>
                    <a:pt x="4623677" y="397058"/>
                  </a:lnTo>
                  <a:lnTo>
                    <a:pt x="4625037" y="401819"/>
                  </a:lnTo>
                  <a:lnTo>
                    <a:pt x="4627757" y="404831"/>
                  </a:lnTo>
                  <a:lnTo>
                    <a:pt x="4630477" y="407745"/>
                  </a:lnTo>
                  <a:lnTo>
                    <a:pt x="4632809" y="408620"/>
                  </a:lnTo>
                  <a:close/>
                </a:path>
                <a:path w="8610600" h="606425">
                  <a:moveTo>
                    <a:pt x="4692311" y="409202"/>
                  </a:moveTo>
                  <a:lnTo>
                    <a:pt x="4644467" y="409202"/>
                  </a:lnTo>
                  <a:lnTo>
                    <a:pt x="4649859" y="407988"/>
                  </a:lnTo>
                  <a:lnTo>
                    <a:pt x="4661420" y="403033"/>
                  </a:lnTo>
                  <a:lnTo>
                    <a:pt x="4668124" y="397933"/>
                  </a:lnTo>
                  <a:lnTo>
                    <a:pt x="4675702" y="390258"/>
                  </a:lnTo>
                  <a:lnTo>
                    <a:pt x="4692311" y="409202"/>
                  </a:lnTo>
                  <a:close/>
                </a:path>
                <a:path w="8610600" h="606425">
                  <a:moveTo>
                    <a:pt x="4575939" y="417895"/>
                  </a:moveTo>
                  <a:lnTo>
                    <a:pt x="4575441" y="414594"/>
                  </a:lnTo>
                  <a:lnTo>
                    <a:pt x="4577481" y="415906"/>
                  </a:lnTo>
                  <a:lnTo>
                    <a:pt x="4575939" y="417895"/>
                  </a:lnTo>
                  <a:close/>
                </a:path>
                <a:path w="8610600" h="606425">
                  <a:moveTo>
                    <a:pt x="4633004" y="469096"/>
                  </a:moveTo>
                  <a:lnTo>
                    <a:pt x="4607820" y="465690"/>
                  </a:lnTo>
                  <a:lnTo>
                    <a:pt x="4589832" y="455471"/>
                  </a:lnTo>
                  <a:lnTo>
                    <a:pt x="4579039" y="438439"/>
                  </a:lnTo>
                  <a:lnTo>
                    <a:pt x="4575939" y="417895"/>
                  </a:lnTo>
                  <a:lnTo>
                    <a:pt x="4577481" y="415906"/>
                  </a:lnTo>
                  <a:lnTo>
                    <a:pt x="4575441" y="414594"/>
                  </a:lnTo>
                  <a:lnTo>
                    <a:pt x="4692426" y="414594"/>
                  </a:lnTo>
                  <a:lnTo>
                    <a:pt x="4687852" y="421853"/>
                  </a:lnTo>
                  <a:lnTo>
                    <a:pt x="4658606" y="455107"/>
                  </a:lnTo>
                  <a:lnTo>
                    <a:pt x="4641920" y="465599"/>
                  </a:lnTo>
                  <a:lnTo>
                    <a:pt x="4633004" y="469096"/>
                  </a:lnTo>
                  <a:close/>
                </a:path>
                <a:path w="8610600" h="606425">
                  <a:moveTo>
                    <a:pt x="4703722" y="58145"/>
                  </a:moveTo>
                  <a:lnTo>
                    <a:pt x="4694541" y="52461"/>
                  </a:lnTo>
                  <a:lnTo>
                    <a:pt x="4698475" y="19964"/>
                  </a:lnTo>
                  <a:lnTo>
                    <a:pt x="4725882" y="15656"/>
                  </a:lnTo>
                  <a:lnTo>
                    <a:pt x="4751848" y="10893"/>
                  </a:lnTo>
                  <a:lnTo>
                    <a:pt x="4776376" y="5674"/>
                  </a:lnTo>
                  <a:lnTo>
                    <a:pt x="4799465" y="0"/>
                  </a:lnTo>
                  <a:lnTo>
                    <a:pt x="4808208" y="18653"/>
                  </a:lnTo>
                  <a:lnTo>
                    <a:pt x="4804447" y="31340"/>
                  </a:lnTo>
                  <a:lnTo>
                    <a:pt x="4801075" y="56688"/>
                  </a:lnTo>
                  <a:lnTo>
                    <a:pt x="4717712" y="56688"/>
                  </a:lnTo>
                  <a:lnTo>
                    <a:pt x="4712465" y="57173"/>
                  </a:lnTo>
                  <a:lnTo>
                    <a:pt x="4703722" y="58145"/>
                  </a:lnTo>
                  <a:close/>
                </a:path>
                <a:path w="8610600" h="606425">
                  <a:moveTo>
                    <a:pt x="4695415" y="470991"/>
                  </a:moveTo>
                  <a:lnTo>
                    <a:pt x="4699350" y="429167"/>
                  </a:lnTo>
                  <a:lnTo>
                    <a:pt x="4708522" y="426289"/>
                  </a:lnTo>
                  <a:lnTo>
                    <a:pt x="4715781" y="423484"/>
                  </a:lnTo>
                  <a:lnTo>
                    <a:pt x="4732057" y="383354"/>
                  </a:lnTo>
                  <a:lnTo>
                    <a:pt x="4732139" y="68880"/>
                  </a:lnTo>
                  <a:lnTo>
                    <a:pt x="4731410" y="62419"/>
                  </a:lnTo>
                  <a:lnTo>
                    <a:pt x="4729953" y="60185"/>
                  </a:lnTo>
                  <a:lnTo>
                    <a:pt x="4728495" y="57853"/>
                  </a:lnTo>
                  <a:lnTo>
                    <a:pt x="4724998" y="56688"/>
                  </a:lnTo>
                  <a:lnTo>
                    <a:pt x="4801075" y="56688"/>
                  </a:lnTo>
                  <a:lnTo>
                    <a:pt x="4800942" y="58145"/>
                  </a:lnTo>
                  <a:lnTo>
                    <a:pt x="4797962" y="95679"/>
                  </a:lnTo>
                  <a:lnTo>
                    <a:pt x="4795239" y="147330"/>
                  </a:lnTo>
                  <a:lnTo>
                    <a:pt x="4793455" y="194394"/>
                  </a:lnTo>
                  <a:lnTo>
                    <a:pt x="4792081" y="242199"/>
                  </a:lnTo>
                  <a:lnTo>
                    <a:pt x="4791077" y="292160"/>
                  </a:lnTo>
                  <a:lnTo>
                    <a:pt x="4790482" y="342861"/>
                  </a:lnTo>
                  <a:lnTo>
                    <a:pt x="4790284" y="404976"/>
                  </a:lnTo>
                  <a:lnTo>
                    <a:pt x="4791207" y="411631"/>
                  </a:lnTo>
                  <a:lnTo>
                    <a:pt x="4793053" y="414740"/>
                  </a:lnTo>
                  <a:lnTo>
                    <a:pt x="4794996" y="417849"/>
                  </a:lnTo>
                  <a:lnTo>
                    <a:pt x="4798007" y="419403"/>
                  </a:lnTo>
                  <a:lnTo>
                    <a:pt x="4829349" y="419403"/>
                  </a:lnTo>
                  <a:lnTo>
                    <a:pt x="4833711" y="428001"/>
                  </a:lnTo>
                  <a:lnTo>
                    <a:pt x="4827250" y="461956"/>
                  </a:lnTo>
                  <a:lnTo>
                    <a:pt x="4766530" y="461956"/>
                  </a:lnTo>
                  <a:lnTo>
                    <a:pt x="4754763" y="462520"/>
                  </a:lnTo>
                  <a:lnTo>
                    <a:pt x="4738988" y="464215"/>
                  </a:lnTo>
                  <a:lnTo>
                    <a:pt x="4719205" y="467038"/>
                  </a:lnTo>
                  <a:lnTo>
                    <a:pt x="4695415" y="470991"/>
                  </a:lnTo>
                  <a:close/>
                </a:path>
                <a:path w="8610600" h="606425">
                  <a:moveTo>
                    <a:pt x="4955649" y="174727"/>
                  </a:moveTo>
                  <a:lnTo>
                    <a:pt x="4876502" y="174727"/>
                  </a:lnTo>
                  <a:lnTo>
                    <a:pt x="4887286" y="174618"/>
                  </a:lnTo>
                  <a:lnTo>
                    <a:pt x="4898070" y="174290"/>
                  </a:lnTo>
                  <a:lnTo>
                    <a:pt x="4908853" y="173743"/>
                  </a:lnTo>
                  <a:lnTo>
                    <a:pt x="4919637" y="172978"/>
                  </a:lnTo>
                  <a:lnTo>
                    <a:pt x="4953737" y="169918"/>
                  </a:lnTo>
                  <a:lnTo>
                    <a:pt x="4955649" y="174727"/>
                  </a:lnTo>
                  <a:close/>
                </a:path>
                <a:path w="8610600" h="606425">
                  <a:moveTo>
                    <a:pt x="5006219" y="393755"/>
                  </a:moveTo>
                  <a:lnTo>
                    <a:pt x="4966561" y="393755"/>
                  </a:lnTo>
                  <a:lnTo>
                    <a:pt x="4966546" y="387499"/>
                  </a:lnTo>
                  <a:lnTo>
                    <a:pt x="4991453" y="321793"/>
                  </a:lnTo>
                  <a:lnTo>
                    <a:pt x="5010899" y="268685"/>
                  </a:lnTo>
                  <a:lnTo>
                    <a:pt x="5022566" y="234284"/>
                  </a:lnTo>
                  <a:lnTo>
                    <a:pt x="5026311" y="219174"/>
                  </a:lnTo>
                  <a:lnTo>
                    <a:pt x="5026336" y="214064"/>
                  </a:lnTo>
                  <a:lnTo>
                    <a:pt x="5021841" y="211887"/>
                  </a:lnTo>
                  <a:lnTo>
                    <a:pt x="4979531" y="211887"/>
                  </a:lnTo>
                  <a:lnTo>
                    <a:pt x="4974722" y="201832"/>
                  </a:lnTo>
                  <a:lnTo>
                    <a:pt x="4980406" y="171375"/>
                  </a:lnTo>
                  <a:lnTo>
                    <a:pt x="4987282" y="172076"/>
                  </a:lnTo>
                  <a:lnTo>
                    <a:pt x="4994796" y="172723"/>
                  </a:lnTo>
                  <a:lnTo>
                    <a:pt x="5039197" y="174672"/>
                  </a:lnTo>
                  <a:lnTo>
                    <a:pt x="5109385" y="174727"/>
                  </a:lnTo>
                  <a:lnTo>
                    <a:pt x="5102380" y="212470"/>
                  </a:lnTo>
                  <a:lnTo>
                    <a:pt x="5069591" y="242199"/>
                  </a:lnTo>
                  <a:lnTo>
                    <a:pt x="5006219" y="393755"/>
                  </a:lnTo>
                  <a:close/>
                </a:path>
                <a:path w="8610600" h="606425">
                  <a:moveTo>
                    <a:pt x="4849979" y="605789"/>
                  </a:moveTo>
                  <a:lnTo>
                    <a:pt x="4818393" y="573292"/>
                  </a:lnTo>
                  <a:lnTo>
                    <a:pt x="4815151" y="560322"/>
                  </a:lnTo>
                  <a:lnTo>
                    <a:pt x="4822437" y="550121"/>
                  </a:lnTo>
                  <a:lnTo>
                    <a:pt x="4839168" y="548500"/>
                  </a:lnTo>
                  <a:lnTo>
                    <a:pt x="4854971" y="543636"/>
                  </a:lnTo>
                  <a:lnTo>
                    <a:pt x="4896776" y="509991"/>
                  </a:lnTo>
                  <a:lnTo>
                    <a:pt x="4919801" y="474288"/>
                  </a:lnTo>
                  <a:lnTo>
                    <a:pt x="4929838" y="452775"/>
                  </a:lnTo>
                  <a:lnTo>
                    <a:pt x="4908398" y="385932"/>
                  </a:lnTo>
                  <a:lnTo>
                    <a:pt x="4889107" y="327631"/>
                  </a:lnTo>
                  <a:lnTo>
                    <a:pt x="4871966" y="277875"/>
                  </a:lnTo>
                  <a:lnTo>
                    <a:pt x="4853963" y="228403"/>
                  </a:lnTo>
                  <a:lnTo>
                    <a:pt x="4818939" y="213490"/>
                  </a:lnTo>
                  <a:lnTo>
                    <a:pt x="4814130" y="203872"/>
                  </a:lnTo>
                  <a:lnTo>
                    <a:pt x="4819668" y="173998"/>
                  </a:lnTo>
                  <a:lnTo>
                    <a:pt x="4876502" y="174727"/>
                  </a:lnTo>
                  <a:lnTo>
                    <a:pt x="4955649" y="174727"/>
                  </a:lnTo>
                  <a:lnTo>
                    <a:pt x="4958255" y="181285"/>
                  </a:lnTo>
                  <a:lnTo>
                    <a:pt x="4953009" y="209264"/>
                  </a:lnTo>
                  <a:lnTo>
                    <a:pt x="4941688" y="209692"/>
                  </a:lnTo>
                  <a:lnTo>
                    <a:pt x="4933080" y="210248"/>
                  </a:lnTo>
                  <a:lnTo>
                    <a:pt x="4927188" y="210931"/>
                  </a:lnTo>
                  <a:lnTo>
                    <a:pt x="4924009" y="211742"/>
                  </a:lnTo>
                  <a:lnTo>
                    <a:pt x="4921580" y="212907"/>
                  </a:lnTo>
                  <a:lnTo>
                    <a:pt x="4920366" y="214413"/>
                  </a:lnTo>
                  <a:lnTo>
                    <a:pt x="4920469" y="217134"/>
                  </a:lnTo>
                  <a:lnTo>
                    <a:pt x="4931733" y="263912"/>
                  </a:lnTo>
                  <a:lnTo>
                    <a:pt x="4943500" y="303331"/>
                  </a:lnTo>
                  <a:lnTo>
                    <a:pt x="4955778" y="342896"/>
                  </a:lnTo>
                  <a:lnTo>
                    <a:pt x="4961151" y="360885"/>
                  </a:lnTo>
                  <a:lnTo>
                    <a:pt x="4964740" y="375357"/>
                  </a:lnTo>
                  <a:lnTo>
                    <a:pt x="4966480" y="385932"/>
                  </a:lnTo>
                  <a:lnTo>
                    <a:pt x="4966546" y="387499"/>
                  </a:lnTo>
                  <a:lnTo>
                    <a:pt x="4964230" y="393610"/>
                  </a:lnTo>
                  <a:lnTo>
                    <a:pt x="4966561" y="393755"/>
                  </a:lnTo>
                  <a:lnTo>
                    <a:pt x="5006219" y="393755"/>
                  </a:lnTo>
                  <a:lnTo>
                    <a:pt x="4993667" y="423775"/>
                  </a:lnTo>
                  <a:lnTo>
                    <a:pt x="4978757" y="459205"/>
                  </a:lnTo>
                  <a:lnTo>
                    <a:pt x="4953036" y="515747"/>
                  </a:lnTo>
                  <a:lnTo>
                    <a:pt x="4932106" y="554247"/>
                  </a:lnTo>
                  <a:lnTo>
                    <a:pt x="4900984" y="590342"/>
                  </a:lnTo>
                  <a:lnTo>
                    <a:pt x="4864425" y="605042"/>
                  </a:lnTo>
                  <a:lnTo>
                    <a:pt x="4849979" y="605789"/>
                  </a:lnTo>
                  <a:close/>
                </a:path>
                <a:path w="8610600" h="606425">
                  <a:moveTo>
                    <a:pt x="5109385" y="174727"/>
                  </a:moveTo>
                  <a:lnTo>
                    <a:pt x="5048315" y="174727"/>
                  </a:lnTo>
                  <a:lnTo>
                    <a:pt x="5109520" y="173998"/>
                  </a:lnTo>
                  <a:lnTo>
                    <a:pt x="5109385" y="174727"/>
                  </a:lnTo>
                  <a:close/>
                </a:path>
                <a:path w="8610600" h="606425">
                  <a:moveTo>
                    <a:pt x="4966561" y="393755"/>
                  </a:moveTo>
                  <a:lnTo>
                    <a:pt x="4964230" y="393610"/>
                  </a:lnTo>
                  <a:lnTo>
                    <a:pt x="4966546" y="387499"/>
                  </a:lnTo>
                  <a:lnTo>
                    <a:pt x="4966561" y="393755"/>
                  </a:lnTo>
                  <a:close/>
                </a:path>
                <a:path w="8610600" h="606425">
                  <a:moveTo>
                    <a:pt x="4829349" y="419403"/>
                  </a:moveTo>
                  <a:lnTo>
                    <a:pt x="4802088" y="419403"/>
                  </a:lnTo>
                  <a:lnTo>
                    <a:pt x="4828610" y="417946"/>
                  </a:lnTo>
                  <a:lnTo>
                    <a:pt x="4829349" y="419403"/>
                  </a:lnTo>
                  <a:close/>
                </a:path>
                <a:path w="8610600" h="606425">
                  <a:moveTo>
                    <a:pt x="4826861" y="463996"/>
                  </a:moveTo>
                  <a:lnTo>
                    <a:pt x="4775438" y="462083"/>
                  </a:lnTo>
                  <a:lnTo>
                    <a:pt x="4766530" y="461956"/>
                  </a:lnTo>
                  <a:lnTo>
                    <a:pt x="4827250" y="461956"/>
                  </a:lnTo>
                  <a:lnTo>
                    <a:pt x="4826861" y="463996"/>
                  </a:lnTo>
                  <a:close/>
                </a:path>
                <a:path w="8610600" h="606425">
                  <a:moveTo>
                    <a:pt x="5297848" y="423629"/>
                  </a:moveTo>
                  <a:lnTo>
                    <a:pt x="5210674" y="423629"/>
                  </a:lnTo>
                  <a:lnTo>
                    <a:pt x="5220183" y="423119"/>
                  </a:lnTo>
                  <a:lnTo>
                    <a:pt x="5228744" y="421589"/>
                  </a:lnTo>
                  <a:lnTo>
                    <a:pt x="5236358" y="419039"/>
                  </a:lnTo>
                  <a:lnTo>
                    <a:pt x="5243025" y="415469"/>
                  </a:lnTo>
                  <a:lnTo>
                    <a:pt x="5251381" y="410028"/>
                  </a:lnTo>
                  <a:lnTo>
                    <a:pt x="5255558" y="403908"/>
                  </a:lnTo>
                  <a:lnTo>
                    <a:pt x="5255558" y="389821"/>
                  </a:lnTo>
                  <a:lnTo>
                    <a:pt x="5224284" y="362269"/>
                  </a:lnTo>
                  <a:lnTo>
                    <a:pt x="5174433" y="334198"/>
                  </a:lnTo>
                  <a:lnTo>
                    <a:pt x="5160143" y="324863"/>
                  </a:lnTo>
                  <a:lnTo>
                    <a:pt x="5130933" y="295371"/>
                  </a:lnTo>
                  <a:lnTo>
                    <a:pt x="5121343" y="260998"/>
                  </a:lnTo>
                  <a:lnTo>
                    <a:pt x="5122326" y="247928"/>
                  </a:lnTo>
                  <a:lnTo>
                    <a:pt x="5137081" y="212762"/>
                  </a:lnTo>
                  <a:lnTo>
                    <a:pt x="5167137" y="185957"/>
                  </a:lnTo>
                  <a:lnTo>
                    <a:pt x="5208379" y="170428"/>
                  </a:lnTo>
                  <a:lnTo>
                    <a:pt x="5239819" y="167440"/>
                  </a:lnTo>
                  <a:lnTo>
                    <a:pt x="5247306" y="167577"/>
                  </a:lnTo>
                  <a:lnTo>
                    <a:pt x="5285189" y="172638"/>
                  </a:lnTo>
                  <a:lnTo>
                    <a:pt x="5296458" y="175941"/>
                  </a:lnTo>
                  <a:lnTo>
                    <a:pt x="5301511" y="177301"/>
                  </a:lnTo>
                  <a:lnTo>
                    <a:pt x="5305979" y="178370"/>
                  </a:lnTo>
                  <a:lnTo>
                    <a:pt x="5309768" y="187842"/>
                  </a:lnTo>
                  <a:lnTo>
                    <a:pt x="5308803" y="192915"/>
                  </a:lnTo>
                  <a:lnTo>
                    <a:pt x="5305889" y="207707"/>
                  </a:lnTo>
                  <a:lnTo>
                    <a:pt x="5304699" y="213636"/>
                  </a:lnTo>
                  <a:lnTo>
                    <a:pt x="5219563" y="213636"/>
                  </a:lnTo>
                  <a:lnTo>
                    <a:pt x="5211157" y="214110"/>
                  </a:lnTo>
                  <a:lnTo>
                    <a:pt x="5179925" y="231658"/>
                  </a:lnTo>
                  <a:lnTo>
                    <a:pt x="5179925" y="244967"/>
                  </a:lnTo>
                  <a:lnTo>
                    <a:pt x="5215091" y="277073"/>
                  </a:lnTo>
                  <a:lnTo>
                    <a:pt x="5250111" y="296418"/>
                  </a:lnTo>
                  <a:lnTo>
                    <a:pt x="5269183" y="308250"/>
                  </a:lnTo>
                  <a:lnTo>
                    <a:pt x="5304549" y="339463"/>
                  </a:lnTo>
                  <a:lnTo>
                    <a:pt x="5315452" y="374956"/>
                  </a:lnTo>
                  <a:lnTo>
                    <a:pt x="5314423" y="387535"/>
                  </a:lnTo>
                  <a:lnTo>
                    <a:pt x="5311335" y="399621"/>
                  </a:lnTo>
                  <a:lnTo>
                    <a:pt x="5306189" y="411215"/>
                  </a:lnTo>
                  <a:lnTo>
                    <a:pt x="5298985" y="422318"/>
                  </a:lnTo>
                  <a:lnTo>
                    <a:pt x="5297848" y="423629"/>
                  </a:lnTo>
                  <a:close/>
                </a:path>
                <a:path w="8610600" h="606425">
                  <a:moveTo>
                    <a:pt x="5258618" y="272801"/>
                  </a:moveTo>
                  <a:lnTo>
                    <a:pt x="5258622" y="264905"/>
                  </a:lnTo>
                  <a:lnTo>
                    <a:pt x="5258813" y="259346"/>
                  </a:lnTo>
                  <a:lnTo>
                    <a:pt x="5259584" y="252205"/>
                  </a:lnTo>
                  <a:lnTo>
                    <a:pt x="5259704" y="244967"/>
                  </a:lnTo>
                  <a:lnTo>
                    <a:pt x="5229937" y="214110"/>
                  </a:lnTo>
                  <a:lnTo>
                    <a:pt x="5219563" y="213636"/>
                  </a:lnTo>
                  <a:lnTo>
                    <a:pt x="5304699" y="213636"/>
                  </a:lnTo>
                  <a:lnTo>
                    <a:pt x="5298802" y="254667"/>
                  </a:lnTo>
                  <a:lnTo>
                    <a:pt x="5297527" y="269741"/>
                  </a:lnTo>
                  <a:lnTo>
                    <a:pt x="5258618" y="272801"/>
                  </a:lnTo>
                  <a:close/>
                </a:path>
                <a:path w="8610600" h="606425">
                  <a:moveTo>
                    <a:pt x="5197413" y="469096"/>
                  </a:moveTo>
                  <a:lnTo>
                    <a:pt x="5153175" y="464779"/>
                  </a:lnTo>
                  <a:lnTo>
                    <a:pt x="5115659" y="444468"/>
                  </a:lnTo>
                  <a:lnTo>
                    <a:pt x="5116698" y="437956"/>
                  </a:lnTo>
                  <a:lnTo>
                    <a:pt x="5117773" y="429349"/>
                  </a:lnTo>
                  <a:lnTo>
                    <a:pt x="5122108" y="379510"/>
                  </a:lnTo>
                  <a:lnTo>
                    <a:pt x="5123383" y="356158"/>
                  </a:lnTo>
                  <a:lnTo>
                    <a:pt x="5161418" y="350620"/>
                  </a:lnTo>
                  <a:lnTo>
                    <a:pt x="5164114" y="388728"/>
                  </a:lnTo>
                  <a:lnTo>
                    <a:pt x="5187284" y="420314"/>
                  </a:lnTo>
                  <a:lnTo>
                    <a:pt x="5210674" y="423629"/>
                  </a:lnTo>
                  <a:lnTo>
                    <a:pt x="5297848" y="423629"/>
                  </a:lnTo>
                  <a:lnTo>
                    <a:pt x="5290077" y="432601"/>
                  </a:lnTo>
                  <a:lnTo>
                    <a:pt x="5255266" y="456564"/>
                  </a:lnTo>
                  <a:lnTo>
                    <a:pt x="5212504" y="468313"/>
                  </a:lnTo>
                  <a:lnTo>
                    <a:pt x="5197413" y="469096"/>
                  </a:lnTo>
                  <a:close/>
                </a:path>
                <a:path w="8610600" h="606425">
                  <a:moveTo>
                    <a:pt x="5351422" y="230686"/>
                  </a:moveTo>
                  <a:lnTo>
                    <a:pt x="5356085" y="185802"/>
                  </a:lnTo>
                  <a:lnTo>
                    <a:pt x="5371505" y="183525"/>
                  </a:lnTo>
                  <a:lnTo>
                    <a:pt x="5386287" y="181066"/>
                  </a:lnTo>
                  <a:lnTo>
                    <a:pt x="5400432" y="178425"/>
                  </a:lnTo>
                  <a:lnTo>
                    <a:pt x="5413939" y="175601"/>
                  </a:lnTo>
                  <a:lnTo>
                    <a:pt x="5455180" y="165983"/>
                  </a:lnTo>
                  <a:lnTo>
                    <a:pt x="5462612" y="183470"/>
                  </a:lnTo>
                  <a:lnTo>
                    <a:pt x="5459615" y="193799"/>
                  </a:lnTo>
                  <a:lnTo>
                    <a:pt x="5456892" y="210211"/>
                  </a:lnTo>
                  <a:lnTo>
                    <a:pt x="5455614" y="221943"/>
                  </a:lnTo>
                  <a:lnTo>
                    <a:pt x="5374495" y="221943"/>
                  </a:lnTo>
                  <a:lnTo>
                    <a:pt x="5372164" y="222185"/>
                  </a:lnTo>
                  <a:lnTo>
                    <a:pt x="5367111" y="223157"/>
                  </a:lnTo>
                  <a:lnTo>
                    <a:pt x="5361040" y="225829"/>
                  </a:lnTo>
                  <a:lnTo>
                    <a:pt x="5351422" y="230686"/>
                  </a:lnTo>
                  <a:close/>
                </a:path>
                <a:path w="8610600" h="606425">
                  <a:moveTo>
                    <a:pt x="5353025" y="471137"/>
                  </a:moveTo>
                  <a:lnTo>
                    <a:pt x="5357251" y="429021"/>
                  </a:lnTo>
                  <a:lnTo>
                    <a:pt x="5366796" y="426098"/>
                  </a:lnTo>
                  <a:lnTo>
                    <a:pt x="5374447" y="423010"/>
                  </a:lnTo>
                  <a:lnTo>
                    <a:pt x="5380203" y="419759"/>
                  </a:lnTo>
                  <a:lnTo>
                    <a:pt x="5384065" y="416343"/>
                  </a:lnTo>
                  <a:lnTo>
                    <a:pt x="5388048" y="411680"/>
                  </a:lnTo>
                  <a:lnTo>
                    <a:pt x="5390040" y="405268"/>
                  </a:lnTo>
                  <a:lnTo>
                    <a:pt x="5390040" y="245550"/>
                  </a:lnTo>
                  <a:lnTo>
                    <a:pt x="5389202" y="235222"/>
                  </a:lnTo>
                  <a:lnTo>
                    <a:pt x="5386688" y="227845"/>
                  </a:lnTo>
                  <a:lnTo>
                    <a:pt x="5382498" y="223418"/>
                  </a:lnTo>
                  <a:lnTo>
                    <a:pt x="5376633" y="221943"/>
                  </a:lnTo>
                  <a:lnTo>
                    <a:pt x="5455614" y="221943"/>
                  </a:lnTo>
                  <a:lnTo>
                    <a:pt x="5452265" y="261289"/>
                  </a:lnTo>
                  <a:lnTo>
                    <a:pt x="5449205" y="326283"/>
                  </a:lnTo>
                  <a:lnTo>
                    <a:pt x="5448185" y="394775"/>
                  </a:lnTo>
                  <a:lnTo>
                    <a:pt x="5448266" y="405268"/>
                  </a:lnTo>
                  <a:lnTo>
                    <a:pt x="5449108" y="411291"/>
                  </a:lnTo>
                  <a:lnTo>
                    <a:pt x="5450954" y="414594"/>
                  </a:lnTo>
                  <a:lnTo>
                    <a:pt x="5452897" y="417800"/>
                  </a:lnTo>
                  <a:lnTo>
                    <a:pt x="5456005" y="419403"/>
                  </a:lnTo>
                  <a:lnTo>
                    <a:pt x="5487103" y="419403"/>
                  </a:lnTo>
                  <a:lnTo>
                    <a:pt x="5491466" y="428001"/>
                  </a:lnTo>
                  <a:lnTo>
                    <a:pt x="5485243" y="461956"/>
                  </a:lnTo>
                  <a:lnTo>
                    <a:pt x="5424431" y="461956"/>
                  </a:lnTo>
                  <a:lnTo>
                    <a:pt x="5416699" y="462138"/>
                  </a:lnTo>
                  <a:lnTo>
                    <a:pt x="5370913" y="467894"/>
                  </a:lnTo>
                  <a:lnTo>
                    <a:pt x="5361832" y="469488"/>
                  </a:lnTo>
                  <a:lnTo>
                    <a:pt x="5353025" y="471137"/>
                  </a:lnTo>
                  <a:close/>
                </a:path>
                <a:path w="8610600" h="606425">
                  <a:moveTo>
                    <a:pt x="5487103" y="419403"/>
                  </a:moveTo>
                  <a:lnTo>
                    <a:pt x="5464361" y="419403"/>
                  </a:lnTo>
                  <a:lnTo>
                    <a:pt x="5468392" y="419209"/>
                  </a:lnTo>
                  <a:lnTo>
                    <a:pt x="5476359" y="418432"/>
                  </a:lnTo>
                  <a:lnTo>
                    <a:pt x="5481070" y="418238"/>
                  </a:lnTo>
                  <a:lnTo>
                    <a:pt x="5486511" y="418238"/>
                  </a:lnTo>
                  <a:lnTo>
                    <a:pt x="5487103" y="419403"/>
                  </a:lnTo>
                  <a:close/>
                </a:path>
                <a:path w="8610600" h="606425">
                  <a:moveTo>
                    <a:pt x="5484762" y="464579"/>
                  </a:moveTo>
                  <a:lnTo>
                    <a:pt x="5441445" y="462102"/>
                  </a:lnTo>
                  <a:lnTo>
                    <a:pt x="5424431" y="461956"/>
                  </a:lnTo>
                  <a:lnTo>
                    <a:pt x="5485243" y="461956"/>
                  </a:lnTo>
                  <a:lnTo>
                    <a:pt x="5484762" y="464579"/>
                  </a:lnTo>
                  <a:close/>
                </a:path>
                <a:path w="8610600" h="606425">
                  <a:moveTo>
                    <a:pt x="5415396" y="114541"/>
                  </a:moveTo>
                  <a:lnTo>
                    <a:pt x="5380021" y="90096"/>
                  </a:lnTo>
                  <a:lnTo>
                    <a:pt x="5377507" y="75341"/>
                  </a:lnTo>
                  <a:lnTo>
                    <a:pt x="5378299" y="66752"/>
                  </a:lnTo>
                  <a:lnTo>
                    <a:pt x="5404321" y="34756"/>
                  </a:lnTo>
                  <a:lnTo>
                    <a:pt x="5421371" y="31477"/>
                  </a:lnTo>
                  <a:lnTo>
                    <a:pt x="5429778" y="32205"/>
                  </a:lnTo>
                  <a:lnTo>
                    <a:pt x="5458768" y="62917"/>
                  </a:lnTo>
                  <a:lnTo>
                    <a:pt x="5459406" y="70532"/>
                  </a:lnTo>
                  <a:lnTo>
                    <a:pt x="5458613" y="79193"/>
                  </a:lnTo>
                  <a:lnTo>
                    <a:pt x="5432556" y="111299"/>
                  </a:lnTo>
                  <a:lnTo>
                    <a:pt x="5415396" y="114541"/>
                  </a:lnTo>
                  <a:close/>
                </a:path>
                <a:path w="8610600" h="606425">
                  <a:moveTo>
                    <a:pt x="5704248" y="423629"/>
                  </a:moveTo>
                  <a:lnTo>
                    <a:pt x="5617074" y="423629"/>
                  </a:lnTo>
                  <a:lnTo>
                    <a:pt x="5626583" y="423119"/>
                  </a:lnTo>
                  <a:lnTo>
                    <a:pt x="5635144" y="421589"/>
                  </a:lnTo>
                  <a:lnTo>
                    <a:pt x="5642758" y="419039"/>
                  </a:lnTo>
                  <a:lnTo>
                    <a:pt x="5649425" y="415469"/>
                  </a:lnTo>
                  <a:lnTo>
                    <a:pt x="5657781" y="410028"/>
                  </a:lnTo>
                  <a:lnTo>
                    <a:pt x="5661958" y="403908"/>
                  </a:lnTo>
                  <a:lnTo>
                    <a:pt x="5661958" y="389821"/>
                  </a:lnTo>
                  <a:lnTo>
                    <a:pt x="5630684" y="362269"/>
                  </a:lnTo>
                  <a:lnTo>
                    <a:pt x="5580833" y="334198"/>
                  </a:lnTo>
                  <a:lnTo>
                    <a:pt x="5566543" y="324863"/>
                  </a:lnTo>
                  <a:lnTo>
                    <a:pt x="5537333" y="295371"/>
                  </a:lnTo>
                  <a:lnTo>
                    <a:pt x="5527743" y="260998"/>
                  </a:lnTo>
                  <a:lnTo>
                    <a:pt x="5528726" y="247928"/>
                  </a:lnTo>
                  <a:lnTo>
                    <a:pt x="5543481" y="212762"/>
                  </a:lnTo>
                  <a:lnTo>
                    <a:pt x="5573537" y="185957"/>
                  </a:lnTo>
                  <a:lnTo>
                    <a:pt x="5614779" y="170428"/>
                  </a:lnTo>
                  <a:lnTo>
                    <a:pt x="5646219" y="167440"/>
                  </a:lnTo>
                  <a:lnTo>
                    <a:pt x="5653706" y="167577"/>
                  </a:lnTo>
                  <a:lnTo>
                    <a:pt x="5691589" y="172638"/>
                  </a:lnTo>
                  <a:lnTo>
                    <a:pt x="5702858" y="175941"/>
                  </a:lnTo>
                  <a:lnTo>
                    <a:pt x="5707911" y="177301"/>
                  </a:lnTo>
                  <a:lnTo>
                    <a:pt x="5712379" y="178370"/>
                  </a:lnTo>
                  <a:lnTo>
                    <a:pt x="5716168" y="187842"/>
                  </a:lnTo>
                  <a:lnTo>
                    <a:pt x="5715203" y="192915"/>
                  </a:lnTo>
                  <a:lnTo>
                    <a:pt x="5712289" y="207707"/>
                  </a:lnTo>
                  <a:lnTo>
                    <a:pt x="5711099" y="213636"/>
                  </a:lnTo>
                  <a:lnTo>
                    <a:pt x="5625963" y="213636"/>
                  </a:lnTo>
                  <a:lnTo>
                    <a:pt x="5617557" y="214110"/>
                  </a:lnTo>
                  <a:lnTo>
                    <a:pt x="5586325" y="231658"/>
                  </a:lnTo>
                  <a:lnTo>
                    <a:pt x="5586325" y="244967"/>
                  </a:lnTo>
                  <a:lnTo>
                    <a:pt x="5621491" y="277073"/>
                  </a:lnTo>
                  <a:lnTo>
                    <a:pt x="5656511" y="296418"/>
                  </a:lnTo>
                  <a:lnTo>
                    <a:pt x="5675583" y="308250"/>
                  </a:lnTo>
                  <a:lnTo>
                    <a:pt x="5710949" y="339463"/>
                  </a:lnTo>
                  <a:lnTo>
                    <a:pt x="5721852" y="374956"/>
                  </a:lnTo>
                  <a:lnTo>
                    <a:pt x="5720823" y="387535"/>
                  </a:lnTo>
                  <a:lnTo>
                    <a:pt x="5717735" y="399621"/>
                  </a:lnTo>
                  <a:lnTo>
                    <a:pt x="5712589" y="411215"/>
                  </a:lnTo>
                  <a:lnTo>
                    <a:pt x="5705385" y="422318"/>
                  </a:lnTo>
                  <a:lnTo>
                    <a:pt x="5704248" y="423629"/>
                  </a:lnTo>
                  <a:close/>
                </a:path>
                <a:path w="8610600" h="606425">
                  <a:moveTo>
                    <a:pt x="5665018" y="272801"/>
                  </a:moveTo>
                  <a:lnTo>
                    <a:pt x="5665022" y="264905"/>
                  </a:lnTo>
                  <a:lnTo>
                    <a:pt x="5665213" y="259346"/>
                  </a:lnTo>
                  <a:lnTo>
                    <a:pt x="5665984" y="252205"/>
                  </a:lnTo>
                  <a:lnTo>
                    <a:pt x="5666104" y="244967"/>
                  </a:lnTo>
                  <a:lnTo>
                    <a:pt x="5636337" y="214110"/>
                  </a:lnTo>
                  <a:lnTo>
                    <a:pt x="5625963" y="213636"/>
                  </a:lnTo>
                  <a:lnTo>
                    <a:pt x="5711099" y="213636"/>
                  </a:lnTo>
                  <a:lnTo>
                    <a:pt x="5705202" y="254667"/>
                  </a:lnTo>
                  <a:lnTo>
                    <a:pt x="5703927" y="269741"/>
                  </a:lnTo>
                  <a:lnTo>
                    <a:pt x="5665018" y="272801"/>
                  </a:lnTo>
                  <a:close/>
                </a:path>
                <a:path w="8610600" h="606425">
                  <a:moveTo>
                    <a:pt x="5603813" y="469096"/>
                  </a:moveTo>
                  <a:lnTo>
                    <a:pt x="5559575" y="464779"/>
                  </a:lnTo>
                  <a:lnTo>
                    <a:pt x="5522059" y="444468"/>
                  </a:lnTo>
                  <a:lnTo>
                    <a:pt x="5523098" y="437956"/>
                  </a:lnTo>
                  <a:lnTo>
                    <a:pt x="5524173" y="429349"/>
                  </a:lnTo>
                  <a:lnTo>
                    <a:pt x="5528508" y="379510"/>
                  </a:lnTo>
                  <a:lnTo>
                    <a:pt x="5529783" y="356158"/>
                  </a:lnTo>
                  <a:lnTo>
                    <a:pt x="5567818" y="350620"/>
                  </a:lnTo>
                  <a:lnTo>
                    <a:pt x="5570514" y="388728"/>
                  </a:lnTo>
                  <a:lnTo>
                    <a:pt x="5593684" y="420314"/>
                  </a:lnTo>
                  <a:lnTo>
                    <a:pt x="5617074" y="423629"/>
                  </a:lnTo>
                  <a:lnTo>
                    <a:pt x="5704248" y="423629"/>
                  </a:lnTo>
                  <a:lnTo>
                    <a:pt x="5696477" y="432601"/>
                  </a:lnTo>
                  <a:lnTo>
                    <a:pt x="5661666" y="456564"/>
                  </a:lnTo>
                  <a:lnTo>
                    <a:pt x="5618904" y="468313"/>
                  </a:lnTo>
                  <a:lnTo>
                    <a:pt x="5603813" y="469096"/>
                  </a:lnTo>
                  <a:close/>
                </a:path>
                <a:path w="8610600" h="606425">
                  <a:moveTo>
                    <a:pt x="5863815" y="231269"/>
                  </a:moveTo>
                  <a:lnTo>
                    <a:pt x="5868478" y="186531"/>
                  </a:lnTo>
                  <a:lnTo>
                    <a:pt x="5883151" y="184172"/>
                  </a:lnTo>
                  <a:lnTo>
                    <a:pt x="5897442" y="181612"/>
                  </a:lnTo>
                  <a:lnTo>
                    <a:pt x="5911350" y="178853"/>
                  </a:lnTo>
                  <a:lnTo>
                    <a:pt x="5924875" y="175893"/>
                  </a:lnTo>
                  <a:lnTo>
                    <a:pt x="5966699" y="166129"/>
                  </a:lnTo>
                  <a:lnTo>
                    <a:pt x="5974860" y="183033"/>
                  </a:lnTo>
                  <a:lnTo>
                    <a:pt x="5971572" y="194263"/>
                  </a:lnTo>
                  <a:lnTo>
                    <a:pt x="5968552" y="210066"/>
                  </a:lnTo>
                  <a:lnTo>
                    <a:pt x="5966850" y="222671"/>
                  </a:lnTo>
                  <a:lnTo>
                    <a:pt x="5886694" y="222671"/>
                  </a:lnTo>
                  <a:lnTo>
                    <a:pt x="5884266" y="222914"/>
                  </a:lnTo>
                  <a:lnTo>
                    <a:pt x="5881740" y="223400"/>
                  </a:lnTo>
                  <a:lnTo>
                    <a:pt x="5879311" y="223788"/>
                  </a:lnTo>
                  <a:lnTo>
                    <a:pt x="5873336" y="226412"/>
                  </a:lnTo>
                  <a:lnTo>
                    <a:pt x="5863815" y="231269"/>
                  </a:lnTo>
                  <a:close/>
                </a:path>
                <a:path w="8610600" h="606425">
                  <a:moveTo>
                    <a:pt x="6015955" y="224274"/>
                  </a:moveTo>
                  <a:lnTo>
                    <a:pt x="6020035" y="185802"/>
                  </a:lnTo>
                  <a:lnTo>
                    <a:pt x="6036220" y="183516"/>
                  </a:lnTo>
                  <a:lnTo>
                    <a:pt x="6051840" y="181030"/>
                  </a:lnTo>
                  <a:lnTo>
                    <a:pt x="6066896" y="178343"/>
                  </a:lnTo>
                  <a:lnTo>
                    <a:pt x="6081386" y="175455"/>
                  </a:lnTo>
                  <a:lnTo>
                    <a:pt x="6124813" y="166129"/>
                  </a:lnTo>
                  <a:lnTo>
                    <a:pt x="6133265" y="183033"/>
                  </a:lnTo>
                  <a:lnTo>
                    <a:pt x="6130223" y="193799"/>
                  </a:lnTo>
                  <a:lnTo>
                    <a:pt x="6127509" y="210066"/>
                  </a:lnTo>
                  <a:lnTo>
                    <a:pt x="6126064" y="223254"/>
                  </a:lnTo>
                  <a:lnTo>
                    <a:pt x="6040146" y="223254"/>
                  </a:lnTo>
                  <a:lnTo>
                    <a:pt x="6015955" y="224274"/>
                  </a:lnTo>
                  <a:close/>
                </a:path>
                <a:path w="8610600" h="606425">
                  <a:moveTo>
                    <a:pt x="5988121" y="469096"/>
                  </a:moveTo>
                  <a:lnTo>
                    <a:pt x="5936124" y="457702"/>
                  </a:lnTo>
                  <a:lnTo>
                    <a:pt x="5905785" y="424176"/>
                  </a:lnTo>
                  <a:lnTo>
                    <a:pt x="5900020" y="387198"/>
                  </a:lnTo>
                  <a:lnTo>
                    <a:pt x="5902433" y="245988"/>
                  </a:lnTo>
                  <a:lnTo>
                    <a:pt x="5901595" y="235787"/>
                  </a:lnTo>
                  <a:lnTo>
                    <a:pt x="5899081" y="228500"/>
                  </a:lnTo>
                  <a:lnTo>
                    <a:pt x="5894892" y="224128"/>
                  </a:lnTo>
                  <a:lnTo>
                    <a:pt x="5889026" y="222671"/>
                  </a:lnTo>
                  <a:lnTo>
                    <a:pt x="5966850" y="222671"/>
                  </a:lnTo>
                  <a:lnTo>
                    <a:pt x="5961307" y="282037"/>
                  </a:lnTo>
                  <a:lnTo>
                    <a:pt x="5958975" y="334790"/>
                  </a:lnTo>
                  <a:lnTo>
                    <a:pt x="5958684" y="360675"/>
                  </a:lnTo>
                  <a:lnTo>
                    <a:pt x="5961125" y="382480"/>
                  </a:lnTo>
                  <a:lnTo>
                    <a:pt x="5968448" y="398054"/>
                  </a:lnTo>
                  <a:lnTo>
                    <a:pt x="5980652" y="407399"/>
                  </a:lnTo>
                  <a:lnTo>
                    <a:pt x="5997739" y="410514"/>
                  </a:lnTo>
                  <a:lnTo>
                    <a:pt x="6189067" y="410514"/>
                  </a:lnTo>
                  <a:lnTo>
                    <a:pt x="6190245" y="411826"/>
                  </a:lnTo>
                  <a:lnTo>
                    <a:pt x="6187636" y="415614"/>
                  </a:lnTo>
                  <a:lnTo>
                    <a:pt x="6069291" y="415614"/>
                  </a:lnTo>
                  <a:lnTo>
                    <a:pt x="6069931" y="419118"/>
                  </a:lnTo>
                  <a:lnTo>
                    <a:pt x="6035282" y="446919"/>
                  </a:lnTo>
                  <a:lnTo>
                    <a:pt x="5994296" y="468195"/>
                  </a:lnTo>
                  <a:lnTo>
                    <a:pt x="5988121" y="469096"/>
                  </a:lnTo>
                  <a:close/>
                </a:path>
                <a:path w="8610600" h="606425">
                  <a:moveTo>
                    <a:pt x="6189067" y="410514"/>
                  </a:moveTo>
                  <a:lnTo>
                    <a:pt x="5997739" y="410514"/>
                  </a:lnTo>
                  <a:lnTo>
                    <a:pt x="6005389" y="410013"/>
                  </a:lnTo>
                  <a:lnTo>
                    <a:pt x="6012894" y="408510"/>
                  </a:lnTo>
                  <a:lnTo>
                    <a:pt x="6051813" y="387198"/>
                  </a:lnTo>
                  <a:lnTo>
                    <a:pt x="6061130" y="380640"/>
                  </a:lnTo>
                  <a:lnTo>
                    <a:pt x="6061130" y="237001"/>
                  </a:lnTo>
                  <a:lnTo>
                    <a:pt x="6059770" y="230686"/>
                  </a:lnTo>
                  <a:lnTo>
                    <a:pt x="6057050" y="227772"/>
                  </a:lnTo>
                  <a:lnTo>
                    <a:pt x="6054330" y="224760"/>
                  </a:lnTo>
                  <a:lnTo>
                    <a:pt x="6048695" y="223254"/>
                  </a:lnTo>
                  <a:lnTo>
                    <a:pt x="6126064" y="223254"/>
                  </a:lnTo>
                  <a:lnTo>
                    <a:pt x="6125123" y="231834"/>
                  </a:lnTo>
                  <a:lnTo>
                    <a:pt x="6123064" y="259103"/>
                  </a:lnTo>
                  <a:lnTo>
                    <a:pt x="6120223" y="321984"/>
                  </a:lnTo>
                  <a:lnTo>
                    <a:pt x="6119343" y="380640"/>
                  </a:lnTo>
                  <a:lnTo>
                    <a:pt x="6119276" y="397058"/>
                  </a:lnTo>
                  <a:lnTo>
                    <a:pt x="6120636" y="401819"/>
                  </a:lnTo>
                  <a:lnTo>
                    <a:pt x="6123356" y="404831"/>
                  </a:lnTo>
                  <a:lnTo>
                    <a:pt x="6126076" y="407745"/>
                  </a:lnTo>
                  <a:lnTo>
                    <a:pt x="6129963" y="409202"/>
                  </a:lnTo>
                  <a:lnTo>
                    <a:pt x="6187889" y="409202"/>
                  </a:lnTo>
                  <a:lnTo>
                    <a:pt x="6189067" y="410514"/>
                  </a:lnTo>
                  <a:close/>
                </a:path>
                <a:path w="8610600" h="606425">
                  <a:moveTo>
                    <a:pt x="6187889" y="409202"/>
                  </a:moveTo>
                  <a:lnTo>
                    <a:pt x="6139386" y="409202"/>
                  </a:lnTo>
                  <a:lnTo>
                    <a:pt x="6143855" y="408279"/>
                  </a:lnTo>
                  <a:lnTo>
                    <a:pt x="6152987" y="404588"/>
                  </a:lnTo>
                  <a:lnTo>
                    <a:pt x="6156679" y="402645"/>
                  </a:lnTo>
                  <a:lnTo>
                    <a:pt x="6159496" y="400604"/>
                  </a:lnTo>
                  <a:lnTo>
                    <a:pt x="6162411" y="398564"/>
                  </a:lnTo>
                  <a:lnTo>
                    <a:pt x="6166249" y="395164"/>
                  </a:lnTo>
                  <a:lnTo>
                    <a:pt x="6171009" y="390404"/>
                  </a:lnTo>
                  <a:lnTo>
                    <a:pt x="6187889" y="409202"/>
                  </a:lnTo>
                  <a:close/>
                </a:path>
                <a:path w="8610600" h="606425">
                  <a:moveTo>
                    <a:pt x="6069931" y="419118"/>
                  </a:moveTo>
                  <a:lnTo>
                    <a:pt x="6069291" y="415614"/>
                  </a:lnTo>
                  <a:lnTo>
                    <a:pt x="6072060" y="417217"/>
                  </a:lnTo>
                  <a:lnTo>
                    <a:pt x="6069931" y="419118"/>
                  </a:lnTo>
                  <a:close/>
                </a:path>
                <a:path w="8610600" h="606425">
                  <a:moveTo>
                    <a:pt x="6127145" y="469096"/>
                  </a:moveTo>
                  <a:lnTo>
                    <a:pt x="6102490" y="465754"/>
                  </a:lnTo>
                  <a:lnTo>
                    <a:pt x="6084629" y="455726"/>
                  </a:lnTo>
                  <a:lnTo>
                    <a:pt x="6073563" y="439013"/>
                  </a:lnTo>
                  <a:lnTo>
                    <a:pt x="6069931" y="419118"/>
                  </a:lnTo>
                  <a:lnTo>
                    <a:pt x="6072060" y="417217"/>
                  </a:lnTo>
                  <a:lnTo>
                    <a:pt x="6069291" y="415614"/>
                  </a:lnTo>
                  <a:lnTo>
                    <a:pt x="6187636" y="415614"/>
                  </a:lnTo>
                  <a:lnTo>
                    <a:pt x="6186884" y="416707"/>
                  </a:lnTo>
                  <a:lnTo>
                    <a:pt x="6159150" y="450972"/>
                  </a:lnTo>
                  <a:lnTo>
                    <a:pt x="6133393" y="468340"/>
                  </a:lnTo>
                  <a:lnTo>
                    <a:pt x="6127145" y="469096"/>
                  </a:lnTo>
                  <a:close/>
                </a:path>
                <a:path w="8610600" h="606425">
                  <a:moveTo>
                    <a:pt x="6377348" y="423629"/>
                  </a:moveTo>
                  <a:lnTo>
                    <a:pt x="6290174" y="423629"/>
                  </a:lnTo>
                  <a:lnTo>
                    <a:pt x="6299683" y="423119"/>
                  </a:lnTo>
                  <a:lnTo>
                    <a:pt x="6308244" y="421589"/>
                  </a:lnTo>
                  <a:lnTo>
                    <a:pt x="6315858" y="419039"/>
                  </a:lnTo>
                  <a:lnTo>
                    <a:pt x="6322525" y="415469"/>
                  </a:lnTo>
                  <a:lnTo>
                    <a:pt x="6330881" y="410028"/>
                  </a:lnTo>
                  <a:lnTo>
                    <a:pt x="6335058" y="403908"/>
                  </a:lnTo>
                  <a:lnTo>
                    <a:pt x="6335058" y="389821"/>
                  </a:lnTo>
                  <a:lnTo>
                    <a:pt x="6303784" y="362269"/>
                  </a:lnTo>
                  <a:lnTo>
                    <a:pt x="6253933" y="334198"/>
                  </a:lnTo>
                  <a:lnTo>
                    <a:pt x="6239643" y="324863"/>
                  </a:lnTo>
                  <a:lnTo>
                    <a:pt x="6210433" y="295371"/>
                  </a:lnTo>
                  <a:lnTo>
                    <a:pt x="6200843" y="260998"/>
                  </a:lnTo>
                  <a:lnTo>
                    <a:pt x="6201826" y="247928"/>
                  </a:lnTo>
                  <a:lnTo>
                    <a:pt x="6216581" y="212762"/>
                  </a:lnTo>
                  <a:lnTo>
                    <a:pt x="6246637" y="185957"/>
                  </a:lnTo>
                  <a:lnTo>
                    <a:pt x="6287879" y="170428"/>
                  </a:lnTo>
                  <a:lnTo>
                    <a:pt x="6319319" y="167440"/>
                  </a:lnTo>
                  <a:lnTo>
                    <a:pt x="6326806" y="167577"/>
                  </a:lnTo>
                  <a:lnTo>
                    <a:pt x="6364689" y="172638"/>
                  </a:lnTo>
                  <a:lnTo>
                    <a:pt x="6375958" y="175941"/>
                  </a:lnTo>
                  <a:lnTo>
                    <a:pt x="6381011" y="177301"/>
                  </a:lnTo>
                  <a:lnTo>
                    <a:pt x="6385479" y="178370"/>
                  </a:lnTo>
                  <a:lnTo>
                    <a:pt x="6389268" y="187842"/>
                  </a:lnTo>
                  <a:lnTo>
                    <a:pt x="6388303" y="192915"/>
                  </a:lnTo>
                  <a:lnTo>
                    <a:pt x="6385389" y="207707"/>
                  </a:lnTo>
                  <a:lnTo>
                    <a:pt x="6384199" y="213636"/>
                  </a:lnTo>
                  <a:lnTo>
                    <a:pt x="6299063" y="213636"/>
                  </a:lnTo>
                  <a:lnTo>
                    <a:pt x="6290657" y="214110"/>
                  </a:lnTo>
                  <a:lnTo>
                    <a:pt x="6259425" y="231658"/>
                  </a:lnTo>
                  <a:lnTo>
                    <a:pt x="6259425" y="244967"/>
                  </a:lnTo>
                  <a:lnTo>
                    <a:pt x="6294591" y="277073"/>
                  </a:lnTo>
                  <a:lnTo>
                    <a:pt x="6329611" y="296418"/>
                  </a:lnTo>
                  <a:lnTo>
                    <a:pt x="6348683" y="308250"/>
                  </a:lnTo>
                  <a:lnTo>
                    <a:pt x="6384049" y="339463"/>
                  </a:lnTo>
                  <a:lnTo>
                    <a:pt x="6394952" y="374956"/>
                  </a:lnTo>
                  <a:lnTo>
                    <a:pt x="6393923" y="387535"/>
                  </a:lnTo>
                  <a:lnTo>
                    <a:pt x="6390835" y="399621"/>
                  </a:lnTo>
                  <a:lnTo>
                    <a:pt x="6385689" y="411215"/>
                  </a:lnTo>
                  <a:lnTo>
                    <a:pt x="6378485" y="422318"/>
                  </a:lnTo>
                  <a:lnTo>
                    <a:pt x="6377348" y="423629"/>
                  </a:lnTo>
                  <a:close/>
                </a:path>
                <a:path w="8610600" h="606425">
                  <a:moveTo>
                    <a:pt x="6338118" y="272801"/>
                  </a:moveTo>
                  <a:lnTo>
                    <a:pt x="6338122" y="264905"/>
                  </a:lnTo>
                  <a:lnTo>
                    <a:pt x="6338313" y="259346"/>
                  </a:lnTo>
                  <a:lnTo>
                    <a:pt x="6339084" y="252205"/>
                  </a:lnTo>
                  <a:lnTo>
                    <a:pt x="6339204" y="244967"/>
                  </a:lnTo>
                  <a:lnTo>
                    <a:pt x="6309437" y="214110"/>
                  </a:lnTo>
                  <a:lnTo>
                    <a:pt x="6299063" y="213636"/>
                  </a:lnTo>
                  <a:lnTo>
                    <a:pt x="6384199" y="213636"/>
                  </a:lnTo>
                  <a:lnTo>
                    <a:pt x="6378302" y="254667"/>
                  </a:lnTo>
                  <a:lnTo>
                    <a:pt x="6377027" y="269741"/>
                  </a:lnTo>
                  <a:lnTo>
                    <a:pt x="6338118" y="272801"/>
                  </a:lnTo>
                  <a:close/>
                </a:path>
                <a:path w="8610600" h="606425">
                  <a:moveTo>
                    <a:pt x="6276913" y="469096"/>
                  </a:moveTo>
                  <a:lnTo>
                    <a:pt x="6232675" y="464779"/>
                  </a:lnTo>
                  <a:lnTo>
                    <a:pt x="6195159" y="444468"/>
                  </a:lnTo>
                  <a:lnTo>
                    <a:pt x="6196198" y="437956"/>
                  </a:lnTo>
                  <a:lnTo>
                    <a:pt x="6197273" y="429349"/>
                  </a:lnTo>
                  <a:lnTo>
                    <a:pt x="6201608" y="379510"/>
                  </a:lnTo>
                  <a:lnTo>
                    <a:pt x="6202883" y="356158"/>
                  </a:lnTo>
                  <a:lnTo>
                    <a:pt x="6240918" y="350620"/>
                  </a:lnTo>
                  <a:lnTo>
                    <a:pt x="6243614" y="388728"/>
                  </a:lnTo>
                  <a:lnTo>
                    <a:pt x="6266784" y="420314"/>
                  </a:lnTo>
                  <a:lnTo>
                    <a:pt x="6290174" y="423629"/>
                  </a:lnTo>
                  <a:lnTo>
                    <a:pt x="6377348" y="423629"/>
                  </a:lnTo>
                  <a:lnTo>
                    <a:pt x="6369577" y="432601"/>
                  </a:lnTo>
                  <a:lnTo>
                    <a:pt x="6334766" y="456564"/>
                  </a:lnTo>
                  <a:lnTo>
                    <a:pt x="6292004" y="468313"/>
                  </a:lnTo>
                  <a:lnTo>
                    <a:pt x="6276913" y="469096"/>
                  </a:lnTo>
                  <a:close/>
                </a:path>
                <a:path w="8610600" h="606425">
                  <a:moveTo>
                    <a:pt x="6430922" y="230686"/>
                  </a:moveTo>
                  <a:lnTo>
                    <a:pt x="6435585" y="185802"/>
                  </a:lnTo>
                  <a:lnTo>
                    <a:pt x="6451005" y="183525"/>
                  </a:lnTo>
                  <a:lnTo>
                    <a:pt x="6465787" y="181066"/>
                  </a:lnTo>
                  <a:lnTo>
                    <a:pt x="6479932" y="178425"/>
                  </a:lnTo>
                  <a:lnTo>
                    <a:pt x="6493439" y="175601"/>
                  </a:lnTo>
                  <a:lnTo>
                    <a:pt x="6534680" y="165983"/>
                  </a:lnTo>
                  <a:lnTo>
                    <a:pt x="6542112" y="183470"/>
                  </a:lnTo>
                  <a:lnTo>
                    <a:pt x="6539115" y="193799"/>
                  </a:lnTo>
                  <a:lnTo>
                    <a:pt x="6536392" y="210211"/>
                  </a:lnTo>
                  <a:lnTo>
                    <a:pt x="6535114" y="221943"/>
                  </a:lnTo>
                  <a:lnTo>
                    <a:pt x="6453995" y="221943"/>
                  </a:lnTo>
                  <a:lnTo>
                    <a:pt x="6451664" y="222185"/>
                  </a:lnTo>
                  <a:lnTo>
                    <a:pt x="6446611" y="223157"/>
                  </a:lnTo>
                  <a:lnTo>
                    <a:pt x="6440540" y="225829"/>
                  </a:lnTo>
                  <a:lnTo>
                    <a:pt x="6430922" y="230686"/>
                  </a:lnTo>
                  <a:close/>
                </a:path>
                <a:path w="8610600" h="606425">
                  <a:moveTo>
                    <a:pt x="6432525" y="471137"/>
                  </a:moveTo>
                  <a:lnTo>
                    <a:pt x="6436751" y="429021"/>
                  </a:lnTo>
                  <a:lnTo>
                    <a:pt x="6446296" y="426098"/>
                  </a:lnTo>
                  <a:lnTo>
                    <a:pt x="6453947" y="423010"/>
                  </a:lnTo>
                  <a:lnTo>
                    <a:pt x="6459703" y="419759"/>
                  </a:lnTo>
                  <a:lnTo>
                    <a:pt x="6463565" y="416343"/>
                  </a:lnTo>
                  <a:lnTo>
                    <a:pt x="6467548" y="411680"/>
                  </a:lnTo>
                  <a:lnTo>
                    <a:pt x="6469540" y="405268"/>
                  </a:lnTo>
                  <a:lnTo>
                    <a:pt x="6469540" y="245550"/>
                  </a:lnTo>
                  <a:lnTo>
                    <a:pt x="6468702" y="235222"/>
                  </a:lnTo>
                  <a:lnTo>
                    <a:pt x="6466188" y="227845"/>
                  </a:lnTo>
                  <a:lnTo>
                    <a:pt x="6461998" y="223418"/>
                  </a:lnTo>
                  <a:lnTo>
                    <a:pt x="6456133" y="221943"/>
                  </a:lnTo>
                  <a:lnTo>
                    <a:pt x="6535114" y="221943"/>
                  </a:lnTo>
                  <a:lnTo>
                    <a:pt x="6531765" y="261289"/>
                  </a:lnTo>
                  <a:lnTo>
                    <a:pt x="6528705" y="326283"/>
                  </a:lnTo>
                  <a:lnTo>
                    <a:pt x="6527685" y="394775"/>
                  </a:lnTo>
                  <a:lnTo>
                    <a:pt x="6527766" y="405268"/>
                  </a:lnTo>
                  <a:lnTo>
                    <a:pt x="6528608" y="411291"/>
                  </a:lnTo>
                  <a:lnTo>
                    <a:pt x="6530454" y="414594"/>
                  </a:lnTo>
                  <a:lnTo>
                    <a:pt x="6532397" y="417800"/>
                  </a:lnTo>
                  <a:lnTo>
                    <a:pt x="6535505" y="419403"/>
                  </a:lnTo>
                  <a:lnTo>
                    <a:pt x="6566603" y="419403"/>
                  </a:lnTo>
                  <a:lnTo>
                    <a:pt x="6570966" y="428001"/>
                  </a:lnTo>
                  <a:lnTo>
                    <a:pt x="6564743" y="461956"/>
                  </a:lnTo>
                  <a:lnTo>
                    <a:pt x="6503931" y="461956"/>
                  </a:lnTo>
                  <a:lnTo>
                    <a:pt x="6496199" y="462138"/>
                  </a:lnTo>
                  <a:lnTo>
                    <a:pt x="6450413" y="467894"/>
                  </a:lnTo>
                  <a:lnTo>
                    <a:pt x="6441332" y="469488"/>
                  </a:lnTo>
                  <a:lnTo>
                    <a:pt x="6432525" y="471137"/>
                  </a:lnTo>
                  <a:close/>
                </a:path>
                <a:path w="8610600" h="606425">
                  <a:moveTo>
                    <a:pt x="6566603" y="419403"/>
                  </a:moveTo>
                  <a:lnTo>
                    <a:pt x="6543861" y="419403"/>
                  </a:lnTo>
                  <a:lnTo>
                    <a:pt x="6547892" y="419209"/>
                  </a:lnTo>
                  <a:lnTo>
                    <a:pt x="6555859" y="418432"/>
                  </a:lnTo>
                  <a:lnTo>
                    <a:pt x="6560570" y="418238"/>
                  </a:lnTo>
                  <a:lnTo>
                    <a:pt x="6566011" y="418238"/>
                  </a:lnTo>
                  <a:lnTo>
                    <a:pt x="6566603" y="419403"/>
                  </a:lnTo>
                  <a:close/>
                </a:path>
                <a:path w="8610600" h="606425">
                  <a:moveTo>
                    <a:pt x="6564262" y="464579"/>
                  </a:moveTo>
                  <a:lnTo>
                    <a:pt x="6520945" y="462102"/>
                  </a:lnTo>
                  <a:lnTo>
                    <a:pt x="6503931" y="461956"/>
                  </a:lnTo>
                  <a:lnTo>
                    <a:pt x="6564743" y="461956"/>
                  </a:lnTo>
                  <a:lnTo>
                    <a:pt x="6564262" y="464579"/>
                  </a:lnTo>
                  <a:close/>
                </a:path>
                <a:path w="8610600" h="606425">
                  <a:moveTo>
                    <a:pt x="6494896" y="114541"/>
                  </a:moveTo>
                  <a:lnTo>
                    <a:pt x="6459521" y="90096"/>
                  </a:lnTo>
                  <a:lnTo>
                    <a:pt x="6457007" y="75341"/>
                  </a:lnTo>
                  <a:lnTo>
                    <a:pt x="6457799" y="66752"/>
                  </a:lnTo>
                  <a:lnTo>
                    <a:pt x="6483821" y="34756"/>
                  </a:lnTo>
                  <a:lnTo>
                    <a:pt x="6500871" y="31477"/>
                  </a:lnTo>
                  <a:lnTo>
                    <a:pt x="6509278" y="32205"/>
                  </a:lnTo>
                  <a:lnTo>
                    <a:pt x="6538268" y="62917"/>
                  </a:lnTo>
                  <a:lnTo>
                    <a:pt x="6538906" y="70532"/>
                  </a:lnTo>
                  <a:lnTo>
                    <a:pt x="6538113" y="79193"/>
                  </a:lnTo>
                  <a:lnTo>
                    <a:pt x="6512056" y="111299"/>
                  </a:lnTo>
                  <a:lnTo>
                    <a:pt x="6494896" y="114541"/>
                  </a:lnTo>
                  <a:close/>
                </a:path>
                <a:path w="8610600" h="606425">
                  <a:moveTo>
                    <a:pt x="6598645" y="466911"/>
                  </a:moveTo>
                  <a:lnTo>
                    <a:pt x="6603891" y="424941"/>
                  </a:lnTo>
                  <a:lnTo>
                    <a:pt x="6613318" y="422955"/>
                  </a:lnTo>
                  <a:lnTo>
                    <a:pt x="6620759" y="420788"/>
                  </a:lnTo>
                  <a:lnTo>
                    <a:pt x="6626223" y="418432"/>
                  </a:lnTo>
                  <a:lnTo>
                    <a:pt x="6629685" y="415906"/>
                  </a:lnTo>
                  <a:lnTo>
                    <a:pt x="6632988" y="412311"/>
                  </a:lnTo>
                  <a:lnTo>
                    <a:pt x="6634640" y="406045"/>
                  </a:lnTo>
                  <a:lnTo>
                    <a:pt x="6634517" y="239311"/>
                  </a:lnTo>
                  <a:lnTo>
                    <a:pt x="6633231" y="232483"/>
                  </a:lnTo>
                  <a:lnTo>
                    <a:pt x="6630413" y="229083"/>
                  </a:lnTo>
                  <a:lnTo>
                    <a:pt x="6627596" y="225586"/>
                  </a:lnTo>
                  <a:lnTo>
                    <a:pt x="6622156" y="223837"/>
                  </a:lnTo>
                  <a:lnTo>
                    <a:pt x="6603017" y="223837"/>
                  </a:lnTo>
                  <a:lnTo>
                    <a:pt x="6596750" y="215093"/>
                  </a:lnTo>
                  <a:lnTo>
                    <a:pt x="6599373" y="185365"/>
                  </a:lnTo>
                  <a:lnTo>
                    <a:pt x="6615039" y="182724"/>
                  </a:lnTo>
                  <a:lnTo>
                    <a:pt x="6629830" y="180046"/>
                  </a:lnTo>
                  <a:lnTo>
                    <a:pt x="6678868" y="169553"/>
                  </a:lnTo>
                  <a:lnTo>
                    <a:pt x="6694679" y="165546"/>
                  </a:lnTo>
                  <a:lnTo>
                    <a:pt x="6704297" y="178807"/>
                  </a:lnTo>
                  <a:lnTo>
                    <a:pt x="6702743" y="183762"/>
                  </a:lnTo>
                  <a:lnTo>
                    <a:pt x="6701188" y="189931"/>
                  </a:lnTo>
                  <a:lnTo>
                    <a:pt x="6699634" y="197315"/>
                  </a:lnTo>
                  <a:lnTo>
                    <a:pt x="6698177" y="204698"/>
                  </a:lnTo>
                  <a:lnTo>
                    <a:pt x="6696719" y="211547"/>
                  </a:lnTo>
                  <a:lnTo>
                    <a:pt x="6696154" y="213999"/>
                  </a:lnTo>
                  <a:lnTo>
                    <a:pt x="6689870" y="218737"/>
                  </a:lnTo>
                  <a:lnTo>
                    <a:pt x="6861628" y="218737"/>
                  </a:lnTo>
                  <a:lnTo>
                    <a:pt x="6863547" y="225586"/>
                  </a:lnTo>
                  <a:lnTo>
                    <a:pt x="6762734" y="225586"/>
                  </a:lnTo>
                  <a:lnTo>
                    <a:pt x="6754127" y="226160"/>
                  </a:lnTo>
                  <a:lnTo>
                    <a:pt x="6710782" y="243765"/>
                  </a:lnTo>
                  <a:lnTo>
                    <a:pt x="6695541" y="308942"/>
                  </a:lnTo>
                  <a:lnTo>
                    <a:pt x="6694060" y="347596"/>
                  </a:lnTo>
                  <a:lnTo>
                    <a:pt x="6692785" y="394775"/>
                  </a:lnTo>
                  <a:lnTo>
                    <a:pt x="6692864" y="406045"/>
                  </a:lnTo>
                  <a:lnTo>
                    <a:pt x="6700703" y="419403"/>
                  </a:lnTo>
                  <a:lnTo>
                    <a:pt x="6732056" y="419403"/>
                  </a:lnTo>
                  <a:lnTo>
                    <a:pt x="6736795" y="427856"/>
                  </a:lnTo>
                  <a:lnTo>
                    <a:pt x="6729730" y="461956"/>
                  </a:lnTo>
                  <a:lnTo>
                    <a:pt x="6667865" y="461956"/>
                  </a:lnTo>
                  <a:lnTo>
                    <a:pt x="6660014" y="462047"/>
                  </a:lnTo>
                  <a:lnTo>
                    <a:pt x="6615950" y="465016"/>
                  </a:lnTo>
                  <a:lnTo>
                    <a:pt x="6607197" y="465927"/>
                  </a:lnTo>
                  <a:lnTo>
                    <a:pt x="6598645" y="466911"/>
                  </a:lnTo>
                  <a:close/>
                </a:path>
                <a:path w="8610600" h="606425">
                  <a:moveTo>
                    <a:pt x="6861628" y="218737"/>
                  </a:moveTo>
                  <a:lnTo>
                    <a:pt x="6689870" y="218737"/>
                  </a:lnTo>
                  <a:lnTo>
                    <a:pt x="6695262" y="217862"/>
                  </a:lnTo>
                  <a:lnTo>
                    <a:pt x="6696154" y="213999"/>
                  </a:lnTo>
                  <a:lnTo>
                    <a:pt x="6719635" y="196294"/>
                  </a:lnTo>
                  <a:lnTo>
                    <a:pt x="6744081" y="180264"/>
                  </a:lnTo>
                  <a:lnTo>
                    <a:pt x="6763208" y="170646"/>
                  </a:lnTo>
                  <a:lnTo>
                    <a:pt x="6777015" y="167440"/>
                  </a:lnTo>
                  <a:lnTo>
                    <a:pt x="6796597" y="168907"/>
                  </a:lnTo>
                  <a:lnTo>
                    <a:pt x="6842884" y="190903"/>
                  </a:lnTo>
                  <a:lnTo>
                    <a:pt x="6861465" y="218154"/>
                  </a:lnTo>
                  <a:lnTo>
                    <a:pt x="6861628" y="218737"/>
                  </a:lnTo>
                  <a:close/>
                </a:path>
                <a:path w="8610600" h="606425">
                  <a:moveTo>
                    <a:pt x="6689870" y="218737"/>
                  </a:moveTo>
                  <a:lnTo>
                    <a:pt x="6696154" y="213999"/>
                  </a:lnTo>
                  <a:lnTo>
                    <a:pt x="6695262" y="217862"/>
                  </a:lnTo>
                  <a:lnTo>
                    <a:pt x="6689870" y="218737"/>
                  </a:lnTo>
                  <a:close/>
                </a:path>
                <a:path w="8610600" h="606425">
                  <a:moveTo>
                    <a:pt x="6764337" y="471137"/>
                  </a:moveTo>
                  <a:lnTo>
                    <a:pt x="6768272" y="429021"/>
                  </a:lnTo>
                  <a:lnTo>
                    <a:pt x="6777881" y="426098"/>
                  </a:lnTo>
                  <a:lnTo>
                    <a:pt x="6785577" y="423010"/>
                  </a:lnTo>
                  <a:lnTo>
                    <a:pt x="6801249" y="394775"/>
                  </a:lnTo>
                  <a:lnTo>
                    <a:pt x="6803538" y="278776"/>
                  </a:lnTo>
                  <a:lnTo>
                    <a:pt x="6792900" y="238847"/>
                  </a:lnTo>
                  <a:lnTo>
                    <a:pt x="6762734" y="225586"/>
                  </a:lnTo>
                  <a:lnTo>
                    <a:pt x="6863547" y="225586"/>
                  </a:lnTo>
                  <a:lnTo>
                    <a:pt x="6866113" y="234767"/>
                  </a:lnTo>
                  <a:lnTo>
                    <a:pt x="6867585" y="252400"/>
                  </a:lnTo>
                  <a:lnTo>
                    <a:pt x="6867572" y="255460"/>
                  </a:lnTo>
                  <a:lnTo>
                    <a:pt x="6864015" y="308942"/>
                  </a:lnTo>
                  <a:lnTo>
                    <a:pt x="6861911" y="337423"/>
                  </a:lnTo>
                  <a:lnTo>
                    <a:pt x="6860408" y="361222"/>
                  </a:lnTo>
                  <a:lnTo>
                    <a:pt x="6859506" y="380339"/>
                  </a:lnTo>
                  <a:lnTo>
                    <a:pt x="6859206" y="394775"/>
                  </a:lnTo>
                  <a:lnTo>
                    <a:pt x="6859320" y="405462"/>
                  </a:lnTo>
                  <a:lnTo>
                    <a:pt x="6860177" y="411291"/>
                  </a:lnTo>
                  <a:lnTo>
                    <a:pt x="6862120" y="414594"/>
                  </a:lnTo>
                  <a:lnTo>
                    <a:pt x="6864063" y="417800"/>
                  </a:lnTo>
                  <a:lnTo>
                    <a:pt x="6867172" y="419403"/>
                  </a:lnTo>
                  <a:lnTo>
                    <a:pt x="6898269" y="419403"/>
                  </a:lnTo>
                  <a:lnTo>
                    <a:pt x="6902633" y="428001"/>
                  </a:lnTo>
                  <a:lnTo>
                    <a:pt x="6896274" y="461956"/>
                  </a:lnTo>
                  <a:lnTo>
                    <a:pt x="6835598" y="461956"/>
                  </a:lnTo>
                  <a:lnTo>
                    <a:pt x="6827811" y="462138"/>
                  </a:lnTo>
                  <a:lnTo>
                    <a:pt x="6782116" y="467894"/>
                  </a:lnTo>
                  <a:lnTo>
                    <a:pt x="6773081" y="469488"/>
                  </a:lnTo>
                  <a:lnTo>
                    <a:pt x="6764337" y="471137"/>
                  </a:lnTo>
                  <a:close/>
                </a:path>
                <a:path w="8610600" h="606425">
                  <a:moveTo>
                    <a:pt x="6732056" y="419403"/>
                  </a:moveTo>
                  <a:lnTo>
                    <a:pt x="6709543" y="419403"/>
                  </a:lnTo>
                  <a:lnTo>
                    <a:pt x="6713575" y="419209"/>
                  </a:lnTo>
                  <a:lnTo>
                    <a:pt x="6721542" y="418432"/>
                  </a:lnTo>
                  <a:lnTo>
                    <a:pt x="6726156" y="418238"/>
                  </a:lnTo>
                  <a:lnTo>
                    <a:pt x="6731403" y="418238"/>
                  </a:lnTo>
                  <a:lnTo>
                    <a:pt x="6732056" y="419403"/>
                  </a:lnTo>
                  <a:close/>
                </a:path>
                <a:path w="8610600" h="606425">
                  <a:moveTo>
                    <a:pt x="6898269" y="419403"/>
                  </a:moveTo>
                  <a:lnTo>
                    <a:pt x="6875527" y="419403"/>
                  </a:lnTo>
                  <a:lnTo>
                    <a:pt x="6879559" y="419209"/>
                  </a:lnTo>
                  <a:lnTo>
                    <a:pt x="6887526" y="418432"/>
                  </a:lnTo>
                  <a:lnTo>
                    <a:pt x="6892237" y="418238"/>
                  </a:lnTo>
                  <a:lnTo>
                    <a:pt x="6897678" y="418238"/>
                  </a:lnTo>
                  <a:lnTo>
                    <a:pt x="6898269" y="419403"/>
                  </a:lnTo>
                  <a:close/>
                </a:path>
                <a:path w="8610600" h="606425">
                  <a:moveTo>
                    <a:pt x="6729217" y="464433"/>
                  </a:moveTo>
                  <a:lnTo>
                    <a:pt x="6685025" y="462102"/>
                  </a:lnTo>
                  <a:lnTo>
                    <a:pt x="6667865" y="461956"/>
                  </a:lnTo>
                  <a:lnTo>
                    <a:pt x="6729730" y="461956"/>
                  </a:lnTo>
                  <a:lnTo>
                    <a:pt x="6729217" y="464433"/>
                  </a:lnTo>
                  <a:close/>
                </a:path>
                <a:path w="8610600" h="606425">
                  <a:moveTo>
                    <a:pt x="6895783" y="464579"/>
                  </a:moveTo>
                  <a:lnTo>
                    <a:pt x="6852611" y="462102"/>
                  </a:lnTo>
                  <a:lnTo>
                    <a:pt x="6835598" y="461956"/>
                  </a:lnTo>
                  <a:lnTo>
                    <a:pt x="6896274" y="461956"/>
                  </a:lnTo>
                  <a:lnTo>
                    <a:pt x="6895783" y="464579"/>
                  </a:lnTo>
                  <a:close/>
                </a:path>
                <a:path w="8610600" h="606425">
                  <a:moveTo>
                    <a:pt x="7209180" y="174144"/>
                  </a:moveTo>
                  <a:lnTo>
                    <a:pt x="7116979" y="174144"/>
                  </a:lnTo>
                  <a:lnTo>
                    <a:pt x="7131971" y="171858"/>
                  </a:lnTo>
                  <a:lnTo>
                    <a:pt x="7151298" y="167914"/>
                  </a:lnTo>
                  <a:lnTo>
                    <a:pt x="7174960" y="162313"/>
                  </a:lnTo>
                  <a:lnTo>
                    <a:pt x="7202958" y="155054"/>
                  </a:lnTo>
                  <a:lnTo>
                    <a:pt x="7210973" y="164963"/>
                  </a:lnTo>
                  <a:lnTo>
                    <a:pt x="7209180" y="174144"/>
                  </a:lnTo>
                  <a:close/>
                </a:path>
                <a:path w="8610600" h="606425">
                  <a:moveTo>
                    <a:pt x="6985118" y="363086"/>
                  </a:moveTo>
                  <a:lnTo>
                    <a:pt x="6952015" y="334298"/>
                  </a:lnTo>
                  <a:lnTo>
                    <a:pt x="6939347" y="287493"/>
                  </a:lnTo>
                  <a:lnTo>
                    <a:pt x="6939230" y="284314"/>
                  </a:lnTo>
                  <a:lnTo>
                    <a:pt x="6940221" y="269331"/>
                  </a:lnTo>
                  <a:lnTo>
                    <a:pt x="6955659" y="226460"/>
                  </a:lnTo>
                  <a:lnTo>
                    <a:pt x="6986426" y="192305"/>
                  </a:lnTo>
                  <a:lnTo>
                    <a:pt x="7027976" y="171484"/>
                  </a:lnTo>
                  <a:lnTo>
                    <a:pt x="7058980" y="167440"/>
                  </a:lnTo>
                  <a:lnTo>
                    <a:pt x="7066612" y="167677"/>
                  </a:lnTo>
                  <a:lnTo>
                    <a:pt x="7075082" y="168388"/>
                  </a:lnTo>
                  <a:lnTo>
                    <a:pt x="7084391" y="169572"/>
                  </a:lnTo>
                  <a:lnTo>
                    <a:pt x="7094537" y="171229"/>
                  </a:lnTo>
                  <a:lnTo>
                    <a:pt x="7104058" y="173172"/>
                  </a:lnTo>
                  <a:lnTo>
                    <a:pt x="7111538" y="174144"/>
                  </a:lnTo>
                  <a:lnTo>
                    <a:pt x="7209180" y="174144"/>
                  </a:lnTo>
                  <a:lnTo>
                    <a:pt x="7202521" y="208244"/>
                  </a:lnTo>
                  <a:lnTo>
                    <a:pt x="7198685" y="208827"/>
                  </a:lnTo>
                  <a:lnTo>
                    <a:pt x="7147290" y="208827"/>
                  </a:lnTo>
                  <a:lnTo>
                    <a:pt x="7148165" y="214219"/>
                  </a:lnTo>
                  <a:lnTo>
                    <a:pt x="7152317" y="214219"/>
                  </a:lnTo>
                  <a:lnTo>
                    <a:pt x="7153404" y="215385"/>
                  </a:lnTo>
                  <a:lnTo>
                    <a:pt x="7051839" y="215385"/>
                  </a:lnTo>
                  <a:lnTo>
                    <a:pt x="7040672" y="216341"/>
                  </a:lnTo>
                  <a:lnTo>
                    <a:pt x="7008958" y="239011"/>
                  </a:lnTo>
                  <a:lnTo>
                    <a:pt x="7001417" y="272947"/>
                  </a:lnTo>
                  <a:lnTo>
                    <a:pt x="7002455" y="287493"/>
                  </a:lnTo>
                  <a:lnTo>
                    <a:pt x="7027019" y="330154"/>
                  </a:lnTo>
                  <a:lnTo>
                    <a:pt x="7061311" y="340565"/>
                  </a:lnTo>
                  <a:lnTo>
                    <a:pt x="7147236" y="340565"/>
                  </a:lnTo>
                  <a:lnTo>
                    <a:pt x="7136762" y="351421"/>
                  </a:lnTo>
                  <a:lnTo>
                    <a:pt x="7124548" y="361131"/>
                  </a:lnTo>
                  <a:lnTo>
                    <a:pt x="7123374" y="361841"/>
                  </a:lnTo>
                  <a:lnTo>
                    <a:pt x="6987719" y="361841"/>
                  </a:lnTo>
                  <a:lnTo>
                    <a:pt x="6985118" y="363086"/>
                  </a:lnTo>
                  <a:close/>
                </a:path>
                <a:path w="8610600" h="606425">
                  <a:moveTo>
                    <a:pt x="7148165" y="214219"/>
                  </a:moveTo>
                  <a:lnTo>
                    <a:pt x="7147290" y="208827"/>
                  </a:lnTo>
                  <a:lnTo>
                    <a:pt x="7152011" y="213890"/>
                  </a:lnTo>
                  <a:lnTo>
                    <a:pt x="7148165" y="214219"/>
                  </a:lnTo>
                  <a:close/>
                </a:path>
                <a:path w="8610600" h="606425">
                  <a:moveTo>
                    <a:pt x="7152011" y="213890"/>
                  </a:moveTo>
                  <a:lnTo>
                    <a:pt x="7147290" y="208827"/>
                  </a:lnTo>
                  <a:lnTo>
                    <a:pt x="7198685" y="208827"/>
                  </a:lnTo>
                  <a:lnTo>
                    <a:pt x="7192512" y="209765"/>
                  </a:lnTo>
                  <a:lnTo>
                    <a:pt x="7180116" y="211268"/>
                  </a:lnTo>
                  <a:lnTo>
                    <a:pt x="7165333" y="212753"/>
                  </a:lnTo>
                  <a:lnTo>
                    <a:pt x="7152011" y="213890"/>
                  </a:lnTo>
                  <a:close/>
                </a:path>
                <a:path w="8610600" h="606425">
                  <a:moveTo>
                    <a:pt x="7152317" y="214219"/>
                  </a:moveTo>
                  <a:lnTo>
                    <a:pt x="7148165" y="214219"/>
                  </a:lnTo>
                  <a:lnTo>
                    <a:pt x="7152011" y="213890"/>
                  </a:lnTo>
                  <a:lnTo>
                    <a:pt x="7152317" y="214219"/>
                  </a:lnTo>
                  <a:close/>
                </a:path>
                <a:path w="8610600" h="606425">
                  <a:moveTo>
                    <a:pt x="7147236" y="340565"/>
                  </a:moveTo>
                  <a:lnTo>
                    <a:pt x="7061311" y="340565"/>
                  </a:lnTo>
                  <a:lnTo>
                    <a:pt x="7072532" y="339654"/>
                  </a:lnTo>
                  <a:lnTo>
                    <a:pt x="7082442" y="336922"/>
                  </a:lnTo>
                  <a:lnTo>
                    <a:pt x="7108381" y="308286"/>
                  </a:lnTo>
                  <a:lnTo>
                    <a:pt x="7111733" y="284314"/>
                  </a:lnTo>
                  <a:lnTo>
                    <a:pt x="7110728" y="270033"/>
                  </a:lnTo>
                  <a:lnTo>
                    <a:pt x="7094974" y="234184"/>
                  </a:lnTo>
                  <a:lnTo>
                    <a:pt x="7051839" y="215385"/>
                  </a:lnTo>
                  <a:lnTo>
                    <a:pt x="7153404" y="215385"/>
                  </a:lnTo>
                  <a:lnTo>
                    <a:pt x="7158958" y="221341"/>
                  </a:lnTo>
                  <a:lnTo>
                    <a:pt x="7167291" y="235714"/>
                  </a:lnTo>
                  <a:lnTo>
                    <a:pt x="7172292" y="251944"/>
                  </a:lnTo>
                  <a:lnTo>
                    <a:pt x="7173958" y="270033"/>
                  </a:lnTo>
                  <a:lnTo>
                    <a:pt x="7172884" y="285334"/>
                  </a:lnTo>
                  <a:lnTo>
                    <a:pt x="7169659" y="300052"/>
                  </a:lnTo>
                  <a:lnTo>
                    <a:pt x="7164286" y="314188"/>
                  </a:lnTo>
                  <a:lnTo>
                    <a:pt x="7156763" y="327741"/>
                  </a:lnTo>
                  <a:lnTo>
                    <a:pt x="7147500" y="340292"/>
                  </a:lnTo>
                  <a:lnTo>
                    <a:pt x="7147236" y="340565"/>
                  </a:lnTo>
                  <a:close/>
                </a:path>
                <a:path w="8610600" h="606425">
                  <a:moveTo>
                    <a:pt x="6987864" y="364318"/>
                  </a:moveTo>
                  <a:lnTo>
                    <a:pt x="6985118" y="363086"/>
                  </a:lnTo>
                  <a:lnTo>
                    <a:pt x="6987719" y="361841"/>
                  </a:lnTo>
                  <a:lnTo>
                    <a:pt x="6987864" y="364318"/>
                  </a:lnTo>
                  <a:close/>
                </a:path>
                <a:path w="8610600" h="606425">
                  <a:moveTo>
                    <a:pt x="7119283" y="364318"/>
                  </a:moveTo>
                  <a:lnTo>
                    <a:pt x="6987864" y="364318"/>
                  </a:lnTo>
                  <a:lnTo>
                    <a:pt x="6987719" y="361841"/>
                  </a:lnTo>
                  <a:lnTo>
                    <a:pt x="7123374" y="361841"/>
                  </a:lnTo>
                  <a:lnTo>
                    <a:pt x="7119283" y="364318"/>
                  </a:lnTo>
                  <a:close/>
                </a:path>
                <a:path w="8610600" h="606425">
                  <a:moveTo>
                    <a:pt x="6995344" y="463864"/>
                  </a:moveTo>
                  <a:lnTo>
                    <a:pt x="6952890" y="446800"/>
                  </a:lnTo>
                  <a:lnTo>
                    <a:pt x="6933071" y="398856"/>
                  </a:lnTo>
                  <a:lnTo>
                    <a:pt x="6946541" y="386979"/>
                  </a:lnTo>
                  <a:lnTo>
                    <a:pt x="6960140" y="376851"/>
                  </a:lnTo>
                  <a:lnTo>
                    <a:pt x="6973865" y="368472"/>
                  </a:lnTo>
                  <a:lnTo>
                    <a:pt x="6985118" y="363086"/>
                  </a:lnTo>
                  <a:lnTo>
                    <a:pt x="6987864" y="364318"/>
                  </a:lnTo>
                  <a:lnTo>
                    <a:pt x="7119283" y="364318"/>
                  </a:lnTo>
                  <a:lnTo>
                    <a:pt x="7110859" y="369419"/>
                  </a:lnTo>
                  <a:lnTo>
                    <a:pt x="7096085" y="375986"/>
                  </a:lnTo>
                  <a:lnTo>
                    <a:pt x="7081701" y="380348"/>
                  </a:lnTo>
                  <a:lnTo>
                    <a:pt x="7015261" y="380348"/>
                  </a:lnTo>
                  <a:lnTo>
                    <a:pt x="7009044" y="383846"/>
                  </a:lnTo>
                  <a:lnTo>
                    <a:pt x="7004477" y="387198"/>
                  </a:lnTo>
                  <a:lnTo>
                    <a:pt x="7001563" y="390404"/>
                  </a:lnTo>
                  <a:lnTo>
                    <a:pt x="6998648" y="393512"/>
                  </a:lnTo>
                  <a:lnTo>
                    <a:pt x="6997191" y="396136"/>
                  </a:lnTo>
                  <a:lnTo>
                    <a:pt x="6997191" y="403033"/>
                  </a:lnTo>
                  <a:lnTo>
                    <a:pt x="7048077" y="416507"/>
                  </a:lnTo>
                  <a:lnTo>
                    <a:pt x="7084691" y="421316"/>
                  </a:lnTo>
                  <a:lnTo>
                    <a:pt x="7101641" y="423848"/>
                  </a:lnTo>
                  <a:lnTo>
                    <a:pt x="7142436" y="432255"/>
                  </a:lnTo>
                  <a:lnTo>
                    <a:pt x="7183649" y="457575"/>
                  </a:lnTo>
                  <a:lnTo>
                    <a:pt x="7185756" y="460936"/>
                  </a:lnTo>
                  <a:lnTo>
                    <a:pt x="6999668" y="460936"/>
                  </a:lnTo>
                  <a:lnTo>
                    <a:pt x="6995344" y="463864"/>
                  </a:lnTo>
                  <a:close/>
                </a:path>
                <a:path w="8610600" h="606425">
                  <a:moveTo>
                    <a:pt x="7047613" y="384429"/>
                  </a:moveTo>
                  <a:lnTo>
                    <a:pt x="7038596" y="384174"/>
                  </a:lnTo>
                  <a:lnTo>
                    <a:pt x="7030198" y="383409"/>
                  </a:lnTo>
                  <a:lnTo>
                    <a:pt x="7022420" y="382134"/>
                  </a:lnTo>
                  <a:lnTo>
                    <a:pt x="7015261" y="380348"/>
                  </a:lnTo>
                  <a:lnTo>
                    <a:pt x="7081701" y="380348"/>
                  </a:lnTo>
                  <a:lnTo>
                    <a:pt x="7080620" y="380676"/>
                  </a:lnTo>
                  <a:lnTo>
                    <a:pt x="7064463" y="383491"/>
                  </a:lnTo>
                  <a:lnTo>
                    <a:pt x="7047613" y="384429"/>
                  </a:lnTo>
                  <a:close/>
                </a:path>
                <a:path w="8610600" h="606425">
                  <a:moveTo>
                    <a:pt x="7002583" y="464579"/>
                  </a:moveTo>
                  <a:lnTo>
                    <a:pt x="6995344" y="463864"/>
                  </a:lnTo>
                  <a:lnTo>
                    <a:pt x="6999668" y="460936"/>
                  </a:lnTo>
                  <a:lnTo>
                    <a:pt x="7002583" y="464579"/>
                  </a:lnTo>
                  <a:close/>
                </a:path>
                <a:path w="8610600" h="606425">
                  <a:moveTo>
                    <a:pt x="7188039" y="464579"/>
                  </a:moveTo>
                  <a:lnTo>
                    <a:pt x="7002583" y="464579"/>
                  </a:lnTo>
                  <a:lnTo>
                    <a:pt x="6999668" y="460936"/>
                  </a:lnTo>
                  <a:lnTo>
                    <a:pt x="7185756" y="460936"/>
                  </a:lnTo>
                  <a:lnTo>
                    <a:pt x="7188039" y="464579"/>
                  </a:lnTo>
                  <a:close/>
                </a:path>
                <a:path w="8610600" h="606425">
                  <a:moveTo>
                    <a:pt x="7038578" y="606372"/>
                  </a:moveTo>
                  <a:lnTo>
                    <a:pt x="6997628" y="600470"/>
                  </a:lnTo>
                  <a:lnTo>
                    <a:pt x="6954274" y="569685"/>
                  </a:lnTo>
                  <a:lnTo>
                    <a:pt x="6939191" y="515146"/>
                  </a:lnTo>
                  <a:lnTo>
                    <a:pt x="6944857" y="508297"/>
                  </a:lnTo>
                  <a:lnTo>
                    <a:pt x="6974230" y="479735"/>
                  </a:lnTo>
                  <a:lnTo>
                    <a:pt x="6995344" y="463864"/>
                  </a:lnTo>
                  <a:lnTo>
                    <a:pt x="7002583" y="464579"/>
                  </a:lnTo>
                  <a:lnTo>
                    <a:pt x="7188039" y="464579"/>
                  </a:lnTo>
                  <a:lnTo>
                    <a:pt x="7189843" y="467457"/>
                  </a:lnTo>
                  <a:lnTo>
                    <a:pt x="7192263" y="474926"/>
                  </a:lnTo>
                  <a:lnTo>
                    <a:pt x="7034789" y="474926"/>
                  </a:lnTo>
                  <a:lnTo>
                    <a:pt x="7028331" y="479908"/>
                  </a:lnTo>
                  <a:lnTo>
                    <a:pt x="7004997" y="517341"/>
                  </a:lnTo>
                  <a:lnTo>
                    <a:pt x="7004477" y="523599"/>
                  </a:lnTo>
                  <a:lnTo>
                    <a:pt x="7005370" y="531176"/>
                  </a:lnTo>
                  <a:lnTo>
                    <a:pt x="7035955" y="557189"/>
                  </a:lnTo>
                  <a:lnTo>
                    <a:pt x="7058980" y="559739"/>
                  </a:lnTo>
                  <a:lnTo>
                    <a:pt x="7160288" y="559739"/>
                  </a:lnTo>
                  <a:lnTo>
                    <a:pt x="7159650" y="560395"/>
                  </a:lnTo>
                  <a:lnTo>
                    <a:pt x="7112899" y="590342"/>
                  </a:lnTo>
                  <a:lnTo>
                    <a:pt x="7076321" y="602364"/>
                  </a:lnTo>
                  <a:lnTo>
                    <a:pt x="7057595" y="605370"/>
                  </a:lnTo>
                  <a:lnTo>
                    <a:pt x="7038578" y="606372"/>
                  </a:lnTo>
                  <a:close/>
                </a:path>
                <a:path w="8610600" h="606425">
                  <a:moveTo>
                    <a:pt x="7160288" y="559739"/>
                  </a:moveTo>
                  <a:lnTo>
                    <a:pt x="7058980" y="559739"/>
                  </a:lnTo>
                  <a:lnTo>
                    <a:pt x="7069335" y="559274"/>
                  </a:lnTo>
                  <a:lnTo>
                    <a:pt x="7079418" y="557881"/>
                  </a:lnTo>
                  <a:lnTo>
                    <a:pt x="7115631" y="543818"/>
                  </a:lnTo>
                  <a:lnTo>
                    <a:pt x="7139130" y="509317"/>
                  </a:lnTo>
                  <a:lnTo>
                    <a:pt x="7139130" y="504168"/>
                  </a:lnTo>
                  <a:lnTo>
                    <a:pt x="7102989" y="486001"/>
                  </a:lnTo>
                  <a:lnTo>
                    <a:pt x="7055992" y="477858"/>
                  </a:lnTo>
                  <a:lnTo>
                    <a:pt x="7034789" y="474926"/>
                  </a:lnTo>
                  <a:lnTo>
                    <a:pt x="7192263" y="474926"/>
                  </a:lnTo>
                  <a:lnTo>
                    <a:pt x="7193559" y="478924"/>
                  </a:lnTo>
                  <a:lnTo>
                    <a:pt x="7194798" y="491976"/>
                  </a:lnTo>
                  <a:lnTo>
                    <a:pt x="7193368" y="506503"/>
                  </a:lnTo>
                  <a:lnTo>
                    <a:pt x="7189078" y="520648"/>
                  </a:lnTo>
                  <a:lnTo>
                    <a:pt x="7181928" y="534410"/>
                  </a:lnTo>
                  <a:lnTo>
                    <a:pt x="7171918" y="547789"/>
                  </a:lnTo>
                  <a:lnTo>
                    <a:pt x="7160288" y="559739"/>
                  </a:lnTo>
                  <a:close/>
                </a:path>
                <a:path w="8610600" h="606425">
                  <a:moveTo>
                    <a:pt x="7647609" y="64265"/>
                  </a:moveTo>
                  <a:lnTo>
                    <a:pt x="7459572" y="64265"/>
                  </a:lnTo>
                  <a:lnTo>
                    <a:pt x="7492998" y="64174"/>
                  </a:lnTo>
                  <a:lnTo>
                    <a:pt x="7547938" y="63446"/>
                  </a:lnTo>
                  <a:lnTo>
                    <a:pt x="7588787" y="61806"/>
                  </a:lnTo>
                  <a:lnTo>
                    <a:pt x="7643626" y="56396"/>
                  </a:lnTo>
                  <a:lnTo>
                    <a:pt x="7647609" y="64265"/>
                  </a:lnTo>
                  <a:close/>
                </a:path>
                <a:path w="8610600" h="606425">
                  <a:moveTo>
                    <a:pt x="7368347" y="108858"/>
                  </a:moveTo>
                  <a:lnTo>
                    <a:pt x="7363392" y="98948"/>
                  </a:lnTo>
                  <a:lnTo>
                    <a:pt x="7369075" y="62371"/>
                  </a:lnTo>
                  <a:lnTo>
                    <a:pt x="7445664" y="64147"/>
                  </a:lnTo>
                  <a:lnTo>
                    <a:pt x="7647609" y="64265"/>
                  </a:lnTo>
                  <a:lnTo>
                    <a:pt x="7649601" y="68200"/>
                  </a:lnTo>
                  <a:lnTo>
                    <a:pt x="7644482" y="93547"/>
                  </a:lnTo>
                  <a:lnTo>
                    <a:pt x="7642320" y="107401"/>
                  </a:lnTo>
                  <a:lnTo>
                    <a:pt x="7394140" y="107401"/>
                  </a:lnTo>
                  <a:lnTo>
                    <a:pt x="7368347" y="108858"/>
                  </a:lnTo>
                  <a:close/>
                </a:path>
                <a:path w="8610600" h="606425">
                  <a:moveTo>
                    <a:pt x="7355086" y="469534"/>
                  </a:moveTo>
                  <a:lnTo>
                    <a:pt x="7360915" y="424067"/>
                  </a:lnTo>
                  <a:lnTo>
                    <a:pt x="7374713" y="421717"/>
                  </a:lnTo>
                  <a:lnTo>
                    <a:pt x="7385652" y="418893"/>
                  </a:lnTo>
                  <a:lnTo>
                    <a:pt x="7406673" y="381514"/>
                  </a:lnTo>
                  <a:lnTo>
                    <a:pt x="7407140" y="180556"/>
                  </a:lnTo>
                  <a:lnTo>
                    <a:pt x="7407244" y="119885"/>
                  </a:lnTo>
                  <a:lnTo>
                    <a:pt x="7406430" y="113376"/>
                  </a:lnTo>
                  <a:lnTo>
                    <a:pt x="7404779" y="111044"/>
                  </a:lnTo>
                  <a:lnTo>
                    <a:pt x="7403127" y="108615"/>
                  </a:lnTo>
                  <a:lnTo>
                    <a:pt x="7399581" y="107401"/>
                  </a:lnTo>
                  <a:lnTo>
                    <a:pt x="7642320" y="107401"/>
                  </a:lnTo>
                  <a:lnTo>
                    <a:pt x="7641660" y="111627"/>
                  </a:lnTo>
                  <a:lnTo>
                    <a:pt x="7507954" y="111627"/>
                  </a:lnTo>
                  <a:lnTo>
                    <a:pt x="7498764" y="111681"/>
                  </a:lnTo>
                  <a:lnTo>
                    <a:pt x="7474006" y="147685"/>
                  </a:lnTo>
                  <a:lnTo>
                    <a:pt x="7470502" y="233309"/>
                  </a:lnTo>
                  <a:lnTo>
                    <a:pt x="7605047" y="233746"/>
                  </a:lnTo>
                  <a:lnTo>
                    <a:pt x="7607486" y="236952"/>
                  </a:lnTo>
                  <a:lnTo>
                    <a:pt x="7597006" y="281108"/>
                  </a:lnTo>
                  <a:lnTo>
                    <a:pt x="7506059" y="281108"/>
                  </a:lnTo>
                  <a:lnTo>
                    <a:pt x="7496623" y="281290"/>
                  </a:lnTo>
                  <a:lnTo>
                    <a:pt x="7466449" y="389411"/>
                  </a:lnTo>
                  <a:lnTo>
                    <a:pt x="7466421" y="400896"/>
                  </a:lnTo>
                  <a:lnTo>
                    <a:pt x="7467004" y="407357"/>
                  </a:lnTo>
                  <a:lnTo>
                    <a:pt x="7504893" y="417655"/>
                  </a:lnTo>
                  <a:lnTo>
                    <a:pt x="7645681" y="417655"/>
                  </a:lnTo>
                  <a:lnTo>
                    <a:pt x="7643772" y="430497"/>
                  </a:lnTo>
                  <a:lnTo>
                    <a:pt x="7640420" y="457293"/>
                  </a:lnTo>
                  <a:lnTo>
                    <a:pt x="7636659" y="461956"/>
                  </a:lnTo>
                  <a:lnTo>
                    <a:pt x="7448205" y="461956"/>
                  </a:lnTo>
                  <a:lnTo>
                    <a:pt x="7426100" y="462429"/>
                  </a:lnTo>
                  <a:lnTo>
                    <a:pt x="7403212" y="463850"/>
                  </a:lnTo>
                  <a:lnTo>
                    <a:pt x="7379541" y="466218"/>
                  </a:lnTo>
                  <a:lnTo>
                    <a:pt x="7355086" y="469534"/>
                  </a:lnTo>
                  <a:close/>
                </a:path>
                <a:path w="8610600" h="606425">
                  <a:moveTo>
                    <a:pt x="7588832" y="180556"/>
                  </a:moveTo>
                  <a:lnTo>
                    <a:pt x="7590314" y="147685"/>
                  </a:lnTo>
                  <a:lnTo>
                    <a:pt x="7590435" y="132952"/>
                  </a:lnTo>
                  <a:lnTo>
                    <a:pt x="7589221" y="125179"/>
                  </a:lnTo>
                  <a:lnTo>
                    <a:pt x="7586792" y="121682"/>
                  </a:lnTo>
                  <a:lnTo>
                    <a:pt x="7584461" y="118087"/>
                  </a:lnTo>
                  <a:lnTo>
                    <a:pt x="7544859" y="112210"/>
                  </a:lnTo>
                  <a:lnTo>
                    <a:pt x="7507954" y="111627"/>
                  </a:lnTo>
                  <a:lnTo>
                    <a:pt x="7641660" y="111627"/>
                  </a:lnTo>
                  <a:lnTo>
                    <a:pt x="7640347" y="120043"/>
                  </a:lnTo>
                  <a:lnTo>
                    <a:pt x="7637196" y="147685"/>
                  </a:lnTo>
                  <a:lnTo>
                    <a:pt x="7635028" y="176476"/>
                  </a:lnTo>
                  <a:lnTo>
                    <a:pt x="7588832" y="180556"/>
                  </a:lnTo>
                  <a:close/>
                </a:path>
                <a:path w="8610600" h="606425">
                  <a:moveTo>
                    <a:pt x="7605047" y="233746"/>
                  </a:moveTo>
                  <a:lnTo>
                    <a:pt x="7522818" y="233746"/>
                  </a:lnTo>
                  <a:lnTo>
                    <a:pt x="7536143" y="233300"/>
                  </a:lnTo>
                  <a:lnTo>
                    <a:pt x="7553384" y="231961"/>
                  </a:lnTo>
                  <a:lnTo>
                    <a:pt x="7574542" y="229730"/>
                  </a:lnTo>
                  <a:lnTo>
                    <a:pt x="7599616" y="226606"/>
                  </a:lnTo>
                  <a:lnTo>
                    <a:pt x="7605047" y="233746"/>
                  </a:lnTo>
                  <a:close/>
                </a:path>
                <a:path w="8610600" h="606425">
                  <a:moveTo>
                    <a:pt x="7596556" y="283002"/>
                  </a:moveTo>
                  <a:lnTo>
                    <a:pt x="7506059" y="281108"/>
                  </a:lnTo>
                  <a:lnTo>
                    <a:pt x="7597006" y="281108"/>
                  </a:lnTo>
                  <a:lnTo>
                    <a:pt x="7596556" y="283002"/>
                  </a:lnTo>
                  <a:close/>
                </a:path>
                <a:path w="8610600" h="606425">
                  <a:moveTo>
                    <a:pt x="7645681" y="417655"/>
                  </a:moveTo>
                  <a:lnTo>
                    <a:pt x="7504893" y="417655"/>
                  </a:lnTo>
                  <a:lnTo>
                    <a:pt x="7527563" y="417391"/>
                  </a:lnTo>
                  <a:lnTo>
                    <a:pt x="7546462" y="416598"/>
                  </a:lnTo>
                  <a:lnTo>
                    <a:pt x="7589014" y="407162"/>
                  </a:lnTo>
                  <a:lnTo>
                    <a:pt x="7609544" y="363690"/>
                  </a:lnTo>
                  <a:lnTo>
                    <a:pt x="7612440" y="345665"/>
                  </a:lnTo>
                  <a:lnTo>
                    <a:pt x="7651058" y="341148"/>
                  </a:lnTo>
                  <a:lnTo>
                    <a:pt x="7657324" y="352077"/>
                  </a:lnTo>
                  <a:lnTo>
                    <a:pt x="7652158" y="378272"/>
                  </a:lnTo>
                  <a:lnTo>
                    <a:pt x="7647706" y="404029"/>
                  </a:lnTo>
                  <a:lnTo>
                    <a:pt x="7645681" y="417655"/>
                  </a:lnTo>
                  <a:close/>
                </a:path>
                <a:path w="8610600" h="606425">
                  <a:moveTo>
                    <a:pt x="7633134" y="466328"/>
                  </a:moveTo>
                  <a:lnTo>
                    <a:pt x="7480530" y="462229"/>
                  </a:lnTo>
                  <a:lnTo>
                    <a:pt x="7448205" y="461956"/>
                  </a:lnTo>
                  <a:lnTo>
                    <a:pt x="7636659" y="461956"/>
                  </a:lnTo>
                  <a:lnTo>
                    <a:pt x="7633134" y="466328"/>
                  </a:lnTo>
                  <a:close/>
                </a:path>
                <a:path w="8610600" h="606425">
                  <a:moveTo>
                    <a:pt x="8099958" y="469096"/>
                  </a:moveTo>
                  <a:lnTo>
                    <a:pt x="8045346" y="459515"/>
                  </a:lnTo>
                  <a:lnTo>
                    <a:pt x="8002758" y="430770"/>
                  </a:lnTo>
                  <a:lnTo>
                    <a:pt x="7975434" y="385959"/>
                  </a:lnTo>
                  <a:lnTo>
                    <a:pt x="7966326" y="328469"/>
                  </a:lnTo>
                  <a:lnTo>
                    <a:pt x="7967528" y="306656"/>
                  </a:lnTo>
                  <a:lnTo>
                    <a:pt x="7977146" y="265925"/>
                  </a:lnTo>
                  <a:lnTo>
                    <a:pt x="7996063" y="229548"/>
                  </a:lnTo>
                  <a:lnTo>
                    <a:pt x="8022367" y="200475"/>
                  </a:lnTo>
                  <a:lnTo>
                    <a:pt x="8055365" y="179490"/>
                  </a:lnTo>
                  <a:lnTo>
                    <a:pt x="8092817" y="168779"/>
                  </a:lnTo>
                  <a:lnTo>
                    <a:pt x="8113073" y="167440"/>
                  </a:lnTo>
                  <a:lnTo>
                    <a:pt x="8121662" y="167595"/>
                  </a:lnTo>
                  <a:lnTo>
                    <a:pt x="8161163" y="172504"/>
                  </a:lnTo>
                  <a:lnTo>
                    <a:pt x="8193661" y="190903"/>
                  </a:lnTo>
                  <a:lnTo>
                    <a:pt x="8192981" y="194691"/>
                  </a:lnTo>
                  <a:lnTo>
                    <a:pt x="8191668" y="200475"/>
                  </a:lnTo>
                  <a:lnTo>
                    <a:pt x="8189872" y="207661"/>
                  </a:lnTo>
                  <a:lnTo>
                    <a:pt x="8188407" y="214219"/>
                  </a:lnTo>
                  <a:lnTo>
                    <a:pt x="8187788" y="217279"/>
                  </a:lnTo>
                  <a:lnTo>
                    <a:pt x="8098646" y="217279"/>
                  </a:lnTo>
                  <a:lnTo>
                    <a:pt x="8083527" y="218718"/>
                  </a:lnTo>
                  <a:lnTo>
                    <a:pt x="8049099" y="240304"/>
                  </a:lnTo>
                  <a:lnTo>
                    <a:pt x="8032705" y="287137"/>
                  </a:lnTo>
                  <a:lnTo>
                    <a:pt x="8031666" y="309233"/>
                  </a:lnTo>
                  <a:lnTo>
                    <a:pt x="8032841" y="331402"/>
                  </a:lnTo>
                  <a:lnTo>
                    <a:pt x="8042678" y="369583"/>
                  </a:lnTo>
                  <a:lnTo>
                    <a:pt x="8074310" y="404903"/>
                  </a:lnTo>
                  <a:lnTo>
                    <a:pt x="8104038" y="411680"/>
                  </a:lnTo>
                  <a:lnTo>
                    <a:pt x="8187927" y="411680"/>
                  </a:lnTo>
                  <a:lnTo>
                    <a:pt x="8192203" y="423775"/>
                  </a:lnTo>
                  <a:lnTo>
                    <a:pt x="8160553" y="445197"/>
                  </a:lnTo>
                  <a:lnTo>
                    <a:pt x="8124987" y="463768"/>
                  </a:lnTo>
                  <a:lnTo>
                    <a:pt x="8107791" y="468504"/>
                  </a:lnTo>
                  <a:lnTo>
                    <a:pt x="8099958" y="469096"/>
                  </a:lnTo>
                  <a:close/>
                </a:path>
                <a:path w="8610600" h="606425">
                  <a:moveTo>
                    <a:pt x="7822665" y="174727"/>
                  </a:moveTo>
                  <a:lnTo>
                    <a:pt x="7754841" y="174727"/>
                  </a:lnTo>
                  <a:lnTo>
                    <a:pt x="7765151" y="174672"/>
                  </a:lnTo>
                  <a:lnTo>
                    <a:pt x="7774951" y="174508"/>
                  </a:lnTo>
                  <a:lnTo>
                    <a:pt x="7815454" y="172158"/>
                  </a:lnTo>
                  <a:lnTo>
                    <a:pt x="7821438" y="171521"/>
                  </a:lnTo>
                  <a:lnTo>
                    <a:pt x="7822665" y="174727"/>
                  </a:lnTo>
                  <a:close/>
                </a:path>
                <a:path w="8610600" h="606425">
                  <a:moveTo>
                    <a:pt x="7870257" y="214219"/>
                  </a:moveTo>
                  <a:lnTo>
                    <a:pt x="7857433" y="214219"/>
                  </a:lnTo>
                  <a:lnTo>
                    <a:pt x="7852624" y="204601"/>
                  </a:lnTo>
                  <a:lnTo>
                    <a:pt x="7857287" y="174727"/>
                  </a:lnTo>
                  <a:lnTo>
                    <a:pt x="7916841" y="174727"/>
                  </a:lnTo>
                  <a:lnTo>
                    <a:pt x="7925196" y="174533"/>
                  </a:lnTo>
                  <a:lnTo>
                    <a:pt x="7933357" y="174144"/>
                  </a:lnTo>
                  <a:lnTo>
                    <a:pt x="7941518" y="173658"/>
                  </a:lnTo>
                  <a:lnTo>
                    <a:pt x="7948853" y="172978"/>
                  </a:lnTo>
                  <a:lnTo>
                    <a:pt x="7955362" y="172104"/>
                  </a:lnTo>
                  <a:lnTo>
                    <a:pt x="7961628" y="183033"/>
                  </a:lnTo>
                  <a:lnTo>
                    <a:pt x="7956382" y="210430"/>
                  </a:lnTo>
                  <a:lnTo>
                    <a:pt x="7950864" y="213199"/>
                  </a:lnTo>
                  <a:lnTo>
                    <a:pt x="7879875" y="213199"/>
                  </a:lnTo>
                  <a:lnTo>
                    <a:pt x="7879875" y="213724"/>
                  </a:lnTo>
                  <a:lnTo>
                    <a:pt x="7877640" y="214073"/>
                  </a:lnTo>
                  <a:lnTo>
                    <a:pt x="7870257" y="214219"/>
                  </a:lnTo>
                  <a:close/>
                </a:path>
                <a:path w="8610600" h="606425">
                  <a:moveTo>
                    <a:pt x="7688826" y="464579"/>
                  </a:moveTo>
                  <a:lnTo>
                    <a:pt x="7682414" y="453649"/>
                  </a:lnTo>
                  <a:lnTo>
                    <a:pt x="7687223" y="427856"/>
                  </a:lnTo>
                  <a:lnTo>
                    <a:pt x="7694756" y="423611"/>
                  </a:lnTo>
                  <a:lnTo>
                    <a:pt x="7701356" y="419452"/>
                  </a:lnTo>
                  <a:lnTo>
                    <a:pt x="7736965" y="383506"/>
                  </a:lnTo>
                  <a:lnTo>
                    <a:pt x="7743911" y="375248"/>
                  </a:lnTo>
                  <a:lnTo>
                    <a:pt x="7790981" y="320746"/>
                  </a:lnTo>
                  <a:lnTo>
                    <a:pt x="7749449" y="261726"/>
                  </a:lnTo>
                  <a:lnTo>
                    <a:pt x="7725322" y="230604"/>
                  </a:lnTo>
                  <a:lnTo>
                    <a:pt x="7686349" y="212762"/>
                  </a:lnTo>
                  <a:lnTo>
                    <a:pt x="7681977" y="203872"/>
                  </a:lnTo>
                  <a:lnTo>
                    <a:pt x="7687078" y="173415"/>
                  </a:lnTo>
                  <a:lnTo>
                    <a:pt x="7694400" y="173461"/>
                  </a:lnTo>
                  <a:lnTo>
                    <a:pt x="7710576" y="173825"/>
                  </a:lnTo>
                  <a:lnTo>
                    <a:pt x="7728473" y="174399"/>
                  </a:lnTo>
                  <a:lnTo>
                    <a:pt x="7746179" y="174690"/>
                  </a:lnTo>
                  <a:lnTo>
                    <a:pt x="7822665" y="174727"/>
                  </a:lnTo>
                  <a:lnTo>
                    <a:pt x="7825956" y="183325"/>
                  </a:lnTo>
                  <a:lnTo>
                    <a:pt x="7820418" y="211304"/>
                  </a:lnTo>
                  <a:lnTo>
                    <a:pt x="7807303" y="211304"/>
                  </a:lnTo>
                  <a:lnTo>
                    <a:pt x="7799822" y="211742"/>
                  </a:lnTo>
                  <a:lnTo>
                    <a:pt x="7797976" y="212616"/>
                  </a:lnTo>
                  <a:lnTo>
                    <a:pt x="7796131" y="213393"/>
                  </a:lnTo>
                  <a:lnTo>
                    <a:pt x="7795310" y="213782"/>
                  </a:lnTo>
                  <a:lnTo>
                    <a:pt x="7834117" y="274987"/>
                  </a:lnTo>
                  <a:lnTo>
                    <a:pt x="7887626" y="274987"/>
                  </a:lnTo>
                  <a:lnTo>
                    <a:pt x="7858453" y="309233"/>
                  </a:lnTo>
                  <a:lnTo>
                    <a:pt x="7890037" y="354263"/>
                  </a:lnTo>
                  <a:lnTo>
                    <a:pt x="7814735" y="354263"/>
                  </a:lnTo>
                  <a:lnTo>
                    <a:pt x="7804197" y="367169"/>
                  </a:lnTo>
                  <a:lnTo>
                    <a:pt x="7778157" y="399876"/>
                  </a:lnTo>
                  <a:lnTo>
                    <a:pt x="7763585" y="422755"/>
                  </a:lnTo>
                  <a:lnTo>
                    <a:pt x="7763390" y="422755"/>
                  </a:lnTo>
                  <a:lnTo>
                    <a:pt x="7786610" y="425232"/>
                  </a:lnTo>
                  <a:lnTo>
                    <a:pt x="7791419" y="434559"/>
                  </a:lnTo>
                  <a:lnTo>
                    <a:pt x="7786437" y="461956"/>
                  </a:lnTo>
                  <a:lnTo>
                    <a:pt x="7721032" y="461956"/>
                  </a:lnTo>
                  <a:lnTo>
                    <a:pt x="7713795" y="462150"/>
                  </a:lnTo>
                  <a:lnTo>
                    <a:pt x="7701164" y="462927"/>
                  </a:lnTo>
                  <a:lnTo>
                    <a:pt x="7694947" y="463607"/>
                  </a:lnTo>
                  <a:lnTo>
                    <a:pt x="7688826" y="464579"/>
                  </a:lnTo>
                  <a:close/>
                </a:path>
                <a:path w="8610600" h="606425">
                  <a:moveTo>
                    <a:pt x="7879875" y="213724"/>
                  </a:moveTo>
                  <a:lnTo>
                    <a:pt x="7879875" y="213199"/>
                  </a:lnTo>
                  <a:lnTo>
                    <a:pt x="7881624" y="213199"/>
                  </a:lnTo>
                  <a:lnTo>
                    <a:pt x="7881527" y="213393"/>
                  </a:lnTo>
                  <a:lnTo>
                    <a:pt x="7879875" y="213724"/>
                  </a:lnTo>
                  <a:close/>
                </a:path>
                <a:path w="8610600" h="606425">
                  <a:moveTo>
                    <a:pt x="7887626" y="274987"/>
                  </a:moveTo>
                  <a:lnTo>
                    <a:pt x="7834117" y="274987"/>
                  </a:lnTo>
                  <a:lnTo>
                    <a:pt x="7863408" y="238118"/>
                  </a:lnTo>
                  <a:lnTo>
                    <a:pt x="7870208" y="229958"/>
                  </a:lnTo>
                  <a:lnTo>
                    <a:pt x="7874629" y="224274"/>
                  </a:lnTo>
                  <a:lnTo>
                    <a:pt x="7878806" y="217765"/>
                  </a:lnTo>
                  <a:lnTo>
                    <a:pt x="7879875" y="215142"/>
                  </a:lnTo>
                  <a:lnTo>
                    <a:pt x="7879875" y="213724"/>
                  </a:lnTo>
                  <a:lnTo>
                    <a:pt x="7881527" y="213393"/>
                  </a:lnTo>
                  <a:lnTo>
                    <a:pt x="7881624" y="213199"/>
                  </a:lnTo>
                  <a:lnTo>
                    <a:pt x="7950864" y="213199"/>
                  </a:lnTo>
                  <a:lnTo>
                    <a:pt x="7946254" y="215512"/>
                  </a:lnTo>
                  <a:lnTo>
                    <a:pt x="7934377" y="224493"/>
                  </a:lnTo>
                  <a:lnTo>
                    <a:pt x="7920752" y="237371"/>
                  </a:lnTo>
                  <a:lnTo>
                    <a:pt x="7905377" y="254148"/>
                  </a:lnTo>
                  <a:lnTo>
                    <a:pt x="7887626" y="274987"/>
                  </a:lnTo>
                  <a:close/>
                </a:path>
                <a:path w="8610600" h="606425">
                  <a:moveTo>
                    <a:pt x="8138867" y="285188"/>
                  </a:moveTo>
                  <a:lnTo>
                    <a:pt x="8136135" y="240924"/>
                  </a:lnTo>
                  <a:lnTo>
                    <a:pt x="8098646" y="217279"/>
                  </a:lnTo>
                  <a:lnTo>
                    <a:pt x="8187788" y="217279"/>
                  </a:lnTo>
                  <a:lnTo>
                    <a:pt x="8181929" y="256735"/>
                  </a:lnTo>
                  <a:lnTo>
                    <a:pt x="8180545" y="282274"/>
                  </a:lnTo>
                  <a:lnTo>
                    <a:pt x="8138867" y="285188"/>
                  </a:lnTo>
                  <a:close/>
                </a:path>
                <a:path w="8610600" h="606425">
                  <a:moveTo>
                    <a:pt x="7833534" y="466182"/>
                  </a:moveTo>
                  <a:lnTo>
                    <a:pt x="7828725" y="454815"/>
                  </a:lnTo>
                  <a:lnTo>
                    <a:pt x="7834117" y="426835"/>
                  </a:lnTo>
                  <a:lnTo>
                    <a:pt x="7847620" y="426253"/>
                  </a:lnTo>
                  <a:lnTo>
                    <a:pt x="7855296" y="425573"/>
                  </a:lnTo>
                  <a:lnTo>
                    <a:pt x="7857142" y="424795"/>
                  </a:lnTo>
                  <a:lnTo>
                    <a:pt x="7859085" y="423921"/>
                  </a:lnTo>
                  <a:lnTo>
                    <a:pt x="7860056" y="423241"/>
                  </a:lnTo>
                  <a:lnTo>
                    <a:pt x="7860056" y="419452"/>
                  </a:lnTo>
                  <a:lnTo>
                    <a:pt x="7857239" y="413817"/>
                  </a:lnTo>
                  <a:lnTo>
                    <a:pt x="7851604" y="405851"/>
                  </a:lnTo>
                  <a:lnTo>
                    <a:pt x="7814735" y="354263"/>
                  </a:lnTo>
                  <a:lnTo>
                    <a:pt x="7890037" y="354263"/>
                  </a:lnTo>
                  <a:lnTo>
                    <a:pt x="7916662" y="391952"/>
                  </a:lnTo>
                  <a:lnTo>
                    <a:pt x="7950407" y="419768"/>
                  </a:lnTo>
                  <a:lnTo>
                    <a:pt x="7967895" y="423629"/>
                  </a:lnTo>
                  <a:lnTo>
                    <a:pt x="7972995" y="432519"/>
                  </a:lnTo>
                  <a:lnTo>
                    <a:pt x="7967668" y="461956"/>
                  </a:lnTo>
                  <a:lnTo>
                    <a:pt x="7905815" y="461956"/>
                  </a:lnTo>
                  <a:lnTo>
                    <a:pt x="7898055" y="462047"/>
                  </a:lnTo>
                  <a:lnTo>
                    <a:pt x="7889348" y="462320"/>
                  </a:lnTo>
                  <a:lnTo>
                    <a:pt x="7879693" y="462776"/>
                  </a:lnTo>
                  <a:lnTo>
                    <a:pt x="7858562" y="464133"/>
                  </a:lnTo>
                  <a:lnTo>
                    <a:pt x="7840784" y="465517"/>
                  </a:lnTo>
                  <a:lnTo>
                    <a:pt x="7833534" y="466182"/>
                  </a:lnTo>
                  <a:close/>
                </a:path>
                <a:path w="8610600" h="606425">
                  <a:moveTo>
                    <a:pt x="8187927" y="411680"/>
                  </a:moveTo>
                  <a:lnTo>
                    <a:pt x="8104038" y="411680"/>
                  </a:lnTo>
                  <a:lnTo>
                    <a:pt x="8110905" y="411416"/>
                  </a:lnTo>
                  <a:lnTo>
                    <a:pt x="8117809" y="410623"/>
                  </a:lnTo>
                  <a:lnTo>
                    <a:pt x="8161601" y="396330"/>
                  </a:lnTo>
                  <a:lnTo>
                    <a:pt x="8169907" y="390986"/>
                  </a:lnTo>
                  <a:lnTo>
                    <a:pt x="8182002" y="394921"/>
                  </a:lnTo>
                  <a:lnTo>
                    <a:pt x="8187927" y="411680"/>
                  </a:lnTo>
                  <a:close/>
                </a:path>
                <a:path w="8610600" h="606425">
                  <a:moveTo>
                    <a:pt x="7785881" y="465016"/>
                  </a:moveTo>
                  <a:lnTo>
                    <a:pt x="7742928" y="462174"/>
                  </a:lnTo>
                  <a:lnTo>
                    <a:pt x="7729193" y="461956"/>
                  </a:lnTo>
                  <a:lnTo>
                    <a:pt x="7786437" y="461956"/>
                  </a:lnTo>
                  <a:lnTo>
                    <a:pt x="7785881" y="465016"/>
                  </a:lnTo>
                  <a:close/>
                </a:path>
                <a:path w="8610600" h="606425">
                  <a:moveTo>
                    <a:pt x="7967457" y="463122"/>
                  </a:moveTo>
                  <a:lnTo>
                    <a:pt x="7953431" y="462976"/>
                  </a:lnTo>
                  <a:lnTo>
                    <a:pt x="7922209" y="462102"/>
                  </a:lnTo>
                  <a:lnTo>
                    <a:pt x="7905815" y="461956"/>
                  </a:lnTo>
                  <a:lnTo>
                    <a:pt x="7967668" y="461956"/>
                  </a:lnTo>
                  <a:lnTo>
                    <a:pt x="7967457" y="463122"/>
                  </a:lnTo>
                  <a:close/>
                </a:path>
                <a:path w="8610600" h="606425">
                  <a:moveTo>
                    <a:pt x="8345611" y="469096"/>
                  </a:moveTo>
                  <a:lnTo>
                    <a:pt x="8291346" y="459178"/>
                  </a:lnTo>
                  <a:lnTo>
                    <a:pt x="8248156" y="430187"/>
                  </a:lnTo>
                  <a:lnTo>
                    <a:pt x="8220741" y="384975"/>
                  </a:lnTo>
                  <a:lnTo>
                    <a:pt x="8211396" y="328469"/>
                  </a:lnTo>
                  <a:lnTo>
                    <a:pt x="8212598" y="307721"/>
                  </a:lnTo>
                  <a:lnTo>
                    <a:pt x="8222216" y="268084"/>
                  </a:lnTo>
                  <a:lnTo>
                    <a:pt x="8241070" y="231542"/>
                  </a:lnTo>
                  <a:lnTo>
                    <a:pt x="8266864" y="201814"/>
                  </a:lnTo>
                  <a:lnTo>
                    <a:pt x="8298778" y="179982"/>
                  </a:lnTo>
                  <a:lnTo>
                    <a:pt x="8352169" y="167440"/>
                  </a:lnTo>
                  <a:lnTo>
                    <a:pt x="8374338" y="168989"/>
                  </a:lnTo>
                  <a:lnTo>
                    <a:pt x="8410478" y="181376"/>
                  </a:lnTo>
                  <a:lnTo>
                    <a:pt x="8440174" y="215385"/>
                  </a:lnTo>
                  <a:lnTo>
                    <a:pt x="8340802" y="215385"/>
                  </a:lnTo>
                  <a:lnTo>
                    <a:pt x="8328925" y="216441"/>
                  </a:lnTo>
                  <a:lnTo>
                    <a:pt x="8290626" y="240851"/>
                  </a:lnTo>
                  <a:lnTo>
                    <a:pt x="8277702" y="267847"/>
                  </a:lnTo>
                  <a:lnTo>
                    <a:pt x="8449643" y="267847"/>
                  </a:lnTo>
                  <a:lnTo>
                    <a:pt x="8449515" y="271872"/>
                  </a:lnTo>
                  <a:lnTo>
                    <a:pt x="8448640" y="280598"/>
                  </a:lnTo>
                  <a:lnTo>
                    <a:pt x="8447183" y="288923"/>
                  </a:lnTo>
                  <a:lnTo>
                    <a:pt x="8445143" y="296847"/>
                  </a:lnTo>
                  <a:lnTo>
                    <a:pt x="8433048" y="307922"/>
                  </a:lnTo>
                  <a:lnTo>
                    <a:pt x="8273622" y="307922"/>
                  </a:lnTo>
                  <a:lnTo>
                    <a:pt x="8274760" y="329972"/>
                  </a:lnTo>
                  <a:lnTo>
                    <a:pt x="8285180" y="367351"/>
                  </a:lnTo>
                  <a:lnTo>
                    <a:pt x="8320036" y="403993"/>
                  </a:lnTo>
                  <a:lnTo>
                    <a:pt x="8353918" y="411097"/>
                  </a:lnTo>
                  <a:lnTo>
                    <a:pt x="8442840" y="411097"/>
                  </a:lnTo>
                  <a:lnTo>
                    <a:pt x="8447329" y="423047"/>
                  </a:lnTo>
                  <a:lnTo>
                    <a:pt x="8406316" y="449004"/>
                  </a:lnTo>
                  <a:lnTo>
                    <a:pt x="8367288" y="465818"/>
                  </a:lnTo>
                  <a:lnTo>
                    <a:pt x="8355985" y="468277"/>
                  </a:lnTo>
                  <a:lnTo>
                    <a:pt x="8345611" y="469096"/>
                  </a:lnTo>
                  <a:close/>
                </a:path>
                <a:path w="8610600" h="606425">
                  <a:moveTo>
                    <a:pt x="8449643" y="267847"/>
                  </a:moveTo>
                  <a:lnTo>
                    <a:pt x="8277702" y="267847"/>
                  </a:lnTo>
                  <a:lnTo>
                    <a:pt x="8374611" y="263038"/>
                  </a:lnTo>
                  <a:lnTo>
                    <a:pt x="8378400" y="262552"/>
                  </a:lnTo>
                  <a:lnTo>
                    <a:pt x="8380489" y="262115"/>
                  </a:lnTo>
                  <a:lnTo>
                    <a:pt x="8381363" y="261240"/>
                  </a:lnTo>
                  <a:lnTo>
                    <a:pt x="8381606" y="259200"/>
                  </a:lnTo>
                  <a:lnTo>
                    <a:pt x="8381606" y="255606"/>
                  </a:lnTo>
                  <a:lnTo>
                    <a:pt x="8358654" y="217899"/>
                  </a:lnTo>
                  <a:lnTo>
                    <a:pt x="8340802" y="215385"/>
                  </a:lnTo>
                  <a:lnTo>
                    <a:pt x="8440174" y="215385"/>
                  </a:lnTo>
                  <a:lnTo>
                    <a:pt x="8443467" y="222161"/>
                  </a:lnTo>
                  <a:lnTo>
                    <a:pt x="8448221" y="241124"/>
                  </a:lnTo>
                  <a:lnTo>
                    <a:pt x="8449696" y="261240"/>
                  </a:lnTo>
                  <a:lnTo>
                    <a:pt x="8449797" y="263038"/>
                  </a:lnTo>
                  <a:lnTo>
                    <a:pt x="8449643" y="267847"/>
                  </a:lnTo>
                  <a:close/>
                </a:path>
                <a:path w="8610600" h="606425">
                  <a:moveTo>
                    <a:pt x="8442840" y="411097"/>
                  </a:moveTo>
                  <a:lnTo>
                    <a:pt x="8353918" y="411097"/>
                  </a:lnTo>
                  <a:lnTo>
                    <a:pt x="8370239" y="409904"/>
                  </a:lnTo>
                  <a:lnTo>
                    <a:pt x="8387726" y="406324"/>
                  </a:lnTo>
                  <a:lnTo>
                    <a:pt x="8406380" y="400359"/>
                  </a:lnTo>
                  <a:lnTo>
                    <a:pt x="8426198" y="392007"/>
                  </a:lnTo>
                  <a:lnTo>
                    <a:pt x="8436982" y="395504"/>
                  </a:lnTo>
                  <a:lnTo>
                    <a:pt x="8442840" y="411097"/>
                  </a:lnTo>
                  <a:close/>
                </a:path>
                <a:path w="8610600" h="606425">
                  <a:moveTo>
                    <a:pt x="8480136" y="58145"/>
                  </a:moveTo>
                  <a:lnTo>
                    <a:pt x="8470955" y="52461"/>
                  </a:lnTo>
                  <a:lnTo>
                    <a:pt x="8474890" y="19964"/>
                  </a:lnTo>
                  <a:lnTo>
                    <a:pt x="8502296" y="15656"/>
                  </a:lnTo>
                  <a:lnTo>
                    <a:pt x="8528263" y="10893"/>
                  </a:lnTo>
                  <a:lnTo>
                    <a:pt x="8552791" y="5674"/>
                  </a:lnTo>
                  <a:lnTo>
                    <a:pt x="8575879" y="0"/>
                  </a:lnTo>
                  <a:lnTo>
                    <a:pt x="8584623" y="18653"/>
                  </a:lnTo>
                  <a:lnTo>
                    <a:pt x="8580861" y="31340"/>
                  </a:lnTo>
                  <a:lnTo>
                    <a:pt x="8577489" y="56688"/>
                  </a:lnTo>
                  <a:lnTo>
                    <a:pt x="8494126" y="56688"/>
                  </a:lnTo>
                  <a:lnTo>
                    <a:pt x="8488880" y="57173"/>
                  </a:lnTo>
                  <a:lnTo>
                    <a:pt x="8480136" y="58145"/>
                  </a:lnTo>
                  <a:close/>
                </a:path>
                <a:path w="8610600" h="606425">
                  <a:moveTo>
                    <a:pt x="8471830" y="470991"/>
                  </a:moveTo>
                  <a:lnTo>
                    <a:pt x="8475764" y="429167"/>
                  </a:lnTo>
                  <a:lnTo>
                    <a:pt x="8484936" y="426289"/>
                  </a:lnTo>
                  <a:lnTo>
                    <a:pt x="8492195" y="423484"/>
                  </a:lnTo>
                  <a:lnTo>
                    <a:pt x="8508471" y="383354"/>
                  </a:lnTo>
                  <a:lnTo>
                    <a:pt x="8508553" y="68880"/>
                  </a:lnTo>
                  <a:lnTo>
                    <a:pt x="8507824" y="62419"/>
                  </a:lnTo>
                  <a:lnTo>
                    <a:pt x="8506367" y="60185"/>
                  </a:lnTo>
                  <a:lnTo>
                    <a:pt x="8504910" y="57853"/>
                  </a:lnTo>
                  <a:lnTo>
                    <a:pt x="8501412" y="56688"/>
                  </a:lnTo>
                  <a:lnTo>
                    <a:pt x="8577489" y="56688"/>
                  </a:lnTo>
                  <a:lnTo>
                    <a:pt x="8577356" y="58145"/>
                  </a:lnTo>
                  <a:lnTo>
                    <a:pt x="8574376" y="95679"/>
                  </a:lnTo>
                  <a:lnTo>
                    <a:pt x="8571653" y="147330"/>
                  </a:lnTo>
                  <a:lnTo>
                    <a:pt x="8569869" y="194394"/>
                  </a:lnTo>
                  <a:lnTo>
                    <a:pt x="8568482" y="242671"/>
                  </a:lnTo>
                  <a:lnTo>
                    <a:pt x="8567491" y="292160"/>
                  </a:lnTo>
                  <a:lnTo>
                    <a:pt x="8566896" y="342861"/>
                  </a:lnTo>
                  <a:lnTo>
                    <a:pt x="8566698" y="404976"/>
                  </a:lnTo>
                  <a:lnTo>
                    <a:pt x="8567622" y="411631"/>
                  </a:lnTo>
                  <a:lnTo>
                    <a:pt x="8569467" y="414740"/>
                  </a:lnTo>
                  <a:lnTo>
                    <a:pt x="8571410" y="417849"/>
                  </a:lnTo>
                  <a:lnTo>
                    <a:pt x="8574422" y="419403"/>
                  </a:lnTo>
                  <a:lnTo>
                    <a:pt x="8605764" y="419403"/>
                  </a:lnTo>
                  <a:lnTo>
                    <a:pt x="8610125" y="428001"/>
                  </a:lnTo>
                  <a:lnTo>
                    <a:pt x="8603664" y="461956"/>
                  </a:lnTo>
                  <a:lnTo>
                    <a:pt x="8542945" y="461956"/>
                  </a:lnTo>
                  <a:lnTo>
                    <a:pt x="8531177" y="462520"/>
                  </a:lnTo>
                  <a:lnTo>
                    <a:pt x="8515402" y="464215"/>
                  </a:lnTo>
                  <a:lnTo>
                    <a:pt x="8495620" y="467038"/>
                  </a:lnTo>
                  <a:lnTo>
                    <a:pt x="8471830" y="470991"/>
                  </a:lnTo>
                  <a:close/>
                </a:path>
                <a:path w="8610600" h="606425">
                  <a:moveTo>
                    <a:pt x="8605764" y="419403"/>
                  </a:moveTo>
                  <a:lnTo>
                    <a:pt x="8578502" y="419403"/>
                  </a:lnTo>
                  <a:lnTo>
                    <a:pt x="8605025" y="417946"/>
                  </a:lnTo>
                  <a:lnTo>
                    <a:pt x="8605764" y="419403"/>
                  </a:lnTo>
                  <a:close/>
                </a:path>
                <a:path w="8610600" h="606425">
                  <a:moveTo>
                    <a:pt x="8603276" y="463996"/>
                  </a:moveTo>
                  <a:lnTo>
                    <a:pt x="8551852" y="462083"/>
                  </a:lnTo>
                  <a:lnTo>
                    <a:pt x="8542945" y="461956"/>
                  </a:lnTo>
                  <a:lnTo>
                    <a:pt x="8603664" y="461956"/>
                  </a:lnTo>
                  <a:lnTo>
                    <a:pt x="8603276" y="463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947290" y="408972"/>
            <a:ext cx="114300" cy="749300"/>
          </a:xfrm>
          <a:custGeom>
            <a:avLst/>
            <a:gdLst/>
            <a:ahLst/>
            <a:cxnLst/>
            <a:rect l="l" t="t" r="r" b="b"/>
            <a:pathLst>
              <a:path w="114300" h="749300">
                <a:moveTo>
                  <a:pt x="114300" y="749300"/>
                </a:moveTo>
                <a:lnTo>
                  <a:pt x="0" y="749300"/>
                </a:lnTo>
                <a:lnTo>
                  <a:pt x="0" y="0"/>
                </a:lnTo>
                <a:lnTo>
                  <a:pt x="114300" y="0"/>
                </a:lnTo>
                <a:lnTo>
                  <a:pt x="114300" y="74930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51018" y="6483035"/>
            <a:ext cx="717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6442" y="2590800"/>
            <a:ext cx="8804358" cy="27109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STUDENT NAME: ANUSUYA 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NM ID :29BD5BD8CE0591ABFA94FE76259C7D9A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REGISTER NO</a:t>
            </a:r>
            <a:r>
              <a:rPr lang="en-IN" sz="3100">
                <a:latin typeface="Times New Roman"/>
                <a:cs typeface="Times New Roman"/>
              </a:rPr>
              <a:t>:312200244</a:t>
            </a:r>
            <a:endParaRPr lang="en-IN"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DEPARTMENT: B.COM (AF)</a:t>
            </a:r>
          </a:p>
          <a:p>
            <a:pPr marL="12700" marR="5080">
              <a:lnSpc>
                <a:spcPct val="112900"/>
              </a:lnSpc>
            </a:pPr>
            <a:r>
              <a:rPr lang="en-IN" sz="3100" dirty="0">
                <a:latin typeface="Times New Roman"/>
                <a:cs typeface="Times New Roman"/>
              </a:rPr>
              <a:t>COLLEGE :S.I.V.E.T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557250"/>
              <a:ext cx="5659755" cy="584200"/>
            </a:xfrm>
            <a:custGeom>
              <a:avLst/>
              <a:gdLst/>
              <a:ahLst/>
              <a:cxnLst/>
              <a:rect l="l" t="t" r="r" b="b"/>
              <a:pathLst>
                <a:path w="5659755" h="584200">
                  <a:moveTo>
                    <a:pt x="5659636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5659636" y="0"/>
                  </a:lnTo>
                  <a:lnTo>
                    <a:pt x="5659636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32" y="660041"/>
              <a:ext cx="5466826" cy="380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5173" y="1457823"/>
            <a:ext cx="10390505" cy="489013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01923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sz="2600" spc="-20" dirty="0">
                <a:solidFill>
                  <a:srgbClr val="252525"/>
                </a:solidFill>
                <a:latin typeface="Times New Roman"/>
                <a:cs typeface="Times New Roman"/>
              </a:rPr>
              <a:t>Employee</a:t>
            </a:r>
            <a:r>
              <a:rPr sz="26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52525"/>
                </a:solidFill>
                <a:latin typeface="Times New Roman"/>
                <a:cs typeface="Times New Roman"/>
              </a:rPr>
              <a:t>data-Kaggle</a:t>
            </a:r>
            <a:endParaRPr sz="2600">
              <a:latin typeface="Times New Roman"/>
              <a:cs typeface="Times New Roman"/>
            </a:endParaRPr>
          </a:p>
          <a:p>
            <a:pPr marL="457200" marR="12065" indent="-444500">
              <a:lnSpc>
                <a:spcPct val="102600"/>
              </a:lnSpc>
              <a:spcBef>
                <a:spcPts val="1600"/>
              </a:spcBef>
              <a:buSzPct val="143243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sz="1850" spc="735" dirty="0">
                <a:solidFill>
                  <a:srgbClr val="252525"/>
                </a:solidFill>
                <a:latin typeface="Lucida Sans Unicode"/>
                <a:cs typeface="Lucida Sans Unicode"/>
              </a:rPr>
              <a:t>‣ </a:t>
            </a:r>
            <a:r>
              <a:rPr sz="2600" spc="7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600" spc="40" dirty="0">
                <a:solidFill>
                  <a:srgbClr val="252525"/>
                </a:solidFill>
                <a:latin typeface="Times New Roman"/>
                <a:cs typeface="Times New Roman"/>
              </a:rPr>
              <a:t>take </a:t>
            </a:r>
            <a:r>
              <a:rPr sz="2600" spc="7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40" dirty="0">
                <a:solidFill>
                  <a:srgbClr val="252525"/>
                </a:solidFill>
                <a:latin typeface="Times New Roman"/>
                <a:cs typeface="Times New Roman"/>
              </a:rPr>
              <a:t>Naan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Mudhalvan website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click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edunet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dashbord</a:t>
            </a:r>
            <a:r>
              <a:rPr sz="26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sz="2600" spc="8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ere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26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Proﬁle.</a:t>
            </a:r>
            <a:r>
              <a:rPr sz="2600" spc="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en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click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6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600" spc="-6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600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set(</a:t>
            </a:r>
            <a:r>
              <a:rPr sz="2600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Kaggle).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downloads</a:t>
            </a:r>
            <a:r>
              <a:rPr sz="2600" spc="-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PC.</a:t>
            </a:r>
            <a:endParaRPr sz="26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01923"/>
              <a:buFont typeface="Lucida Sans Unicode"/>
              <a:buChar char="▪"/>
              <a:tabLst>
                <a:tab pos="621665" algn="l"/>
                <a:tab pos="622300" algn="l"/>
              </a:tabLst>
            </a:pPr>
            <a:r>
              <a:rPr sz="2600" spc="40" dirty="0">
                <a:solidFill>
                  <a:srgbClr val="252525"/>
                </a:solidFill>
                <a:latin typeface="Times New Roman"/>
                <a:cs typeface="Times New Roman"/>
              </a:rPr>
              <a:t>Sort</a:t>
            </a:r>
            <a:r>
              <a:rPr sz="26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252525"/>
                </a:solidFill>
                <a:latin typeface="Times New Roman"/>
                <a:cs typeface="Times New Roman"/>
              </a:rPr>
              <a:t>Data:</a:t>
            </a:r>
            <a:endParaRPr sz="26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2600"/>
              </a:lnSpc>
              <a:spcBef>
                <a:spcPts val="1600"/>
              </a:spcBef>
              <a:buSzPct val="101923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sz="2600" spc="4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Excel, </a:t>
            </a:r>
            <a:r>
              <a:rPr sz="2600" spc="11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sheet, </a:t>
            </a:r>
            <a:r>
              <a:rPr sz="2600" spc="11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6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click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'row</a:t>
            </a:r>
            <a:r>
              <a:rPr sz="2600" spc="-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6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column'</a:t>
            </a:r>
            <a:r>
              <a:rPr sz="26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6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252525"/>
                </a:solidFill>
                <a:latin typeface="Times New Roman"/>
                <a:cs typeface="Times New Roman"/>
              </a:rPr>
              <a:t>ribbon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tab</a:t>
            </a:r>
            <a:r>
              <a:rPr sz="26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choose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autoﬁt</a:t>
            </a:r>
            <a:r>
              <a:rPr sz="26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row</a:t>
            </a:r>
            <a:r>
              <a:rPr sz="2600" spc="-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width </a:t>
            </a:r>
            <a:r>
              <a:rPr sz="2600" spc="70" dirty="0">
                <a:solidFill>
                  <a:srgbClr val="252525"/>
                </a:solidFill>
                <a:latin typeface="Times New Roman"/>
                <a:cs typeface="Times New Roman"/>
              </a:rPr>
              <a:t>option.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conditional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format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we ﬁll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252525"/>
                </a:solidFill>
                <a:latin typeface="Times New Roman"/>
                <a:cs typeface="Times New Roman"/>
              </a:rPr>
              <a:t>blank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di£ferent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colours.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600" spc="65" dirty="0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highlight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252525"/>
                </a:solidFill>
                <a:latin typeface="Times New Roman"/>
                <a:cs typeface="Times New Roman"/>
              </a:rPr>
              <a:t>favorite</a:t>
            </a:r>
            <a:r>
              <a:rPr sz="26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colour.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5317" y="6460637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95" dirty="0">
                <a:solidFill>
                  <a:srgbClr val="2D936A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8027" y="227964"/>
            <a:ext cx="3619500" cy="749300"/>
          </a:xfrm>
          <a:custGeom>
            <a:avLst/>
            <a:gdLst/>
            <a:ahLst/>
            <a:cxnLst/>
            <a:rect l="l" t="t" r="r" b="b"/>
            <a:pathLst>
              <a:path w="3619500" h="749300">
                <a:moveTo>
                  <a:pt x="3619500" y="0"/>
                </a:moveTo>
                <a:lnTo>
                  <a:pt x="3619500" y="0"/>
                </a:lnTo>
                <a:lnTo>
                  <a:pt x="0" y="0"/>
                </a:lnTo>
                <a:lnTo>
                  <a:pt x="0" y="749300"/>
                </a:lnTo>
                <a:lnTo>
                  <a:pt x="3619500" y="749300"/>
                </a:lnTo>
                <a:lnTo>
                  <a:pt x="3619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8028" y="227961"/>
            <a:ext cx="40894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47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547527" y="211603"/>
            <a:ext cx="7662056" cy="6646396"/>
            <a:chOff x="4529943" y="211603"/>
            <a:chExt cx="7662056" cy="6646396"/>
          </a:xfrm>
        </p:grpSpPr>
        <p:sp>
          <p:nvSpPr>
            <p:cNvPr id="9" name="object 9"/>
            <p:cNvSpPr/>
            <p:nvPr/>
          </p:nvSpPr>
          <p:spPr>
            <a:xfrm>
              <a:off x="4529943" y="211603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46990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469900" y="0"/>
                  </a:lnTo>
                  <a:lnTo>
                    <a:pt x="469900" y="7493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8400" y="5251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7130" y="4082245"/>
              <a:ext cx="2634869" cy="277575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20824" y="2140875"/>
            <a:ext cx="90341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2700" spc="-90" dirty="0">
                <a:latin typeface="Times New Roman"/>
                <a:cs typeface="Times New Roman"/>
              </a:rPr>
              <a:t>Copy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selected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features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and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paste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90" dirty="0">
                <a:latin typeface="Times New Roman"/>
                <a:cs typeface="Times New Roman"/>
              </a:rPr>
              <a:t>it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Times New Roman"/>
                <a:cs typeface="Times New Roman"/>
              </a:rPr>
              <a:t>in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new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sheet.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Select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all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features </a:t>
            </a:r>
            <a:r>
              <a:rPr sz="2700" spc="114" dirty="0">
                <a:latin typeface="Times New Roman"/>
                <a:cs typeface="Times New Roman"/>
              </a:rPr>
              <a:t>and </a:t>
            </a:r>
            <a:r>
              <a:rPr sz="2700" spc="35" dirty="0">
                <a:latin typeface="Times New Roman"/>
                <a:cs typeface="Times New Roman"/>
              </a:rPr>
              <a:t>create </a:t>
            </a:r>
            <a:r>
              <a:rPr sz="2700" spc="65" dirty="0">
                <a:latin typeface="Times New Roman"/>
                <a:cs typeface="Times New Roman"/>
              </a:rPr>
              <a:t>the </a:t>
            </a:r>
            <a:r>
              <a:rPr sz="2700" spc="-20" dirty="0">
                <a:latin typeface="Times New Roman"/>
                <a:cs typeface="Times New Roman"/>
              </a:rPr>
              <a:t>Pivot </a:t>
            </a:r>
            <a:r>
              <a:rPr sz="2700" spc="50" dirty="0">
                <a:latin typeface="Times New Roman"/>
                <a:cs typeface="Times New Roman"/>
              </a:rPr>
              <a:t>table. </a:t>
            </a:r>
            <a:r>
              <a:rPr sz="2700" spc="60" dirty="0">
                <a:latin typeface="Times New Roman"/>
                <a:cs typeface="Times New Roman"/>
              </a:rPr>
              <a:t>Order </a:t>
            </a:r>
            <a:r>
              <a:rPr sz="2700" spc="65" dirty="0">
                <a:latin typeface="Times New Roman"/>
                <a:cs typeface="Times New Roman"/>
              </a:rPr>
              <a:t>the </a:t>
            </a:r>
            <a:r>
              <a:rPr sz="2700" spc="55" dirty="0">
                <a:latin typeface="Times New Roman"/>
                <a:cs typeface="Times New Roman"/>
              </a:rPr>
              <a:t>features </a:t>
            </a:r>
            <a:r>
              <a:rPr sz="2700" spc="85" dirty="0">
                <a:latin typeface="Times New Roman"/>
                <a:cs typeface="Times New Roman"/>
              </a:rPr>
              <a:t>in </a:t>
            </a:r>
            <a:r>
              <a:rPr sz="2700" spc="65" dirty="0">
                <a:latin typeface="Times New Roman"/>
                <a:cs typeface="Times New Roman"/>
              </a:rPr>
              <a:t>this 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following </a:t>
            </a:r>
            <a:r>
              <a:rPr sz="2700" spc="65" dirty="0">
                <a:latin typeface="Times New Roman"/>
                <a:cs typeface="Times New Roman"/>
              </a:rPr>
              <a:t>as </a:t>
            </a:r>
            <a:r>
              <a:rPr sz="2700" spc="-110" dirty="0">
                <a:latin typeface="Times New Roman"/>
                <a:cs typeface="Times New Roman"/>
              </a:rPr>
              <a:t>ROW: </a:t>
            </a:r>
            <a:r>
              <a:rPr sz="2700" spc="-45" dirty="0">
                <a:latin typeface="Times New Roman"/>
                <a:cs typeface="Times New Roman"/>
              </a:rPr>
              <a:t>Employee </a:t>
            </a:r>
            <a:r>
              <a:rPr sz="2700" spc="95" dirty="0">
                <a:latin typeface="Times New Roman"/>
                <a:cs typeface="Times New Roman"/>
              </a:rPr>
              <a:t>status, </a:t>
            </a:r>
            <a:r>
              <a:rPr sz="2700" spc="-10" dirty="0">
                <a:latin typeface="Times New Roman"/>
                <a:cs typeface="Times New Roman"/>
              </a:rPr>
              <a:t>Playzone </a:t>
            </a:r>
            <a:r>
              <a:rPr sz="2700" spc="-114" dirty="0">
                <a:latin typeface="Times New Roman"/>
                <a:cs typeface="Times New Roman"/>
              </a:rPr>
              <a:t>COLOUMN: 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Employee </a:t>
            </a:r>
            <a:r>
              <a:rPr sz="2700" spc="10" dirty="0">
                <a:latin typeface="Times New Roman"/>
                <a:cs typeface="Times New Roman"/>
              </a:rPr>
              <a:t>type </a:t>
            </a:r>
            <a:r>
              <a:rPr sz="2700" spc="-215" dirty="0">
                <a:latin typeface="Times New Roman"/>
                <a:cs typeface="Times New Roman"/>
              </a:rPr>
              <a:t>VALUES: </a:t>
            </a:r>
            <a:r>
              <a:rPr sz="2700" spc="70" dirty="0">
                <a:latin typeface="Times New Roman"/>
                <a:cs typeface="Times New Roman"/>
              </a:rPr>
              <a:t>Current </a:t>
            </a:r>
            <a:r>
              <a:rPr sz="2700" spc="-25" dirty="0">
                <a:latin typeface="Times New Roman"/>
                <a:cs typeface="Times New Roman"/>
              </a:rPr>
              <a:t>employee </a:t>
            </a:r>
            <a:r>
              <a:rPr sz="2700" spc="85" dirty="0">
                <a:latin typeface="Times New Roman"/>
                <a:cs typeface="Times New Roman"/>
              </a:rPr>
              <a:t>rating </a:t>
            </a:r>
            <a:r>
              <a:rPr sz="2700" spc="-114" dirty="0">
                <a:latin typeface="Times New Roman"/>
                <a:cs typeface="Times New Roman"/>
              </a:rPr>
              <a:t>FILTER: 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204" dirty="0">
                <a:latin typeface="Times New Roman"/>
                <a:cs typeface="Times New Roman"/>
              </a:rPr>
              <a:t>G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45" dirty="0">
                <a:latin typeface="Times New Roman"/>
                <a:cs typeface="Times New Roman"/>
              </a:rPr>
              <a:t>nd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35" dirty="0">
                <a:latin typeface="Times New Roman"/>
                <a:cs typeface="Times New Roman"/>
              </a:rPr>
              <a:t>r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20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25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t</a:t>
            </a:r>
            <a:r>
              <a:rPr sz="2700" spc="45" dirty="0">
                <a:latin typeface="Times New Roman"/>
                <a:cs typeface="Times New Roman"/>
              </a:rPr>
              <a:t>h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t</a:t>
            </a:r>
            <a:r>
              <a:rPr sz="2700" spc="95" dirty="0">
                <a:latin typeface="Times New Roman"/>
                <a:cs typeface="Times New Roman"/>
              </a:rPr>
              <a:t>a</a:t>
            </a:r>
            <a:r>
              <a:rPr sz="2700" spc="45" dirty="0">
                <a:latin typeface="Times New Roman"/>
                <a:cs typeface="Times New Roman"/>
              </a:rPr>
              <a:t>b</a:t>
            </a:r>
            <a:r>
              <a:rPr sz="2700" spc="-55" dirty="0">
                <a:latin typeface="Times New Roman"/>
                <a:cs typeface="Times New Roman"/>
              </a:rPr>
              <a:t>l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w</a:t>
            </a:r>
            <a:r>
              <a:rPr sz="2700" spc="45" dirty="0">
                <a:latin typeface="Times New Roman"/>
                <a:cs typeface="Times New Roman"/>
              </a:rPr>
              <a:t>i</a:t>
            </a:r>
            <a:r>
              <a:rPr sz="2700" spc="-55" dirty="0">
                <a:latin typeface="Times New Roman"/>
                <a:cs typeface="Times New Roman"/>
              </a:rPr>
              <a:t>l</a:t>
            </a:r>
            <a:r>
              <a:rPr sz="2700" spc="-95" dirty="0">
                <a:latin typeface="Times New Roman"/>
                <a:cs typeface="Times New Roman"/>
              </a:rPr>
              <a:t>l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Times New Roman"/>
                <a:cs typeface="Times New Roman"/>
              </a:rPr>
              <a:t>b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100" dirty="0">
                <a:latin typeface="Times New Roman"/>
                <a:cs typeface="Times New Roman"/>
              </a:rPr>
              <a:t>c</a:t>
            </a:r>
            <a:r>
              <a:rPr sz="2700" spc="7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95" dirty="0">
                <a:latin typeface="Times New Roman"/>
                <a:cs typeface="Times New Roman"/>
              </a:rPr>
              <a:t>a</a:t>
            </a:r>
            <a:r>
              <a:rPr sz="2700" spc="145" dirty="0">
                <a:latin typeface="Times New Roman"/>
                <a:cs typeface="Times New Roman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95" dirty="0">
                <a:latin typeface="Times New Roman"/>
                <a:cs typeface="Times New Roman"/>
              </a:rPr>
              <a:t>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3524" y="4479809"/>
            <a:ext cx="104775" cy="4667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700" spc="14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0824" y="4884075"/>
            <a:ext cx="87839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 algn="just">
              <a:lnSpc>
                <a:spcPct val="1111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Select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Times New Roman"/>
                <a:cs typeface="Times New Roman"/>
              </a:rPr>
              <a:t>table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and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click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Pivot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option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and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choose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our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favorite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example: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Bar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chart,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Pie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etc...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en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we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Times New Roman"/>
                <a:cs typeface="Times New Roman"/>
              </a:rPr>
              <a:t>ﬁnish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5762" y="1805595"/>
            <a:ext cx="1228725" cy="2794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400" spc="20" dirty="0">
                <a:latin typeface="Lucida Sans Unicode"/>
                <a:cs typeface="Lucida Sans Unicode"/>
              </a:rPr>
              <a:t>PIVOT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TABLE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46224" y="4623018"/>
            <a:ext cx="1295400" cy="279400"/>
            <a:chOff x="1546224" y="4623018"/>
            <a:chExt cx="1295400" cy="279400"/>
          </a:xfrm>
        </p:grpSpPr>
        <p:sp>
          <p:nvSpPr>
            <p:cNvPr id="18" name="object 18"/>
            <p:cNvSpPr/>
            <p:nvPr/>
          </p:nvSpPr>
          <p:spPr>
            <a:xfrm>
              <a:off x="1546224" y="4623018"/>
              <a:ext cx="508000" cy="279400"/>
            </a:xfrm>
            <a:custGeom>
              <a:avLst/>
              <a:gdLst/>
              <a:ahLst/>
              <a:cxnLst/>
              <a:rect l="l" t="t" r="r" b="b"/>
              <a:pathLst>
                <a:path w="508000" h="279400">
                  <a:moveTo>
                    <a:pt x="50800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508000" y="0"/>
                  </a:lnTo>
                  <a:lnTo>
                    <a:pt x="508000" y="279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3294" y="4682922"/>
              <a:ext cx="511175" cy="131445"/>
            </a:xfrm>
            <a:custGeom>
              <a:avLst/>
              <a:gdLst/>
              <a:ahLst/>
              <a:cxnLst/>
              <a:rect l="l" t="t" r="r" b="b"/>
              <a:pathLst>
                <a:path w="511175" h="131445">
                  <a:moveTo>
                    <a:pt x="17347" y="130968"/>
                  </a:moveTo>
                  <a:lnTo>
                    <a:pt x="11115" y="130968"/>
                  </a:lnTo>
                  <a:lnTo>
                    <a:pt x="0" y="130457"/>
                  </a:lnTo>
                  <a:lnTo>
                    <a:pt x="70" y="83297"/>
                  </a:lnTo>
                  <a:lnTo>
                    <a:pt x="620" y="75003"/>
                  </a:lnTo>
                  <a:lnTo>
                    <a:pt x="1116" y="66709"/>
                  </a:lnTo>
                  <a:lnTo>
                    <a:pt x="11363" y="22479"/>
                  </a:lnTo>
                  <a:lnTo>
                    <a:pt x="50432" y="11179"/>
                  </a:lnTo>
                  <a:lnTo>
                    <a:pt x="65670" y="10790"/>
                  </a:lnTo>
                  <a:lnTo>
                    <a:pt x="75220" y="10790"/>
                  </a:lnTo>
                  <a:lnTo>
                    <a:pt x="83328" y="11720"/>
                  </a:lnTo>
                  <a:lnTo>
                    <a:pt x="96660" y="15440"/>
                  </a:lnTo>
                  <a:lnTo>
                    <a:pt x="101621" y="17208"/>
                  </a:lnTo>
                  <a:lnTo>
                    <a:pt x="104877" y="18882"/>
                  </a:lnTo>
                  <a:lnTo>
                    <a:pt x="112969" y="22882"/>
                  </a:lnTo>
                  <a:lnTo>
                    <a:pt x="116098" y="27161"/>
                  </a:lnTo>
                  <a:lnTo>
                    <a:pt x="63499" y="27161"/>
                  </a:lnTo>
                  <a:lnTo>
                    <a:pt x="60027" y="27316"/>
                  </a:lnTo>
                  <a:lnTo>
                    <a:pt x="24462" y="41253"/>
                  </a:lnTo>
                  <a:lnTo>
                    <a:pt x="24029" y="45609"/>
                  </a:lnTo>
                  <a:lnTo>
                    <a:pt x="23688" y="47469"/>
                  </a:lnTo>
                  <a:lnTo>
                    <a:pt x="23161" y="49578"/>
                  </a:lnTo>
                  <a:lnTo>
                    <a:pt x="21735" y="55686"/>
                  </a:lnTo>
                  <a:lnTo>
                    <a:pt x="21118" y="59624"/>
                  </a:lnTo>
                  <a:lnTo>
                    <a:pt x="21021" y="67592"/>
                  </a:lnTo>
                  <a:lnTo>
                    <a:pt x="22758" y="69763"/>
                  </a:lnTo>
                  <a:lnTo>
                    <a:pt x="94151" y="69763"/>
                  </a:lnTo>
                  <a:lnTo>
                    <a:pt x="90847" y="71902"/>
                  </a:lnTo>
                  <a:lnTo>
                    <a:pt x="46075" y="84945"/>
                  </a:lnTo>
                  <a:lnTo>
                    <a:pt x="21161" y="87064"/>
                  </a:lnTo>
                  <a:lnTo>
                    <a:pt x="20463" y="125992"/>
                  </a:lnTo>
                  <a:lnTo>
                    <a:pt x="20463" y="129309"/>
                  </a:lnTo>
                  <a:lnTo>
                    <a:pt x="17347" y="130968"/>
                  </a:lnTo>
                  <a:close/>
                </a:path>
                <a:path w="511175" h="131445">
                  <a:moveTo>
                    <a:pt x="94151" y="69763"/>
                  </a:moveTo>
                  <a:lnTo>
                    <a:pt x="26944" y="69763"/>
                  </a:lnTo>
                  <a:lnTo>
                    <a:pt x="31874" y="69608"/>
                  </a:lnTo>
                  <a:lnTo>
                    <a:pt x="44260" y="68802"/>
                  </a:lnTo>
                  <a:lnTo>
                    <a:pt x="83343" y="58368"/>
                  </a:lnTo>
                  <a:lnTo>
                    <a:pt x="96180" y="47981"/>
                  </a:lnTo>
                  <a:lnTo>
                    <a:pt x="96176" y="41237"/>
                  </a:lnTo>
                  <a:lnTo>
                    <a:pt x="94629" y="34587"/>
                  </a:lnTo>
                  <a:lnTo>
                    <a:pt x="88010" y="30246"/>
                  </a:lnTo>
                  <a:lnTo>
                    <a:pt x="76320" y="28230"/>
                  </a:lnTo>
                  <a:lnTo>
                    <a:pt x="72631" y="27517"/>
                  </a:lnTo>
                  <a:lnTo>
                    <a:pt x="69329" y="27161"/>
                  </a:lnTo>
                  <a:lnTo>
                    <a:pt x="116098" y="27161"/>
                  </a:lnTo>
                  <a:lnTo>
                    <a:pt x="117016" y="28416"/>
                  </a:lnTo>
                  <a:lnTo>
                    <a:pt x="117016" y="42555"/>
                  </a:lnTo>
                  <a:lnTo>
                    <a:pt x="115109" y="48803"/>
                  </a:lnTo>
                  <a:lnTo>
                    <a:pt x="107481" y="59624"/>
                  </a:lnTo>
                  <a:lnTo>
                    <a:pt x="102629" y="64244"/>
                  </a:lnTo>
                  <a:lnTo>
                    <a:pt x="94151" y="69763"/>
                  </a:lnTo>
                  <a:close/>
                </a:path>
                <a:path w="511175" h="131445">
                  <a:moveTo>
                    <a:pt x="142626" y="130782"/>
                  </a:moveTo>
                  <a:lnTo>
                    <a:pt x="134999" y="130782"/>
                  </a:lnTo>
                  <a:lnTo>
                    <a:pt x="131588" y="129418"/>
                  </a:lnTo>
                  <a:lnTo>
                    <a:pt x="124860" y="83541"/>
                  </a:lnTo>
                  <a:lnTo>
                    <a:pt x="124976" y="76056"/>
                  </a:lnTo>
                  <a:lnTo>
                    <a:pt x="125139" y="69437"/>
                  </a:lnTo>
                  <a:lnTo>
                    <a:pt x="125635" y="53531"/>
                  </a:lnTo>
                  <a:lnTo>
                    <a:pt x="125883" y="46555"/>
                  </a:lnTo>
                  <a:lnTo>
                    <a:pt x="126720" y="28893"/>
                  </a:lnTo>
                  <a:lnTo>
                    <a:pt x="126930" y="23768"/>
                  </a:lnTo>
                  <a:lnTo>
                    <a:pt x="126999" y="21114"/>
                  </a:lnTo>
                  <a:lnTo>
                    <a:pt x="131960" y="18200"/>
                  </a:lnTo>
                  <a:lnTo>
                    <a:pt x="136208" y="16743"/>
                  </a:lnTo>
                  <a:lnTo>
                    <a:pt x="143278" y="16743"/>
                  </a:lnTo>
                  <a:lnTo>
                    <a:pt x="145045" y="18727"/>
                  </a:lnTo>
                  <a:lnTo>
                    <a:pt x="145045" y="128798"/>
                  </a:lnTo>
                  <a:lnTo>
                    <a:pt x="142626" y="130782"/>
                  </a:lnTo>
                  <a:close/>
                </a:path>
                <a:path w="511175" h="131445">
                  <a:moveTo>
                    <a:pt x="227778" y="98040"/>
                  </a:moveTo>
                  <a:lnTo>
                    <a:pt x="204861" y="98040"/>
                  </a:lnTo>
                  <a:lnTo>
                    <a:pt x="205186" y="97668"/>
                  </a:lnTo>
                  <a:lnTo>
                    <a:pt x="208808" y="90075"/>
                  </a:lnTo>
                  <a:lnTo>
                    <a:pt x="215558" y="75623"/>
                  </a:lnTo>
                  <a:lnTo>
                    <a:pt x="236887" y="30494"/>
                  </a:lnTo>
                  <a:lnTo>
                    <a:pt x="245067" y="12856"/>
                  </a:lnTo>
                  <a:lnTo>
                    <a:pt x="246766" y="9115"/>
                  </a:lnTo>
                  <a:lnTo>
                    <a:pt x="251820" y="3038"/>
                  </a:lnTo>
                  <a:lnTo>
                    <a:pt x="256269" y="0"/>
                  </a:lnTo>
                  <a:lnTo>
                    <a:pt x="264951" y="0"/>
                  </a:lnTo>
                  <a:lnTo>
                    <a:pt x="267369" y="3736"/>
                  </a:lnTo>
                  <a:lnTo>
                    <a:pt x="267369" y="11208"/>
                  </a:lnTo>
                  <a:lnTo>
                    <a:pt x="227778" y="98040"/>
                  </a:lnTo>
                  <a:close/>
                </a:path>
                <a:path w="511175" h="131445">
                  <a:moveTo>
                    <a:pt x="325487" y="127992"/>
                  </a:moveTo>
                  <a:lnTo>
                    <a:pt x="277010" y="110935"/>
                  </a:lnTo>
                  <a:lnTo>
                    <a:pt x="263723" y="82398"/>
                  </a:lnTo>
                  <a:lnTo>
                    <a:pt x="263723" y="72972"/>
                  </a:lnTo>
                  <a:lnTo>
                    <a:pt x="275567" y="34059"/>
                  </a:lnTo>
                  <a:lnTo>
                    <a:pt x="311226" y="13130"/>
                  </a:lnTo>
                  <a:lnTo>
                    <a:pt x="323440" y="12092"/>
                  </a:lnTo>
                  <a:lnTo>
                    <a:pt x="336059" y="12856"/>
                  </a:lnTo>
                  <a:lnTo>
                    <a:pt x="347543" y="15150"/>
                  </a:lnTo>
                  <a:lnTo>
                    <a:pt x="357935" y="18995"/>
                  </a:lnTo>
                  <a:lnTo>
                    <a:pt x="367112" y="24324"/>
                  </a:lnTo>
                  <a:lnTo>
                    <a:pt x="373905" y="30509"/>
                  </a:lnTo>
                  <a:lnTo>
                    <a:pt x="323998" y="30509"/>
                  </a:lnTo>
                  <a:lnTo>
                    <a:pt x="316409" y="31219"/>
                  </a:lnTo>
                  <a:lnTo>
                    <a:pt x="285294" y="61461"/>
                  </a:lnTo>
                  <a:lnTo>
                    <a:pt x="284559" y="69205"/>
                  </a:lnTo>
                  <a:lnTo>
                    <a:pt x="287152" y="87192"/>
                  </a:lnTo>
                  <a:lnTo>
                    <a:pt x="294930" y="100040"/>
                  </a:lnTo>
                  <a:lnTo>
                    <a:pt x="307895" y="107749"/>
                  </a:lnTo>
                  <a:lnTo>
                    <a:pt x="326045" y="110318"/>
                  </a:lnTo>
                  <a:lnTo>
                    <a:pt x="373413" y="110318"/>
                  </a:lnTo>
                  <a:lnTo>
                    <a:pt x="371809" y="112458"/>
                  </a:lnTo>
                  <a:lnTo>
                    <a:pt x="363281" y="119254"/>
                  </a:lnTo>
                  <a:lnTo>
                    <a:pt x="352718" y="124108"/>
                  </a:lnTo>
                  <a:lnTo>
                    <a:pt x="340119" y="127021"/>
                  </a:lnTo>
                  <a:lnTo>
                    <a:pt x="325487" y="127992"/>
                  </a:lnTo>
                  <a:close/>
                </a:path>
                <a:path w="511175" h="131445">
                  <a:moveTo>
                    <a:pt x="207357" y="131340"/>
                  </a:moveTo>
                  <a:lnTo>
                    <a:pt x="199141" y="131340"/>
                  </a:lnTo>
                  <a:lnTo>
                    <a:pt x="196102" y="129557"/>
                  </a:lnTo>
                  <a:lnTo>
                    <a:pt x="194118" y="125992"/>
                  </a:lnTo>
                  <a:lnTo>
                    <a:pt x="191074" y="118460"/>
                  </a:lnTo>
                  <a:lnTo>
                    <a:pt x="186967" y="109307"/>
                  </a:lnTo>
                  <a:lnTo>
                    <a:pt x="181362" y="97668"/>
                  </a:lnTo>
                  <a:lnTo>
                    <a:pt x="175561" y="86134"/>
                  </a:lnTo>
                  <a:lnTo>
                    <a:pt x="157515" y="50927"/>
                  </a:lnTo>
                  <a:lnTo>
                    <a:pt x="153080" y="41529"/>
                  </a:lnTo>
                  <a:lnTo>
                    <a:pt x="149853" y="34059"/>
                  </a:lnTo>
                  <a:lnTo>
                    <a:pt x="148010" y="28995"/>
                  </a:lnTo>
                  <a:lnTo>
                    <a:pt x="147377" y="25858"/>
                  </a:lnTo>
                  <a:lnTo>
                    <a:pt x="147377" y="22975"/>
                  </a:lnTo>
                  <a:lnTo>
                    <a:pt x="151903" y="19766"/>
                  </a:lnTo>
                  <a:lnTo>
                    <a:pt x="160957" y="16231"/>
                  </a:lnTo>
                  <a:lnTo>
                    <a:pt x="164689" y="23248"/>
                  </a:lnTo>
                  <a:lnTo>
                    <a:pt x="168789" y="31219"/>
                  </a:lnTo>
                  <a:lnTo>
                    <a:pt x="171620" y="36893"/>
                  </a:lnTo>
                  <a:lnTo>
                    <a:pt x="174352" y="42555"/>
                  </a:lnTo>
                  <a:lnTo>
                    <a:pt x="178140" y="50566"/>
                  </a:lnTo>
                  <a:lnTo>
                    <a:pt x="181871" y="58073"/>
                  </a:lnTo>
                  <a:lnTo>
                    <a:pt x="191667" y="76762"/>
                  </a:lnTo>
                  <a:lnTo>
                    <a:pt x="196920" y="86134"/>
                  </a:lnTo>
                  <a:lnTo>
                    <a:pt x="201318" y="93226"/>
                  </a:lnTo>
                  <a:lnTo>
                    <a:pt x="204861" y="98040"/>
                  </a:lnTo>
                  <a:lnTo>
                    <a:pt x="227778" y="98040"/>
                  </a:lnTo>
                  <a:lnTo>
                    <a:pt x="213931" y="128410"/>
                  </a:lnTo>
                  <a:lnTo>
                    <a:pt x="210923" y="130364"/>
                  </a:lnTo>
                  <a:lnTo>
                    <a:pt x="207357" y="131340"/>
                  </a:lnTo>
                  <a:close/>
                </a:path>
                <a:path w="511175" h="131445">
                  <a:moveTo>
                    <a:pt x="423465" y="130829"/>
                  </a:moveTo>
                  <a:lnTo>
                    <a:pt x="429232" y="38555"/>
                  </a:lnTo>
                  <a:lnTo>
                    <a:pt x="392490" y="36462"/>
                  </a:lnTo>
                  <a:lnTo>
                    <a:pt x="390227" y="36462"/>
                  </a:lnTo>
                  <a:lnTo>
                    <a:pt x="388713" y="35297"/>
                  </a:lnTo>
                  <a:lnTo>
                    <a:pt x="388590" y="35021"/>
                  </a:lnTo>
                  <a:lnTo>
                    <a:pt x="387038" y="30509"/>
                  </a:lnTo>
                  <a:lnTo>
                    <a:pt x="386745" y="28995"/>
                  </a:lnTo>
                  <a:lnTo>
                    <a:pt x="386630" y="24773"/>
                  </a:lnTo>
                  <a:lnTo>
                    <a:pt x="387405" y="22742"/>
                  </a:lnTo>
                  <a:lnTo>
                    <a:pt x="390537" y="18246"/>
                  </a:lnTo>
                  <a:lnTo>
                    <a:pt x="392568" y="17115"/>
                  </a:lnTo>
                  <a:lnTo>
                    <a:pt x="395048" y="17115"/>
                  </a:lnTo>
                  <a:lnTo>
                    <a:pt x="401914" y="17440"/>
                  </a:lnTo>
                  <a:lnTo>
                    <a:pt x="408792" y="17859"/>
                  </a:lnTo>
                  <a:lnTo>
                    <a:pt x="415681" y="18370"/>
                  </a:lnTo>
                  <a:lnTo>
                    <a:pt x="422581" y="18975"/>
                  </a:lnTo>
                  <a:lnTo>
                    <a:pt x="434796" y="19952"/>
                  </a:lnTo>
                  <a:lnTo>
                    <a:pt x="446045" y="20649"/>
                  </a:lnTo>
                  <a:lnTo>
                    <a:pt x="456329" y="21068"/>
                  </a:lnTo>
                  <a:lnTo>
                    <a:pt x="465649" y="21208"/>
                  </a:lnTo>
                  <a:lnTo>
                    <a:pt x="509415" y="21208"/>
                  </a:lnTo>
                  <a:lnTo>
                    <a:pt x="510095" y="22448"/>
                  </a:lnTo>
                  <a:lnTo>
                    <a:pt x="510750" y="29974"/>
                  </a:lnTo>
                  <a:lnTo>
                    <a:pt x="510858" y="31544"/>
                  </a:lnTo>
                  <a:lnTo>
                    <a:pt x="510902" y="35021"/>
                  </a:lnTo>
                  <a:lnTo>
                    <a:pt x="503376" y="36893"/>
                  </a:lnTo>
                  <a:lnTo>
                    <a:pt x="495961" y="38195"/>
                  </a:lnTo>
                  <a:lnTo>
                    <a:pt x="489344" y="38881"/>
                  </a:lnTo>
                  <a:lnTo>
                    <a:pt x="459819" y="38881"/>
                  </a:lnTo>
                  <a:lnTo>
                    <a:pt x="455696" y="39191"/>
                  </a:lnTo>
                  <a:lnTo>
                    <a:pt x="451603" y="39811"/>
                  </a:lnTo>
                  <a:lnTo>
                    <a:pt x="451425" y="43439"/>
                  </a:lnTo>
                  <a:lnTo>
                    <a:pt x="450998" y="48710"/>
                  </a:lnTo>
                  <a:lnTo>
                    <a:pt x="447324" y="90075"/>
                  </a:lnTo>
                  <a:lnTo>
                    <a:pt x="446412" y="107260"/>
                  </a:lnTo>
                  <a:lnTo>
                    <a:pt x="446545" y="124108"/>
                  </a:lnTo>
                  <a:lnTo>
                    <a:pt x="446906" y="129061"/>
                  </a:lnTo>
                  <a:lnTo>
                    <a:pt x="423465" y="130829"/>
                  </a:lnTo>
                  <a:close/>
                </a:path>
                <a:path w="511175" h="131445">
                  <a:moveTo>
                    <a:pt x="509415" y="21208"/>
                  </a:moveTo>
                  <a:lnTo>
                    <a:pt x="465649" y="21208"/>
                  </a:lnTo>
                  <a:lnTo>
                    <a:pt x="477136" y="20835"/>
                  </a:lnTo>
                  <a:lnTo>
                    <a:pt x="483834" y="20507"/>
                  </a:lnTo>
                  <a:lnTo>
                    <a:pt x="490577" y="19894"/>
                  </a:lnTo>
                  <a:lnTo>
                    <a:pt x="497502" y="18972"/>
                  </a:lnTo>
                  <a:lnTo>
                    <a:pt x="504204" y="17812"/>
                  </a:lnTo>
                  <a:lnTo>
                    <a:pt x="507925" y="18494"/>
                  </a:lnTo>
                  <a:lnTo>
                    <a:pt x="509415" y="21208"/>
                  </a:lnTo>
                  <a:close/>
                </a:path>
                <a:path w="511175" h="131445">
                  <a:moveTo>
                    <a:pt x="373413" y="110318"/>
                  </a:moveTo>
                  <a:lnTo>
                    <a:pt x="326045" y="110318"/>
                  </a:lnTo>
                  <a:lnTo>
                    <a:pt x="335878" y="109554"/>
                  </a:lnTo>
                  <a:lnTo>
                    <a:pt x="344730" y="107260"/>
                  </a:lnTo>
                  <a:lnTo>
                    <a:pt x="371388" y="75754"/>
                  </a:lnTo>
                  <a:lnTo>
                    <a:pt x="372181" y="66414"/>
                  </a:lnTo>
                  <a:lnTo>
                    <a:pt x="371251" y="57952"/>
                  </a:lnTo>
                  <a:lnTo>
                    <a:pt x="342416" y="32637"/>
                  </a:lnTo>
                  <a:lnTo>
                    <a:pt x="323998" y="30509"/>
                  </a:lnTo>
                  <a:lnTo>
                    <a:pt x="373905" y="30509"/>
                  </a:lnTo>
                  <a:lnTo>
                    <a:pt x="375760" y="32198"/>
                  </a:lnTo>
                  <a:lnTo>
                    <a:pt x="381937" y="41590"/>
                  </a:lnTo>
                  <a:lnTo>
                    <a:pt x="385643" y="52499"/>
                  </a:lnTo>
                  <a:lnTo>
                    <a:pt x="386878" y="64926"/>
                  </a:lnTo>
                  <a:lnTo>
                    <a:pt x="385936" y="79896"/>
                  </a:lnTo>
                  <a:lnTo>
                    <a:pt x="383111" y="92808"/>
                  </a:lnTo>
                  <a:lnTo>
                    <a:pt x="378402" y="103662"/>
                  </a:lnTo>
                  <a:lnTo>
                    <a:pt x="373413" y="110318"/>
                  </a:lnTo>
                  <a:close/>
                </a:path>
                <a:path w="511175" h="131445">
                  <a:moveTo>
                    <a:pt x="480531" y="39253"/>
                  </a:moveTo>
                  <a:lnTo>
                    <a:pt x="463974" y="38881"/>
                  </a:lnTo>
                  <a:lnTo>
                    <a:pt x="489344" y="38881"/>
                  </a:lnTo>
                  <a:lnTo>
                    <a:pt x="488307" y="38988"/>
                  </a:lnTo>
                  <a:lnTo>
                    <a:pt x="480531" y="39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4224" y="4623018"/>
              <a:ext cx="787400" cy="279400"/>
            </a:xfrm>
            <a:custGeom>
              <a:avLst/>
              <a:gdLst/>
              <a:ahLst/>
              <a:cxnLst/>
              <a:rect l="l" t="t" r="r" b="b"/>
              <a:pathLst>
                <a:path w="787400" h="279400">
                  <a:moveTo>
                    <a:pt x="78740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787400" y="0"/>
                  </a:lnTo>
                  <a:lnTo>
                    <a:pt x="787400" y="279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46224" y="4623018"/>
            <a:ext cx="1295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-100" dirty="0">
                <a:latin typeface="Microsoft Sans Serif"/>
                <a:cs typeface="Microsoft Sans Serif"/>
              </a:rPr>
              <a:t>PIVOT</a:t>
            </a:r>
            <a:r>
              <a:rPr sz="1500" spc="125" dirty="0">
                <a:latin typeface="Microsoft Sans Serif"/>
                <a:cs typeface="Microsoft Sans Serif"/>
              </a:rPr>
              <a:t> </a:t>
            </a:r>
            <a:r>
              <a:rPr sz="1500" spc="-30" dirty="0">
                <a:latin typeface="Microsoft Sans Serif"/>
                <a:cs typeface="Microsoft Sans Serif"/>
              </a:rPr>
              <a:t>CHART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88900" cy="190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7300" y="259080"/>
              <a:ext cx="431800" cy="736600"/>
            </a:xfrm>
            <a:custGeom>
              <a:avLst/>
              <a:gdLst/>
              <a:ahLst/>
              <a:cxnLst/>
              <a:rect l="l" t="t" r="r" b="b"/>
              <a:pathLst>
                <a:path w="431800" h="736600">
                  <a:moveTo>
                    <a:pt x="4318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2719" y="423535"/>
              <a:ext cx="384175" cy="445770"/>
            </a:xfrm>
            <a:custGeom>
              <a:avLst/>
              <a:gdLst/>
              <a:ahLst/>
              <a:cxnLst/>
              <a:rect l="l" t="t" r="r" b="b"/>
              <a:pathLst>
                <a:path w="384175" h="445769">
                  <a:moveTo>
                    <a:pt x="208330" y="7620"/>
                  </a:moveTo>
                  <a:lnTo>
                    <a:pt x="68698" y="7620"/>
                  </a:lnTo>
                  <a:lnTo>
                    <a:pt x="72597" y="6350"/>
                  </a:lnTo>
                  <a:lnTo>
                    <a:pt x="77874" y="5080"/>
                  </a:lnTo>
                  <a:lnTo>
                    <a:pt x="84530" y="3810"/>
                  </a:lnTo>
                  <a:lnTo>
                    <a:pt x="97937" y="3810"/>
                  </a:lnTo>
                  <a:lnTo>
                    <a:pt x="129315" y="2540"/>
                  </a:lnTo>
                  <a:lnTo>
                    <a:pt x="136398" y="1270"/>
                  </a:lnTo>
                  <a:lnTo>
                    <a:pt x="144576" y="0"/>
                  </a:lnTo>
                  <a:lnTo>
                    <a:pt x="148284" y="1270"/>
                  </a:lnTo>
                  <a:lnTo>
                    <a:pt x="150804" y="2540"/>
                  </a:lnTo>
                  <a:lnTo>
                    <a:pt x="153466" y="3810"/>
                  </a:lnTo>
                  <a:lnTo>
                    <a:pt x="154208" y="4754"/>
                  </a:lnTo>
                  <a:lnTo>
                    <a:pt x="153989" y="5080"/>
                  </a:lnTo>
                  <a:lnTo>
                    <a:pt x="207189" y="5080"/>
                  </a:lnTo>
                  <a:lnTo>
                    <a:pt x="208330" y="7620"/>
                  </a:lnTo>
                  <a:close/>
                </a:path>
                <a:path w="384175" h="445769">
                  <a:moveTo>
                    <a:pt x="201104" y="3810"/>
                  </a:moveTo>
                  <a:lnTo>
                    <a:pt x="155701" y="3810"/>
                  </a:lnTo>
                  <a:lnTo>
                    <a:pt x="158173" y="2540"/>
                  </a:lnTo>
                  <a:lnTo>
                    <a:pt x="162261" y="1270"/>
                  </a:lnTo>
                  <a:lnTo>
                    <a:pt x="167301" y="1270"/>
                  </a:lnTo>
                  <a:lnTo>
                    <a:pt x="171675" y="2540"/>
                  </a:lnTo>
                  <a:lnTo>
                    <a:pt x="198061" y="2540"/>
                  </a:lnTo>
                  <a:lnTo>
                    <a:pt x="201104" y="3810"/>
                  </a:lnTo>
                  <a:close/>
                </a:path>
                <a:path w="384175" h="445769">
                  <a:moveTo>
                    <a:pt x="198061" y="2540"/>
                  </a:moveTo>
                  <a:lnTo>
                    <a:pt x="171675" y="2540"/>
                  </a:lnTo>
                  <a:lnTo>
                    <a:pt x="175383" y="1270"/>
                  </a:lnTo>
                  <a:lnTo>
                    <a:pt x="195018" y="1270"/>
                  </a:lnTo>
                  <a:lnTo>
                    <a:pt x="198061" y="2540"/>
                  </a:lnTo>
                  <a:close/>
                </a:path>
                <a:path w="384175" h="445769">
                  <a:moveTo>
                    <a:pt x="264382" y="8890"/>
                  </a:moveTo>
                  <a:lnTo>
                    <a:pt x="225588" y="8890"/>
                  </a:lnTo>
                  <a:lnTo>
                    <a:pt x="226111" y="7620"/>
                  </a:lnTo>
                  <a:lnTo>
                    <a:pt x="224875" y="1270"/>
                  </a:lnTo>
                  <a:lnTo>
                    <a:pt x="233337" y="3810"/>
                  </a:lnTo>
                  <a:lnTo>
                    <a:pt x="239375" y="5080"/>
                  </a:lnTo>
                  <a:lnTo>
                    <a:pt x="250928" y="5080"/>
                  </a:lnTo>
                  <a:lnTo>
                    <a:pt x="255682" y="6350"/>
                  </a:lnTo>
                  <a:lnTo>
                    <a:pt x="261197" y="7620"/>
                  </a:lnTo>
                  <a:lnTo>
                    <a:pt x="264382" y="8890"/>
                  </a:lnTo>
                  <a:close/>
                </a:path>
                <a:path w="384175" h="445769">
                  <a:moveTo>
                    <a:pt x="207189" y="5080"/>
                  </a:moveTo>
                  <a:lnTo>
                    <a:pt x="154464" y="5080"/>
                  </a:lnTo>
                  <a:lnTo>
                    <a:pt x="154208" y="4754"/>
                  </a:lnTo>
                  <a:lnTo>
                    <a:pt x="154845" y="3810"/>
                  </a:lnTo>
                  <a:lnTo>
                    <a:pt x="208330" y="3810"/>
                  </a:lnTo>
                  <a:lnTo>
                    <a:pt x="208475" y="4455"/>
                  </a:lnTo>
                  <a:lnTo>
                    <a:pt x="207189" y="5080"/>
                  </a:lnTo>
                  <a:close/>
                </a:path>
                <a:path w="384175" h="445769">
                  <a:moveTo>
                    <a:pt x="265238" y="10160"/>
                  </a:moveTo>
                  <a:lnTo>
                    <a:pt x="209471" y="10160"/>
                  </a:lnTo>
                  <a:lnTo>
                    <a:pt x="209471" y="8890"/>
                  </a:lnTo>
                  <a:lnTo>
                    <a:pt x="208475" y="4455"/>
                  </a:lnTo>
                  <a:lnTo>
                    <a:pt x="209804" y="3810"/>
                  </a:lnTo>
                  <a:lnTo>
                    <a:pt x="218742" y="3810"/>
                  </a:lnTo>
                  <a:lnTo>
                    <a:pt x="221119" y="5080"/>
                  </a:lnTo>
                  <a:lnTo>
                    <a:pt x="223306" y="7620"/>
                  </a:lnTo>
                  <a:lnTo>
                    <a:pt x="225588" y="8890"/>
                  </a:lnTo>
                  <a:lnTo>
                    <a:pt x="264382" y="8890"/>
                  </a:lnTo>
                  <a:lnTo>
                    <a:pt x="265238" y="10160"/>
                  </a:lnTo>
                  <a:close/>
                </a:path>
                <a:path w="384175" h="445769">
                  <a:moveTo>
                    <a:pt x="209471" y="10160"/>
                  </a:moveTo>
                  <a:lnTo>
                    <a:pt x="207189" y="5080"/>
                  </a:lnTo>
                  <a:lnTo>
                    <a:pt x="208475" y="4455"/>
                  </a:lnTo>
                  <a:lnTo>
                    <a:pt x="209471" y="8890"/>
                  </a:lnTo>
                  <a:lnTo>
                    <a:pt x="209471" y="10160"/>
                  </a:lnTo>
                  <a:close/>
                </a:path>
                <a:path w="384175" h="445769">
                  <a:moveTo>
                    <a:pt x="154464" y="5080"/>
                  </a:moveTo>
                  <a:lnTo>
                    <a:pt x="153989" y="5080"/>
                  </a:lnTo>
                  <a:lnTo>
                    <a:pt x="154208" y="4754"/>
                  </a:lnTo>
                  <a:lnTo>
                    <a:pt x="154464" y="5080"/>
                  </a:lnTo>
                  <a:close/>
                </a:path>
                <a:path w="384175" h="445769">
                  <a:moveTo>
                    <a:pt x="49206" y="6350"/>
                  </a:moveTo>
                  <a:lnTo>
                    <a:pt x="33184" y="6350"/>
                  </a:lnTo>
                  <a:lnTo>
                    <a:pt x="35846" y="5080"/>
                  </a:lnTo>
                  <a:lnTo>
                    <a:pt x="43596" y="5080"/>
                  </a:lnTo>
                  <a:lnTo>
                    <a:pt x="49206" y="6350"/>
                  </a:lnTo>
                  <a:close/>
                </a:path>
                <a:path w="384175" h="445769">
                  <a:moveTo>
                    <a:pt x="188267" y="59690"/>
                  </a:moveTo>
                  <a:lnTo>
                    <a:pt x="7559" y="59690"/>
                  </a:lnTo>
                  <a:lnTo>
                    <a:pt x="11362" y="58420"/>
                  </a:lnTo>
                  <a:lnTo>
                    <a:pt x="4872" y="57497"/>
                  </a:lnTo>
                  <a:lnTo>
                    <a:pt x="4468" y="55880"/>
                  </a:lnTo>
                  <a:lnTo>
                    <a:pt x="2091" y="49530"/>
                  </a:lnTo>
                  <a:lnTo>
                    <a:pt x="6085" y="40640"/>
                  </a:lnTo>
                  <a:lnTo>
                    <a:pt x="9746" y="34290"/>
                  </a:lnTo>
                  <a:lnTo>
                    <a:pt x="13074" y="30480"/>
                  </a:lnTo>
                  <a:lnTo>
                    <a:pt x="16497" y="26670"/>
                  </a:lnTo>
                  <a:lnTo>
                    <a:pt x="18208" y="19050"/>
                  </a:lnTo>
                  <a:lnTo>
                    <a:pt x="18208" y="8890"/>
                  </a:lnTo>
                  <a:lnTo>
                    <a:pt x="25530" y="7620"/>
                  </a:lnTo>
                  <a:lnTo>
                    <a:pt x="30522" y="6350"/>
                  </a:lnTo>
                  <a:lnTo>
                    <a:pt x="54150" y="6350"/>
                  </a:lnTo>
                  <a:lnTo>
                    <a:pt x="62803" y="5080"/>
                  </a:lnTo>
                  <a:lnTo>
                    <a:pt x="66226" y="5080"/>
                  </a:lnTo>
                  <a:lnTo>
                    <a:pt x="68698" y="7620"/>
                  </a:lnTo>
                  <a:lnTo>
                    <a:pt x="208330" y="7620"/>
                  </a:lnTo>
                  <a:lnTo>
                    <a:pt x="209471" y="10160"/>
                  </a:lnTo>
                  <a:lnTo>
                    <a:pt x="265238" y="10160"/>
                  </a:lnTo>
                  <a:lnTo>
                    <a:pt x="266080" y="12407"/>
                  </a:lnTo>
                  <a:lnTo>
                    <a:pt x="264810" y="12700"/>
                  </a:lnTo>
                  <a:lnTo>
                    <a:pt x="274033" y="12700"/>
                  </a:lnTo>
                  <a:lnTo>
                    <a:pt x="275935" y="15240"/>
                  </a:lnTo>
                  <a:lnTo>
                    <a:pt x="277932" y="16510"/>
                  </a:lnTo>
                  <a:lnTo>
                    <a:pt x="282496" y="17780"/>
                  </a:lnTo>
                  <a:lnTo>
                    <a:pt x="289627" y="19050"/>
                  </a:lnTo>
                  <a:lnTo>
                    <a:pt x="284398" y="24130"/>
                  </a:lnTo>
                  <a:lnTo>
                    <a:pt x="284160" y="25400"/>
                  </a:lnTo>
                  <a:lnTo>
                    <a:pt x="291529" y="25400"/>
                  </a:lnTo>
                  <a:lnTo>
                    <a:pt x="286204" y="30480"/>
                  </a:lnTo>
                  <a:lnTo>
                    <a:pt x="299310" y="30480"/>
                  </a:lnTo>
                  <a:lnTo>
                    <a:pt x="300324" y="31750"/>
                  </a:lnTo>
                  <a:lnTo>
                    <a:pt x="307456" y="33020"/>
                  </a:lnTo>
                  <a:lnTo>
                    <a:pt x="311164" y="33020"/>
                  </a:lnTo>
                  <a:lnTo>
                    <a:pt x="314539" y="34290"/>
                  </a:lnTo>
                  <a:lnTo>
                    <a:pt x="320245" y="36830"/>
                  </a:lnTo>
                  <a:lnTo>
                    <a:pt x="322099" y="38100"/>
                  </a:lnTo>
                  <a:lnTo>
                    <a:pt x="324191" y="40640"/>
                  </a:lnTo>
                  <a:lnTo>
                    <a:pt x="323002" y="40640"/>
                  </a:lnTo>
                  <a:lnTo>
                    <a:pt x="323002" y="43180"/>
                  </a:lnTo>
                  <a:lnTo>
                    <a:pt x="330942" y="43180"/>
                  </a:lnTo>
                  <a:lnTo>
                    <a:pt x="331560" y="44450"/>
                  </a:lnTo>
                  <a:lnTo>
                    <a:pt x="334317" y="45720"/>
                  </a:lnTo>
                  <a:lnTo>
                    <a:pt x="335268" y="46990"/>
                  </a:lnTo>
                  <a:lnTo>
                    <a:pt x="333556" y="50800"/>
                  </a:lnTo>
                  <a:lnTo>
                    <a:pt x="333984" y="52070"/>
                  </a:lnTo>
                  <a:lnTo>
                    <a:pt x="340022" y="52070"/>
                  </a:lnTo>
                  <a:lnTo>
                    <a:pt x="341686" y="53340"/>
                  </a:lnTo>
                  <a:lnTo>
                    <a:pt x="345014" y="53340"/>
                  </a:lnTo>
                  <a:lnTo>
                    <a:pt x="344491" y="57150"/>
                  </a:lnTo>
                  <a:lnTo>
                    <a:pt x="343033" y="58420"/>
                  </a:lnTo>
                  <a:lnTo>
                    <a:pt x="189170" y="58420"/>
                  </a:lnTo>
                  <a:lnTo>
                    <a:pt x="188267" y="59690"/>
                  </a:lnTo>
                  <a:close/>
                </a:path>
                <a:path w="384175" h="445769">
                  <a:moveTo>
                    <a:pt x="274033" y="12700"/>
                  </a:moveTo>
                  <a:lnTo>
                    <a:pt x="266189" y="12700"/>
                  </a:lnTo>
                  <a:lnTo>
                    <a:pt x="266080" y="12407"/>
                  </a:lnTo>
                  <a:lnTo>
                    <a:pt x="270325" y="11430"/>
                  </a:lnTo>
                  <a:lnTo>
                    <a:pt x="274033" y="12700"/>
                  </a:lnTo>
                  <a:close/>
                </a:path>
                <a:path w="384175" h="445769">
                  <a:moveTo>
                    <a:pt x="266189" y="12700"/>
                  </a:moveTo>
                  <a:lnTo>
                    <a:pt x="264810" y="12700"/>
                  </a:lnTo>
                  <a:lnTo>
                    <a:pt x="266080" y="12407"/>
                  </a:lnTo>
                  <a:lnTo>
                    <a:pt x="266189" y="12700"/>
                  </a:lnTo>
                  <a:close/>
                </a:path>
                <a:path w="384175" h="445769">
                  <a:moveTo>
                    <a:pt x="291529" y="25400"/>
                  </a:moveTo>
                  <a:lnTo>
                    <a:pt x="284160" y="25400"/>
                  </a:lnTo>
                  <a:lnTo>
                    <a:pt x="288914" y="24130"/>
                  </a:lnTo>
                  <a:lnTo>
                    <a:pt x="293763" y="21590"/>
                  </a:lnTo>
                  <a:lnTo>
                    <a:pt x="292860" y="24130"/>
                  </a:lnTo>
                  <a:lnTo>
                    <a:pt x="291529" y="25400"/>
                  </a:lnTo>
                  <a:close/>
                </a:path>
                <a:path w="384175" h="445769">
                  <a:moveTo>
                    <a:pt x="299310" y="30480"/>
                  </a:moveTo>
                  <a:lnTo>
                    <a:pt x="286204" y="30480"/>
                  </a:lnTo>
                  <a:lnTo>
                    <a:pt x="292575" y="27940"/>
                  </a:lnTo>
                  <a:lnTo>
                    <a:pt x="297282" y="27940"/>
                  </a:lnTo>
                  <a:lnTo>
                    <a:pt x="299310" y="30480"/>
                  </a:lnTo>
                  <a:close/>
                </a:path>
                <a:path w="384175" h="445769">
                  <a:moveTo>
                    <a:pt x="323002" y="43180"/>
                  </a:moveTo>
                  <a:lnTo>
                    <a:pt x="323002" y="40640"/>
                  </a:lnTo>
                  <a:lnTo>
                    <a:pt x="324095" y="40640"/>
                  </a:lnTo>
                  <a:lnTo>
                    <a:pt x="324143" y="41910"/>
                  </a:lnTo>
                  <a:lnTo>
                    <a:pt x="323002" y="43180"/>
                  </a:lnTo>
                  <a:close/>
                </a:path>
                <a:path w="384175" h="445769">
                  <a:moveTo>
                    <a:pt x="324190" y="40666"/>
                  </a:moveTo>
                  <a:close/>
                </a:path>
                <a:path w="384175" h="445769">
                  <a:moveTo>
                    <a:pt x="330942" y="43180"/>
                  </a:moveTo>
                  <a:lnTo>
                    <a:pt x="323002" y="43180"/>
                  </a:lnTo>
                  <a:lnTo>
                    <a:pt x="324143" y="41910"/>
                  </a:lnTo>
                  <a:lnTo>
                    <a:pt x="324190" y="40666"/>
                  </a:lnTo>
                  <a:lnTo>
                    <a:pt x="328564" y="41910"/>
                  </a:lnTo>
                  <a:lnTo>
                    <a:pt x="330324" y="41910"/>
                  </a:lnTo>
                  <a:lnTo>
                    <a:pt x="330942" y="43180"/>
                  </a:lnTo>
                  <a:close/>
                </a:path>
                <a:path w="384175" h="445769">
                  <a:moveTo>
                    <a:pt x="340022" y="52070"/>
                  </a:moveTo>
                  <a:lnTo>
                    <a:pt x="333984" y="52070"/>
                  </a:lnTo>
                  <a:lnTo>
                    <a:pt x="335696" y="49530"/>
                  </a:lnTo>
                  <a:lnTo>
                    <a:pt x="336361" y="50800"/>
                  </a:lnTo>
                  <a:lnTo>
                    <a:pt x="338358" y="50800"/>
                  </a:lnTo>
                  <a:lnTo>
                    <a:pt x="340022" y="52070"/>
                  </a:lnTo>
                  <a:close/>
                </a:path>
                <a:path w="384175" h="445769">
                  <a:moveTo>
                    <a:pt x="350500" y="60960"/>
                  </a:moveTo>
                  <a:lnTo>
                    <a:pt x="340117" y="60960"/>
                  </a:lnTo>
                  <a:lnTo>
                    <a:pt x="353239" y="55880"/>
                  </a:lnTo>
                  <a:lnTo>
                    <a:pt x="350500" y="60960"/>
                  </a:lnTo>
                  <a:close/>
                </a:path>
                <a:path w="384175" h="445769">
                  <a:moveTo>
                    <a:pt x="95750" y="71120"/>
                  </a:moveTo>
                  <a:lnTo>
                    <a:pt x="87858" y="71120"/>
                  </a:lnTo>
                  <a:lnTo>
                    <a:pt x="84910" y="69850"/>
                  </a:lnTo>
                  <a:lnTo>
                    <a:pt x="79848" y="68694"/>
                  </a:lnTo>
                  <a:lnTo>
                    <a:pt x="6798" y="68580"/>
                  </a:lnTo>
                  <a:lnTo>
                    <a:pt x="6798" y="67310"/>
                  </a:lnTo>
                  <a:lnTo>
                    <a:pt x="9080" y="67310"/>
                  </a:lnTo>
                  <a:lnTo>
                    <a:pt x="8177" y="66040"/>
                  </a:lnTo>
                  <a:lnTo>
                    <a:pt x="0" y="58420"/>
                  </a:lnTo>
                  <a:lnTo>
                    <a:pt x="2424" y="57150"/>
                  </a:lnTo>
                  <a:lnTo>
                    <a:pt x="4872" y="57497"/>
                  </a:lnTo>
                  <a:lnTo>
                    <a:pt x="5419" y="59690"/>
                  </a:lnTo>
                  <a:lnTo>
                    <a:pt x="188267" y="59690"/>
                  </a:lnTo>
                  <a:lnTo>
                    <a:pt x="187221" y="63500"/>
                  </a:lnTo>
                  <a:lnTo>
                    <a:pt x="186342" y="65634"/>
                  </a:lnTo>
                  <a:lnTo>
                    <a:pt x="185819" y="66040"/>
                  </a:lnTo>
                  <a:lnTo>
                    <a:pt x="110535" y="66040"/>
                  </a:lnTo>
                  <a:lnTo>
                    <a:pt x="110821" y="69850"/>
                  </a:lnTo>
                  <a:lnTo>
                    <a:pt x="98650" y="69850"/>
                  </a:lnTo>
                  <a:lnTo>
                    <a:pt x="95750" y="71120"/>
                  </a:lnTo>
                  <a:close/>
                </a:path>
                <a:path w="384175" h="445769">
                  <a:moveTo>
                    <a:pt x="7559" y="59690"/>
                  </a:moveTo>
                  <a:lnTo>
                    <a:pt x="5419" y="59690"/>
                  </a:lnTo>
                  <a:lnTo>
                    <a:pt x="4872" y="57497"/>
                  </a:lnTo>
                  <a:lnTo>
                    <a:pt x="11362" y="58420"/>
                  </a:lnTo>
                  <a:lnTo>
                    <a:pt x="7559" y="59690"/>
                  </a:lnTo>
                  <a:close/>
                </a:path>
                <a:path w="384175" h="445769">
                  <a:moveTo>
                    <a:pt x="186342" y="65634"/>
                  </a:moveTo>
                  <a:lnTo>
                    <a:pt x="187221" y="63500"/>
                  </a:lnTo>
                  <a:lnTo>
                    <a:pt x="188267" y="59690"/>
                  </a:lnTo>
                  <a:lnTo>
                    <a:pt x="189170" y="58420"/>
                  </a:lnTo>
                  <a:lnTo>
                    <a:pt x="189931" y="59690"/>
                  </a:lnTo>
                  <a:lnTo>
                    <a:pt x="187459" y="64770"/>
                  </a:lnTo>
                  <a:lnTo>
                    <a:pt x="186342" y="65634"/>
                  </a:lnTo>
                  <a:close/>
                </a:path>
                <a:path w="384175" h="445769">
                  <a:moveTo>
                    <a:pt x="351527" y="67310"/>
                  </a:moveTo>
                  <a:lnTo>
                    <a:pt x="201484" y="67310"/>
                  </a:lnTo>
                  <a:lnTo>
                    <a:pt x="200058" y="66040"/>
                  </a:lnTo>
                  <a:lnTo>
                    <a:pt x="186175" y="66040"/>
                  </a:lnTo>
                  <a:lnTo>
                    <a:pt x="186342" y="65634"/>
                  </a:lnTo>
                  <a:lnTo>
                    <a:pt x="187459" y="64770"/>
                  </a:lnTo>
                  <a:lnTo>
                    <a:pt x="189931" y="59690"/>
                  </a:lnTo>
                  <a:lnTo>
                    <a:pt x="189170" y="58420"/>
                  </a:lnTo>
                  <a:lnTo>
                    <a:pt x="343033" y="58420"/>
                  </a:lnTo>
                  <a:lnTo>
                    <a:pt x="340117" y="60960"/>
                  </a:lnTo>
                  <a:lnTo>
                    <a:pt x="350500" y="60960"/>
                  </a:lnTo>
                  <a:lnTo>
                    <a:pt x="349816" y="62230"/>
                  </a:lnTo>
                  <a:lnTo>
                    <a:pt x="349245" y="66040"/>
                  </a:lnTo>
                  <a:lnTo>
                    <a:pt x="198631" y="66040"/>
                  </a:lnTo>
                  <a:lnTo>
                    <a:pt x="189979" y="67310"/>
                  </a:lnTo>
                  <a:lnTo>
                    <a:pt x="351527" y="67310"/>
                  </a:lnTo>
                  <a:close/>
                </a:path>
                <a:path w="384175" h="445769">
                  <a:moveTo>
                    <a:pt x="120900" y="69850"/>
                  </a:moveTo>
                  <a:lnTo>
                    <a:pt x="111771" y="69850"/>
                  </a:lnTo>
                  <a:lnTo>
                    <a:pt x="110821" y="66040"/>
                  </a:lnTo>
                  <a:lnTo>
                    <a:pt x="167634" y="66040"/>
                  </a:lnTo>
                  <a:lnTo>
                    <a:pt x="165542" y="67310"/>
                  </a:lnTo>
                  <a:lnTo>
                    <a:pt x="126605" y="67310"/>
                  </a:lnTo>
                  <a:lnTo>
                    <a:pt x="120900" y="69850"/>
                  </a:lnTo>
                  <a:close/>
                </a:path>
                <a:path w="384175" h="445769">
                  <a:moveTo>
                    <a:pt x="184178" y="67310"/>
                  </a:moveTo>
                  <a:lnTo>
                    <a:pt x="176001" y="66040"/>
                  </a:lnTo>
                  <a:lnTo>
                    <a:pt x="185819" y="66040"/>
                  </a:lnTo>
                  <a:lnTo>
                    <a:pt x="184178" y="67310"/>
                  </a:lnTo>
                  <a:close/>
                </a:path>
                <a:path w="384175" h="445769">
                  <a:moveTo>
                    <a:pt x="142674" y="68580"/>
                  </a:moveTo>
                  <a:lnTo>
                    <a:pt x="134877" y="68580"/>
                  </a:lnTo>
                  <a:lnTo>
                    <a:pt x="132595" y="67310"/>
                  </a:lnTo>
                  <a:lnTo>
                    <a:pt x="145336" y="67310"/>
                  </a:lnTo>
                  <a:lnTo>
                    <a:pt x="142674" y="68580"/>
                  </a:lnTo>
                  <a:close/>
                </a:path>
                <a:path w="384175" h="445769">
                  <a:moveTo>
                    <a:pt x="163450" y="68580"/>
                  </a:moveTo>
                  <a:lnTo>
                    <a:pt x="153371" y="68580"/>
                  </a:lnTo>
                  <a:lnTo>
                    <a:pt x="150328" y="67310"/>
                  </a:lnTo>
                  <a:lnTo>
                    <a:pt x="165542" y="67310"/>
                  </a:lnTo>
                  <a:lnTo>
                    <a:pt x="163450" y="68580"/>
                  </a:lnTo>
                  <a:close/>
                </a:path>
                <a:path w="384175" h="445769">
                  <a:moveTo>
                    <a:pt x="357755" y="85090"/>
                  </a:moveTo>
                  <a:lnTo>
                    <a:pt x="261910" y="85090"/>
                  </a:lnTo>
                  <a:lnTo>
                    <a:pt x="258867" y="83820"/>
                  </a:lnTo>
                  <a:lnTo>
                    <a:pt x="255397" y="83820"/>
                  </a:lnTo>
                  <a:lnTo>
                    <a:pt x="247695" y="80010"/>
                  </a:lnTo>
                  <a:lnTo>
                    <a:pt x="242180" y="77470"/>
                  </a:lnTo>
                  <a:lnTo>
                    <a:pt x="235524" y="72390"/>
                  </a:lnTo>
                  <a:lnTo>
                    <a:pt x="232386" y="71120"/>
                  </a:lnTo>
                  <a:lnTo>
                    <a:pt x="229439" y="69850"/>
                  </a:lnTo>
                  <a:lnTo>
                    <a:pt x="226301" y="69850"/>
                  </a:lnTo>
                  <a:lnTo>
                    <a:pt x="222925" y="68580"/>
                  </a:lnTo>
                  <a:lnTo>
                    <a:pt x="207046" y="68580"/>
                  </a:lnTo>
                  <a:lnTo>
                    <a:pt x="204859" y="67310"/>
                  </a:lnTo>
                  <a:lnTo>
                    <a:pt x="353905" y="67310"/>
                  </a:lnTo>
                  <a:lnTo>
                    <a:pt x="354190" y="69850"/>
                  </a:lnTo>
                  <a:lnTo>
                    <a:pt x="353286" y="71120"/>
                  </a:lnTo>
                  <a:lnTo>
                    <a:pt x="352193" y="71120"/>
                  </a:lnTo>
                  <a:lnTo>
                    <a:pt x="352383" y="72390"/>
                  </a:lnTo>
                  <a:lnTo>
                    <a:pt x="355188" y="72390"/>
                  </a:lnTo>
                  <a:lnTo>
                    <a:pt x="356852" y="74930"/>
                  </a:lnTo>
                  <a:lnTo>
                    <a:pt x="358944" y="77470"/>
                  </a:lnTo>
                  <a:lnTo>
                    <a:pt x="360370" y="81280"/>
                  </a:lnTo>
                  <a:lnTo>
                    <a:pt x="360418" y="82550"/>
                  </a:lnTo>
                  <a:lnTo>
                    <a:pt x="357755" y="85090"/>
                  </a:lnTo>
                  <a:close/>
                </a:path>
                <a:path w="384175" h="445769">
                  <a:moveTo>
                    <a:pt x="78692" y="88900"/>
                  </a:moveTo>
                  <a:lnTo>
                    <a:pt x="14310" y="88900"/>
                  </a:lnTo>
                  <a:lnTo>
                    <a:pt x="9133" y="88035"/>
                  </a:lnTo>
                  <a:lnTo>
                    <a:pt x="5847" y="82550"/>
                  </a:lnTo>
                  <a:lnTo>
                    <a:pt x="5087" y="80010"/>
                  </a:lnTo>
                  <a:lnTo>
                    <a:pt x="5087" y="72390"/>
                  </a:lnTo>
                  <a:lnTo>
                    <a:pt x="5372" y="71120"/>
                  </a:lnTo>
                  <a:lnTo>
                    <a:pt x="6513" y="68580"/>
                  </a:lnTo>
                  <a:lnTo>
                    <a:pt x="69697" y="68580"/>
                  </a:lnTo>
                  <a:lnTo>
                    <a:pt x="75211" y="73660"/>
                  </a:lnTo>
                  <a:lnTo>
                    <a:pt x="76137" y="74034"/>
                  </a:lnTo>
                  <a:lnTo>
                    <a:pt x="76305" y="74930"/>
                  </a:lnTo>
                  <a:lnTo>
                    <a:pt x="77969" y="78740"/>
                  </a:lnTo>
                  <a:lnTo>
                    <a:pt x="80821" y="83820"/>
                  </a:lnTo>
                  <a:lnTo>
                    <a:pt x="78692" y="88900"/>
                  </a:lnTo>
                  <a:close/>
                </a:path>
                <a:path w="384175" h="445769">
                  <a:moveTo>
                    <a:pt x="76137" y="74034"/>
                  </a:moveTo>
                  <a:lnTo>
                    <a:pt x="75211" y="73660"/>
                  </a:lnTo>
                  <a:lnTo>
                    <a:pt x="69697" y="68580"/>
                  </a:lnTo>
                  <a:lnTo>
                    <a:pt x="73310" y="68580"/>
                  </a:lnTo>
                  <a:lnTo>
                    <a:pt x="75354" y="69850"/>
                  </a:lnTo>
                  <a:lnTo>
                    <a:pt x="76137" y="74034"/>
                  </a:lnTo>
                  <a:close/>
                </a:path>
                <a:path w="384175" h="445769">
                  <a:moveTo>
                    <a:pt x="78349" y="74930"/>
                  </a:moveTo>
                  <a:lnTo>
                    <a:pt x="76137" y="74034"/>
                  </a:lnTo>
                  <a:lnTo>
                    <a:pt x="75354" y="69850"/>
                  </a:lnTo>
                  <a:lnTo>
                    <a:pt x="73310" y="68580"/>
                  </a:lnTo>
                  <a:lnTo>
                    <a:pt x="79348" y="68580"/>
                  </a:lnTo>
                  <a:lnTo>
                    <a:pt x="79848" y="68694"/>
                  </a:lnTo>
                  <a:lnTo>
                    <a:pt x="79110" y="72390"/>
                  </a:lnTo>
                  <a:lnTo>
                    <a:pt x="78349" y="74930"/>
                  </a:lnTo>
                  <a:close/>
                </a:path>
                <a:path w="384175" h="445769">
                  <a:moveTo>
                    <a:pt x="79848" y="68694"/>
                  </a:moveTo>
                  <a:lnTo>
                    <a:pt x="79348" y="68580"/>
                  </a:lnTo>
                  <a:lnTo>
                    <a:pt x="79871" y="68580"/>
                  </a:lnTo>
                  <a:close/>
                </a:path>
                <a:path w="384175" h="445769">
                  <a:moveTo>
                    <a:pt x="215699" y="69850"/>
                  </a:moveTo>
                  <a:lnTo>
                    <a:pt x="211610" y="68580"/>
                  </a:lnTo>
                  <a:lnTo>
                    <a:pt x="222925" y="68580"/>
                  </a:lnTo>
                  <a:lnTo>
                    <a:pt x="215699" y="69850"/>
                  </a:lnTo>
                  <a:close/>
                </a:path>
                <a:path w="384175" h="445769">
                  <a:moveTo>
                    <a:pt x="110916" y="71120"/>
                  </a:moveTo>
                  <a:lnTo>
                    <a:pt x="105686" y="69850"/>
                  </a:lnTo>
                  <a:lnTo>
                    <a:pt x="110821" y="69850"/>
                  </a:lnTo>
                  <a:lnTo>
                    <a:pt x="110916" y="71120"/>
                  </a:lnTo>
                  <a:close/>
                </a:path>
                <a:path w="384175" h="445769">
                  <a:moveTo>
                    <a:pt x="352383" y="72390"/>
                  </a:moveTo>
                  <a:lnTo>
                    <a:pt x="352193" y="71120"/>
                  </a:lnTo>
                  <a:lnTo>
                    <a:pt x="352716" y="71120"/>
                  </a:lnTo>
                  <a:lnTo>
                    <a:pt x="353046" y="71458"/>
                  </a:lnTo>
                  <a:lnTo>
                    <a:pt x="352383" y="72390"/>
                  </a:lnTo>
                  <a:close/>
                </a:path>
                <a:path w="384175" h="445769">
                  <a:moveTo>
                    <a:pt x="353046" y="71458"/>
                  </a:moveTo>
                  <a:lnTo>
                    <a:pt x="352716" y="71120"/>
                  </a:lnTo>
                  <a:lnTo>
                    <a:pt x="353286" y="71120"/>
                  </a:lnTo>
                  <a:lnTo>
                    <a:pt x="353046" y="71458"/>
                  </a:lnTo>
                  <a:close/>
                </a:path>
                <a:path w="384175" h="445769">
                  <a:moveTo>
                    <a:pt x="353952" y="72390"/>
                  </a:moveTo>
                  <a:lnTo>
                    <a:pt x="352383" y="72390"/>
                  </a:lnTo>
                  <a:lnTo>
                    <a:pt x="353046" y="71458"/>
                  </a:lnTo>
                  <a:lnTo>
                    <a:pt x="353952" y="72390"/>
                  </a:lnTo>
                  <a:close/>
                </a:path>
                <a:path w="384175" h="445769">
                  <a:moveTo>
                    <a:pt x="302797" y="120650"/>
                  </a:moveTo>
                  <a:lnTo>
                    <a:pt x="300800" y="120650"/>
                  </a:lnTo>
                  <a:lnTo>
                    <a:pt x="297567" y="116840"/>
                  </a:lnTo>
                  <a:lnTo>
                    <a:pt x="295570" y="114300"/>
                  </a:lnTo>
                  <a:lnTo>
                    <a:pt x="293193" y="110490"/>
                  </a:lnTo>
                  <a:lnTo>
                    <a:pt x="292718" y="107950"/>
                  </a:lnTo>
                  <a:lnTo>
                    <a:pt x="292004" y="106680"/>
                  </a:lnTo>
                  <a:lnTo>
                    <a:pt x="290103" y="102870"/>
                  </a:lnTo>
                  <a:lnTo>
                    <a:pt x="290768" y="101600"/>
                  </a:lnTo>
                  <a:lnTo>
                    <a:pt x="293050" y="100330"/>
                  </a:lnTo>
                  <a:lnTo>
                    <a:pt x="284968" y="100330"/>
                  </a:lnTo>
                  <a:lnTo>
                    <a:pt x="279311" y="97790"/>
                  </a:lnTo>
                  <a:lnTo>
                    <a:pt x="276078" y="92710"/>
                  </a:lnTo>
                  <a:lnTo>
                    <a:pt x="273130" y="92710"/>
                  </a:lnTo>
                  <a:lnTo>
                    <a:pt x="270658" y="91440"/>
                  </a:lnTo>
                  <a:lnTo>
                    <a:pt x="268661" y="90170"/>
                  </a:lnTo>
                  <a:lnTo>
                    <a:pt x="266664" y="87630"/>
                  </a:lnTo>
                  <a:lnTo>
                    <a:pt x="265381" y="86360"/>
                  </a:lnTo>
                  <a:lnTo>
                    <a:pt x="264810" y="85090"/>
                  </a:lnTo>
                  <a:lnTo>
                    <a:pt x="357755" y="85090"/>
                  </a:lnTo>
                  <a:lnTo>
                    <a:pt x="359942" y="83820"/>
                  </a:lnTo>
                  <a:lnTo>
                    <a:pt x="365647" y="81280"/>
                  </a:lnTo>
                  <a:lnTo>
                    <a:pt x="365647" y="95250"/>
                  </a:lnTo>
                  <a:lnTo>
                    <a:pt x="365838" y="95250"/>
                  </a:lnTo>
                  <a:lnTo>
                    <a:pt x="368833" y="96520"/>
                  </a:lnTo>
                  <a:lnTo>
                    <a:pt x="374633" y="100330"/>
                  </a:lnTo>
                  <a:lnTo>
                    <a:pt x="374158" y="105410"/>
                  </a:lnTo>
                  <a:lnTo>
                    <a:pt x="374205" y="109220"/>
                  </a:lnTo>
                  <a:lnTo>
                    <a:pt x="374776" y="110490"/>
                  </a:lnTo>
                  <a:lnTo>
                    <a:pt x="375346" y="110490"/>
                  </a:lnTo>
                  <a:lnTo>
                    <a:pt x="377771" y="113030"/>
                  </a:lnTo>
                  <a:lnTo>
                    <a:pt x="382050" y="118110"/>
                  </a:lnTo>
                  <a:lnTo>
                    <a:pt x="381916" y="119380"/>
                  </a:lnTo>
                  <a:lnTo>
                    <a:pt x="305174" y="119380"/>
                  </a:lnTo>
                  <a:lnTo>
                    <a:pt x="302797" y="120650"/>
                  </a:lnTo>
                  <a:close/>
                </a:path>
                <a:path w="384175" h="445769">
                  <a:moveTo>
                    <a:pt x="94656" y="198120"/>
                  </a:moveTo>
                  <a:lnTo>
                    <a:pt x="27051" y="198120"/>
                  </a:lnTo>
                  <a:lnTo>
                    <a:pt x="23628" y="195580"/>
                  </a:lnTo>
                  <a:lnTo>
                    <a:pt x="22867" y="194310"/>
                  </a:lnTo>
                  <a:lnTo>
                    <a:pt x="26671" y="191770"/>
                  </a:lnTo>
                  <a:lnTo>
                    <a:pt x="23913" y="191770"/>
                  </a:lnTo>
                  <a:lnTo>
                    <a:pt x="23913" y="190500"/>
                  </a:lnTo>
                  <a:lnTo>
                    <a:pt x="22677" y="187960"/>
                  </a:lnTo>
                  <a:lnTo>
                    <a:pt x="17733" y="176530"/>
                  </a:lnTo>
                  <a:lnTo>
                    <a:pt x="18589" y="172720"/>
                  </a:lnTo>
                  <a:lnTo>
                    <a:pt x="22772" y="171450"/>
                  </a:lnTo>
                  <a:lnTo>
                    <a:pt x="18874" y="167640"/>
                  </a:lnTo>
                  <a:lnTo>
                    <a:pt x="17115" y="163830"/>
                  </a:lnTo>
                  <a:lnTo>
                    <a:pt x="17970" y="154940"/>
                  </a:lnTo>
                  <a:lnTo>
                    <a:pt x="18129" y="152400"/>
                  </a:lnTo>
                  <a:lnTo>
                    <a:pt x="18208" y="144780"/>
                  </a:lnTo>
                  <a:lnTo>
                    <a:pt x="17923" y="142240"/>
                  </a:lnTo>
                  <a:lnTo>
                    <a:pt x="17352" y="140970"/>
                  </a:lnTo>
                  <a:lnTo>
                    <a:pt x="16877" y="138430"/>
                  </a:lnTo>
                  <a:lnTo>
                    <a:pt x="14880" y="137160"/>
                  </a:lnTo>
                  <a:lnTo>
                    <a:pt x="11362" y="134620"/>
                  </a:lnTo>
                  <a:lnTo>
                    <a:pt x="11267" y="124460"/>
                  </a:lnTo>
                  <a:lnTo>
                    <a:pt x="10887" y="119380"/>
                  </a:lnTo>
                  <a:lnTo>
                    <a:pt x="8985" y="107950"/>
                  </a:lnTo>
                  <a:lnTo>
                    <a:pt x="8510" y="102870"/>
                  </a:lnTo>
                  <a:lnTo>
                    <a:pt x="8510" y="97790"/>
                  </a:lnTo>
                  <a:lnTo>
                    <a:pt x="6037" y="91440"/>
                  </a:lnTo>
                  <a:lnTo>
                    <a:pt x="6703" y="87630"/>
                  </a:lnTo>
                  <a:lnTo>
                    <a:pt x="9133" y="88035"/>
                  </a:lnTo>
                  <a:lnTo>
                    <a:pt x="9651" y="88900"/>
                  </a:lnTo>
                  <a:lnTo>
                    <a:pt x="78692" y="88900"/>
                  </a:lnTo>
                  <a:lnTo>
                    <a:pt x="78159" y="90170"/>
                  </a:lnTo>
                  <a:lnTo>
                    <a:pt x="75972" y="93980"/>
                  </a:lnTo>
                  <a:lnTo>
                    <a:pt x="72549" y="95250"/>
                  </a:lnTo>
                  <a:lnTo>
                    <a:pt x="70315" y="95250"/>
                  </a:lnTo>
                  <a:lnTo>
                    <a:pt x="73547" y="96520"/>
                  </a:lnTo>
                  <a:lnTo>
                    <a:pt x="76875" y="97790"/>
                  </a:lnTo>
                  <a:lnTo>
                    <a:pt x="79110" y="100330"/>
                  </a:lnTo>
                  <a:lnTo>
                    <a:pt x="80251" y="105410"/>
                  </a:lnTo>
                  <a:lnTo>
                    <a:pt x="78159" y="110490"/>
                  </a:lnTo>
                  <a:lnTo>
                    <a:pt x="77398" y="115570"/>
                  </a:lnTo>
                  <a:lnTo>
                    <a:pt x="78539" y="123190"/>
                  </a:lnTo>
                  <a:lnTo>
                    <a:pt x="81867" y="128270"/>
                  </a:lnTo>
                  <a:lnTo>
                    <a:pt x="87953" y="134620"/>
                  </a:lnTo>
                  <a:lnTo>
                    <a:pt x="83579" y="137160"/>
                  </a:lnTo>
                  <a:lnTo>
                    <a:pt x="81915" y="138430"/>
                  </a:lnTo>
                  <a:lnTo>
                    <a:pt x="84102" y="138430"/>
                  </a:lnTo>
                  <a:lnTo>
                    <a:pt x="84910" y="139700"/>
                  </a:lnTo>
                  <a:lnTo>
                    <a:pt x="85386" y="140970"/>
                  </a:lnTo>
                  <a:lnTo>
                    <a:pt x="86527" y="143510"/>
                  </a:lnTo>
                  <a:lnTo>
                    <a:pt x="87668" y="148590"/>
                  </a:lnTo>
                  <a:lnTo>
                    <a:pt x="87049" y="151130"/>
                  </a:lnTo>
                  <a:lnTo>
                    <a:pt x="85243" y="152400"/>
                  </a:lnTo>
                  <a:lnTo>
                    <a:pt x="88666" y="153670"/>
                  </a:lnTo>
                  <a:lnTo>
                    <a:pt x="91518" y="156210"/>
                  </a:lnTo>
                  <a:lnTo>
                    <a:pt x="93800" y="160020"/>
                  </a:lnTo>
                  <a:lnTo>
                    <a:pt x="96178" y="165100"/>
                  </a:lnTo>
                  <a:lnTo>
                    <a:pt x="95417" y="170180"/>
                  </a:lnTo>
                  <a:lnTo>
                    <a:pt x="92860" y="173512"/>
                  </a:lnTo>
                  <a:lnTo>
                    <a:pt x="89997" y="173990"/>
                  </a:lnTo>
                  <a:lnTo>
                    <a:pt x="89236" y="175260"/>
                  </a:lnTo>
                  <a:lnTo>
                    <a:pt x="98032" y="175260"/>
                  </a:lnTo>
                  <a:lnTo>
                    <a:pt x="98460" y="177800"/>
                  </a:lnTo>
                  <a:lnTo>
                    <a:pt x="96629" y="186690"/>
                  </a:lnTo>
                  <a:lnTo>
                    <a:pt x="92374" y="186690"/>
                  </a:lnTo>
                  <a:lnTo>
                    <a:pt x="91423" y="187960"/>
                  </a:lnTo>
                  <a:lnTo>
                    <a:pt x="93515" y="189230"/>
                  </a:lnTo>
                  <a:lnTo>
                    <a:pt x="93515" y="190500"/>
                  </a:lnTo>
                  <a:lnTo>
                    <a:pt x="93705" y="191770"/>
                  </a:lnTo>
                  <a:lnTo>
                    <a:pt x="94466" y="195580"/>
                  </a:lnTo>
                  <a:lnTo>
                    <a:pt x="94656" y="198120"/>
                  </a:lnTo>
                  <a:close/>
                </a:path>
                <a:path w="384175" h="445769">
                  <a:moveTo>
                    <a:pt x="14310" y="88900"/>
                  </a:moveTo>
                  <a:lnTo>
                    <a:pt x="9651" y="88900"/>
                  </a:lnTo>
                  <a:lnTo>
                    <a:pt x="9133" y="88035"/>
                  </a:lnTo>
                  <a:lnTo>
                    <a:pt x="14310" y="88900"/>
                  </a:lnTo>
                  <a:close/>
                </a:path>
                <a:path w="384175" h="445769">
                  <a:moveTo>
                    <a:pt x="313161" y="165100"/>
                  </a:moveTo>
                  <a:lnTo>
                    <a:pt x="308502" y="160020"/>
                  </a:lnTo>
                  <a:lnTo>
                    <a:pt x="307456" y="157480"/>
                  </a:lnTo>
                  <a:lnTo>
                    <a:pt x="312685" y="157480"/>
                  </a:lnTo>
                  <a:lnTo>
                    <a:pt x="312590" y="156210"/>
                  </a:lnTo>
                  <a:lnTo>
                    <a:pt x="309738" y="154940"/>
                  </a:lnTo>
                  <a:lnTo>
                    <a:pt x="312780" y="151130"/>
                  </a:lnTo>
                  <a:lnTo>
                    <a:pt x="314207" y="148590"/>
                  </a:lnTo>
                  <a:lnTo>
                    <a:pt x="313826" y="146050"/>
                  </a:lnTo>
                  <a:lnTo>
                    <a:pt x="313731" y="139700"/>
                  </a:lnTo>
                  <a:lnTo>
                    <a:pt x="310593" y="139700"/>
                  </a:lnTo>
                  <a:lnTo>
                    <a:pt x="305174" y="130810"/>
                  </a:lnTo>
                  <a:lnTo>
                    <a:pt x="303367" y="124460"/>
                  </a:lnTo>
                  <a:lnTo>
                    <a:pt x="305174" y="119380"/>
                  </a:lnTo>
                  <a:lnTo>
                    <a:pt x="381916" y="119380"/>
                  </a:lnTo>
                  <a:lnTo>
                    <a:pt x="381384" y="124460"/>
                  </a:lnTo>
                  <a:lnTo>
                    <a:pt x="381051" y="128270"/>
                  </a:lnTo>
                  <a:lnTo>
                    <a:pt x="381051" y="134620"/>
                  </a:lnTo>
                  <a:lnTo>
                    <a:pt x="382002" y="138430"/>
                  </a:lnTo>
                  <a:lnTo>
                    <a:pt x="383904" y="143510"/>
                  </a:lnTo>
                  <a:lnTo>
                    <a:pt x="380861" y="147320"/>
                  </a:lnTo>
                  <a:lnTo>
                    <a:pt x="379530" y="149860"/>
                  </a:lnTo>
                  <a:lnTo>
                    <a:pt x="380291" y="154940"/>
                  </a:lnTo>
                  <a:lnTo>
                    <a:pt x="380386" y="156210"/>
                  </a:lnTo>
                  <a:lnTo>
                    <a:pt x="380481" y="161290"/>
                  </a:lnTo>
                  <a:lnTo>
                    <a:pt x="311164" y="161290"/>
                  </a:lnTo>
                  <a:lnTo>
                    <a:pt x="313161" y="165100"/>
                  </a:lnTo>
                  <a:close/>
                </a:path>
                <a:path w="384175" h="445769">
                  <a:moveTo>
                    <a:pt x="367359" y="187960"/>
                  </a:moveTo>
                  <a:lnTo>
                    <a:pt x="290055" y="187960"/>
                  </a:lnTo>
                  <a:lnTo>
                    <a:pt x="289960" y="185420"/>
                  </a:lnTo>
                  <a:lnTo>
                    <a:pt x="291481" y="182880"/>
                  </a:lnTo>
                  <a:lnTo>
                    <a:pt x="297757" y="177800"/>
                  </a:lnTo>
                  <a:lnTo>
                    <a:pt x="299896" y="176530"/>
                  </a:lnTo>
                  <a:lnTo>
                    <a:pt x="301037" y="176530"/>
                  </a:lnTo>
                  <a:lnTo>
                    <a:pt x="299611" y="173990"/>
                  </a:lnTo>
                  <a:lnTo>
                    <a:pt x="299801" y="172720"/>
                  </a:lnTo>
                  <a:lnTo>
                    <a:pt x="301608" y="172720"/>
                  </a:lnTo>
                  <a:lnTo>
                    <a:pt x="303510" y="171450"/>
                  </a:lnTo>
                  <a:lnTo>
                    <a:pt x="303224" y="168910"/>
                  </a:lnTo>
                  <a:lnTo>
                    <a:pt x="300752" y="165100"/>
                  </a:lnTo>
                  <a:lnTo>
                    <a:pt x="307028" y="161290"/>
                  </a:lnTo>
                  <a:lnTo>
                    <a:pt x="309666" y="161290"/>
                  </a:lnTo>
                  <a:lnTo>
                    <a:pt x="313161" y="165100"/>
                  </a:lnTo>
                  <a:lnTo>
                    <a:pt x="380481" y="165100"/>
                  </a:lnTo>
                  <a:lnTo>
                    <a:pt x="380481" y="166370"/>
                  </a:lnTo>
                  <a:lnTo>
                    <a:pt x="379672" y="170180"/>
                  </a:lnTo>
                  <a:lnTo>
                    <a:pt x="376440" y="172720"/>
                  </a:lnTo>
                  <a:lnTo>
                    <a:pt x="375203" y="173990"/>
                  </a:lnTo>
                  <a:lnTo>
                    <a:pt x="374348" y="175260"/>
                  </a:lnTo>
                  <a:lnTo>
                    <a:pt x="370212" y="180340"/>
                  </a:lnTo>
                  <a:lnTo>
                    <a:pt x="367359" y="187960"/>
                  </a:lnTo>
                  <a:close/>
                </a:path>
                <a:path w="384175" h="445769">
                  <a:moveTo>
                    <a:pt x="380481" y="165100"/>
                  </a:moveTo>
                  <a:lnTo>
                    <a:pt x="313161" y="165100"/>
                  </a:lnTo>
                  <a:lnTo>
                    <a:pt x="311164" y="161290"/>
                  </a:lnTo>
                  <a:lnTo>
                    <a:pt x="380481" y="161290"/>
                  </a:lnTo>
                  <a:lnTo>
                    <a:pt x="380481" y="165100"/>
                  </a:lnTo>
                  <a:close/>
                </a:path>
                <a:path w="384175" h="445769">
                  <a:moveTo>
                    <a:pt x="98032" y="175260"/>
                  </a:moveTo>
                  <a:lnTo>
                    <a:pt x="91518" y="175260"/>
                  </a:lnTo>
                  <a:lnTo>
                    <a:pt x="92860" y="173512"/>
                  </a:lnTo>
                  <a:lnTo>
                    <a:pt x="97604" y="172720"/>
                  </a:lnTo>
                  <a:lnTo>
                    <a:pt x="98032" y="175260"/>
                  </a:lnTo>
                  <a:close/>
                </a:path>
                <a:path w="384175" h="445769">
                  <a:moveTo>
                    <a:pt x="91518" y="175260"/>
                  </a:moveTo>
                  <a:lnTo>
                    <a:pt x="89236" y="175260"/>
                  </a:lnTo>
                  <a:lnTo>
                    <a:pt x="89997" y="173990"/>
                  </a:lnTo>
                  <a:lnTo>
                    <a:pt x="92860" y="173512"/>
                  </a:lnTo>
                  <a:lnTo>
                    <a:pt x="91518" y="175260"/>
                  </a:lnTo>
                  <a:close/>
                </a:path>
                <a:path w="384175" h="445769">
                  <a:moveTo>
                    <a:pt x="96368" y="187960"/>
                  </a:moveTo>
                  <a:lnTo>
                    <a:pt x="92374" y="186690"/>
                  </a:lnTo>
                  <a:lnTo>
                    <a:pt x="96629" y="186690"/>
                  </a:lnTo>
                  <a:lnTo>
                    <a:pt x="96368" y="187960"/>
                  </a:lnTo>
                  <a:close/>
                </a:path>
                <a:path w="384175" h="445769">
                  <a:moveTo>
                    <a:pt x="350246" y="221994"/>
                  </a:moveTo>
                  <a:lnTo>
                    <a:pt x="346868" y="219710"/>
                  </a:lnTo>
                  <a:lnTo>
                    <a:pt x="344063" y="218440"/>
                  </a:lnTo>
                  <a:lnTo>
                    <a:pt x="250833" y="218440"/>
                  </a:lnTo>
                  <a:lnTo>
                    <a:pt x="249613" y="214947"/>
                  </a:lnTo>
                  <a:lnTo>
                    <a:pt x="249620" y="213360"/>
                  </a:lnTo>
                  <a:lnTo>
                    <a:pt x="249739" y="212090"/>
                  </a:lnTo>
                  <a:lnTo>
                    <a:pt x="251546" y="210820"/>
                  </a:lnTo>
                  <a:lnTo>
                    <a:pt x="253448" y="209550"/>
                  </a:lnTo>
                  <a:lnTo>
                    <a:pt x="255587" y="207010"/>
                  </a:lnTo>
                  <a:lnTo>
                    <a:pt x="257964" y="203200"/>
                  </a:lnTo>
                  <a:lnTo>
                    <a:pt x="261863" y="203200"/>
                  </a:lnTo>
                  <a:lnTo>
                    <a:pt x="264905" y="201930"/>
                  </a:lnTo>
                  <a:lnTo>
                    <a:pt x="267092" y="200660"/>
                  </a:lnTo>
                  <a:lnTo>
                    <a:pt x="269374" y="199390"/>
                  </a:lnTo>
                  <a:lnTo>
                    <a:pt x="271799" y="196850"/>
                  </a:lnTo>
                  <a:lnTo>
                    <a:pt x="274366" y="195580"/>
                  </a:lnTo>
                  <a:lnTo>
                    <a:pt x="276934" y="193040"/>
                  </a:lnTo>
                  <a:lnTo>
                    <a:pt x="279881" y="191770"/>
                  </a:lnTo>
                  <a:lnTo>
                    <a:pt x="286537" y="187960"/>
                  </a:lnTo>
                  <a:lnTo>
                    <a:pt x="288819" y="186690"/>
                  </a:lnTo>
                  <a:lnTo>
                    <a:pt x="290055" y="187960"/>
                  </a:lnTo>
                  <a:lnTo>
                    <a:pt x="367359" y="187960"/>
                  </a:lnTo>
                  <a:lnTo>
                    <a:pt x="364697" y="193040"/>
                  </a:lnTo>
                  <a:lnTo>
                    <a:pt x="362224" y="196850"/>
                  </a:lnTo>
                  <a:lnTo>
                    <a:pt x="359847" y="200660"/>
                  </a:lnTo>
                  <a:lnTo>
                    <a:pt x="358326" y="207010"/>
                  </a:lnTo>
                  <a:lnTo>
                    <a:pt x="358041" y="210820"/>
                  </a:lnTo>
                  <a:lnTo>
                    <a:pt x="350672" y="210820"/>
                  </a:lnTo>
                  <a:lnTo>
                    <a:pt x="352336" y="212090"/>
                  </a:lnTo>
                  <a:lnTo>
                    <a:pt x="354651" y="213746"/>
                  </a:lnTo>
                  <a:lnTo>
                    <a:pt x="354570" y="215900"/>
                  </a:lnTo>
                  <a:lnTo>
                    <a:pt x="352383" y="219710"/>
                  </a:lnTo>
                  <a:lnTo>
                    <a:pt x="350246" y="221994"/>
                  </a:lnTo>
                  <a:close/>
                </a:path>
                <a:path w="384175" h="445769">
                  <a:moveTo>
                    <a:pt x="9365" y="270510"/>
                  </a:moveTo>
                  <a:lnTo>
                    <a:pt x="18779" y="264160"/>
                  </a:lnTo>
                  <a:lnTo>
                    <a:pt x="22582" y="261620"/>
                  </a:lnTo>
                  <a:lnTo>
                    <a:pt x="19064" y="260350"/>
                  </a:lnTo>
                  <a:lnTo>
                    <a:pt x="17638" y="257810"/>
                  </a:lnTo>
                  <a:lnTo>
                    <a:pt x="16497" y="252730"/>
                  </a:lnTo>
                  <a:lnTo>
                    <a:pt x="20015" y="247650"/>
                  </a:lnTo>
                  <a:lnTo>
                    <a:pt x="21441" y="242570"/>
                  </a:lnTo>
                  <a:lnTo>
                    <a:pt x="20775" y="238760"/>
                  </a:lnTo>
                  <a:lnTo>
                    <a:pt x="20205" y="234950"/>
                  </a:lnTo>
                  <a:lnTo>
                    <a:pt x="19991" y="231140"/>
                  </a:lnTo>
                  <a:lnTo>
                    <a:pt x="19920" y="219710"/>
                  </a:lnTo>
                  <a:lnTo>
                    <a:pt x="20775" y="217170"/>
                  </a:lnTo>
                  <a:lnTo>
                    <a:pt x="24199" y="215900"/>
                  </a:lnTo>
                  <a:lnTo>
                    <a:pt x="22772" y="215900"/>
                  </a:lnTo>
                  <a:lnTo>
                    <a:pt x="22772" y="214630"/>
                  </a:lnTo>
                  <a:lnTo>
                    <a:pt x="22487" y="213360"/>
                  </a:lnTo>
                  <a:lnTo>
                    <a:pt x="21346" y="210820"/>
                  </a:lnTo>
                  <a:lnTo>
                    <a:pt x="21061" y="208280"/>
                  </a:lnTo>
                  <a:lnTo>
                    <a:pt x="21061" y="201930"/>
                  </a:lnTo>
                  <a:lnTo>
                    <a:pt x="21584" y="199390"/>
                  </a:lnTo>
                  <a:lnTo>
                    <a:pt x="23676" y="196850"/>
                  </a:lnTo>
                  <a:lnTo>
                    <a:pt x="25149" y="196850"/>
                  </a:lnTo>
                  <a:lnTo>
                    <a:pt x="27051" y="198120"/>
                  </a:lnTo>
                  <a:lnTo>
                    <a:pt x="94656" y="198120"/>
                  </a:lnTo>
                  <a:lnTo>
                    <a:pt x="94656" y="205740"/>
                  </a:lnTo>
                  <a:lnTo>
                    <a:pt x="94133" y="209550"/>
                  </a:lnTo>
                  <a:lnTo>
                    <a:pt x="92991" y="213746"/>
                  </a:lnTo>
                  <a:lnTo>
                    <a:pt x="92137" y="217170"/>
                  </a:lnTo>
                  <a:lnTo>
                    <a:pt x="92327" y="220980"/>
                  </a:lnTo>
                  <a:lnTo>
                    <a:pt x="93658" y="226060"/>
                  </a:lnTo>
                  <a:lnTo>
                    <a:pt x="92010" y="228600"/>
                  </a:lnTo>
                  <a:lnTo>
                    <a:pt x="87145" y="228600"/>
                  </a:lnTo>
                  <a:lnTo>
                    <a:pt x="83531" y="229870"/>
                  </a:lnTo>
                  <a:lnTo>
                    <a:pt x="84577" y="231140"/>
                  </a:lnTo>
                  <a:lnTo>
                    <a:pt x="85908" y="232410"/>
                  </a:lnTo>
                  <a:lnTo>
                    <a:pt x="85243" y="233680"/>
                  </a:lnTo>
                  <a:lnTo>
                    <a:pt x="121301" y="233680"/>
                  </a:lnTo>
                  <a:lnTo>
                    <a:pt x="112968" y="236706"/>
                  </a:lnTo>
                  <a:lnTo>
                    <a:pt x="109299" y="237490"/>
                  </a:lnTo>
                  <a:lnTo>
                    <a:pt x="106162" y="237490"/>
                  </a:lnTo>
                  <a:lnTo>
                    <a:pt x="104212" y="238760"/>
                  </a:lnTo>
                  <a:lnTo>
                    <a:pt x="105116" y="238760"/>
                  </a:lnTo>
                  <a:lnTo>
                    <a:pt x="104070" y="240030"/>
                  </a:lnTo>
                  <a:lnTo>
                    <a:pt x="326948" y="240030"/>
                  </a:lnTo>
                  <a:lnTo>
                    <a:pt x="325569" y="241300"/>
                  </a:lnTo>
                  <a:lnTo>
                    <a:pt x="321576" y="245110"/>
                  </a:lnTo>
                  <a:lnTo>
                    <a:pt x="315680" y="245110"/>
                  </a:lnTo>
                  <a:lnTo>
                    <a:pt x="311259" y="246380"/>
                  </a:lnTo>
                  <a:lnTo>
                    <a:pt x="305459" y="254000"/>
                  </a:lnTo>
                  <a:lnTo>
                    <a:pt x="301656" y="256540"/>
                  </a:lnTo>
                  <a:lnTo>
                    <a:pt x="299278" y="257810"/>
                  </a:lnTo>
                  <a:lnTo>
                    <a:pt x="288391" y="257810"/>
                  </a:lnTo>
                  <a:lnTo>
                    <a:pt x="288609" y="257991"/>
                  </a:lnTo>
                  <a:lnTo>
                    <a:pt x="290198" y="260350"/>
                  </a:lnTo>
                  <a:lnTo>
                    <a:pt x="278027" y="260350"/>
                  </a:lnTo>
                  <a:lnTo>
                    <a:pt x="276125" y="261620"/>
                  </a:lnTo>
                  <a:lnTo>
                    <a:pt x="275555" y="262890"/>
                  </a:lnTo>
                  <a:lnTo>
                    <a:pt x="275365" y="264160"/>
                  </a:lnTo>
                  <a:lnTo>
                    <a:pt x="277456" y="266700"/>
                  </a:lnTo>
                  <a:lnTo>
                    <a:pt x="288391" y="266700"/>
                  </a:lnTo>
                  <a:lnTo>
                    <a:pt x="287155" y="269240"/>
                  </a:lnTo>
                  <a:lnTo>
                    <a:pt x="20300" y="269240"/>
                  </a:lnTo>
                  <a:lnTo>
                    <a:pt x="9365" y="270510"/>
                  </a:lnTo>
                  <a:close/>
                </a:path>
                <a:path w="384175" h="445769">
                  <a:moveTo>
                    <a:pt x="354651" y="213746"/>
                  </a:moveTo>
                  <a:lnTo>
                    <a:pt x="352336" y="212090"/>
                  </a:lnTo>
                  <a:lnTo>
                    <a:pt x="350672" y="210820"/>
                  </a:lnTo>
                  <a:lnTo>
                    <a:pt x="354665" y="213360"/>
                  </a:lnTo>
                  <a:lnTo>
                    <a:pt x="354651" y="213746"/>
                  </a:lnTo>
                  <a:close/>
                </a:path>
                <a:path w="384175" h="445769">
                  <a:moveTo>
                    <a:pt x="357660" y="215900"/>
                  </a:moveTo>
                  <a:lnTo>
                    <a:pt x="354651" y="213746"/>
                  </a:lnTo>
                  <a:lnTo>
                    <a:pt x="354665" y="213360"/>
                  </a:lnTo>
                  <a:lnTo>
                    <a:pt x="350672" y="210820"/>
                  </a:lnTo>
                  <a:lnTo>
                    <a:pt x="358041" y="210820"/>
                  </a:lnTo>
                  <a:lnTo>
                    <a:pt x="357660" y="215900"/>
                  </a:lnTo>
                  <a:close/>
                </a:path>
                <a:path w="384175" h="445769">
                  <a:moveTo>
                    <a:pt x="345331" y="219710"/>
                  </a:moveTo>
                  <a:lnTo>
                    <a:pt x="246839" y="219710"/>
                  </a:lnTo>
                  <a:lnTo>
                    <a:pt x="246839" y="214630"/>
                  </a:lnTo>
                  <a:lnTo>
                    <a:pt x="245968" y="214630"/>
                  </a:lnTo>
                  <a:lnTo>
                    <a:pt x="245651" y="212090"/>
                  </a:lnTo>
                  <a:lnTo>
                    <a:pt x="247220" y="212090"/>
                  </a:lnTo>
                  <a:lnTo>
                    <a:pt x="248665" y="214630"/>
                  </a:lnTo>
                  <a:lnTo>
                    <a:pt x="246839" y="214630"/>
                  </a:lnTo>
                  <a:lnTo>
                    <a:pt x="246007" y="214947"/>
                  </a:lnTo>
                  <a:lnTo>
                    <a:pt x="248845" y="214947"/>
                  </a:lnTo>
                  <a:lnTo>
                    <a:pt x="250833" y="218440"/>
                  </a:lnTo>
                  <a:lnTo>
                    <a:pt x="344063" y="218440"/>
                  </a:lnTo>
                  <a:lnTo>
                    <a:pt x="345331" y="219710"/>
                  </a:lnTo>
                  <a:close/>
                </a:path>
                <a:path w="384175" h="445769">
                  <a:moveTo>
                    <a:pt x="246839" y="219710"/>
                  </a:moveTo>
                  <a:lnTo>
                    <a:pt x="246602" y="219710"/>
                  </a:lnTo>
                  <a:lnTo>
                    <a:pt x="246007" y="214947"/>
                  </a:lnTo>
                  <a:lnTo>
                    <a:pt x="246839" y="214630"/>
                  </a:lnTo>
                  <a:lnTo>
                    <a:pt x="246839" y="219710"/>
                  </a:lnTo>
                  <a:close/>
                </a:path>
                <a:path w="384175" h="445769">
                  <a:moveTo>
                    <a:pt x="349768" y="226060"/>
                  </a:moveTo>
                  <a:lnTo>
                    <a:pt x="238567" y="226060"/>
                  </a:lnTo>
                  <a:lnTo>
                    <a:pt x="235001" y="222250"/>
                  </a:lnTo>
                  <a:lnTo>
                    <a:pt x="234888" y="221994"/>
                  </a:lnTo>
                  <a:lnTo>
                    <a:pt x="235572" y="220980"/>
                  </a:lnTo>
                  <a:lnTo>
                    <a:pt x="236427" y="218440"/>
                  </a:lnTo>
                  <a:lnTo>
                    <a:pt x="240183" y="217170"/>
                  </a:lnTo>
                  <a:lnTo>
                    <a:pt x="246007" y="214947"/>
                  </a:lnTo>
                  <a:lnTo>
                    <a:pt x="246602" y="219710"/>
                  </a:lnTo>
                  <a:lnTo>
                    <a:pt x="345331" y="219710"/>
                  </a:lnTo>
                  <a:lnTo>
                    <a:pt x="347867" y="222250"/>
                  </a:lnTo>
                  <a:lnTo>
                    <a:pt x="350624" y="222250"/>
                  </a:lnTo>
                  <a:lnTo>
                    <a:pt x="354380" y="224790"/>
                  </a:lnTo>
                  <a:lnTo>
                    <a:pt x="349768" y="226060"/>
                  </a:lnTo>
                  <a:close/>
                </a:path>
                <a:path w="384175" h="445769">
                  <a:moveTo>
                    <a:pt x="350006" y="222250"/>
                  </a:moveTo>
                  <a:lnTo>
                    <a:pt x="347867" y="222250"/>
                  </a:lnTo>
                  <a:lnTo>
                    <a:pt x="344063" y="218440"/>
                  </a:lnTo>
                  <a:lnTo>
                    <a:pt x="346868" y="219710"/>
                  </a:lnTo>
                  <a:lnTo>
                    <a:pt x="350246" y="221994"/>
                  </a:lnTo>
                  <a:lnTo>
                    <a:pt x="350006" y="222250"/>
                  </a:lnTo>
                  <a:close/>
                </a:path>
                <a:path w="384175" h="445769">
                  <a:moveTo>
                    <a:pt x="345157" y="227330"/>
                  </a:moveTo>
                  <a:lnTo>
                    <a:pt x="217601" y="227330"/>
                  </a:lnTo>
                  <a:lnTo>
                    <a:pt x="219122" y="226060"/>
                  </a:lnTo>
                  <a:lnTo>
                    <a:pt x="221784" y="224790"/>
                  </a:lnTo>
                  <a:lnTo>
                    <a:pt x="229486" y="219710"/>
                  </a:lnTo>
                  <a:lnTo>
                    <a:pt x="233813" y="220980"/>
                  </a:lnTo>
                  <a:lnTo>
                    <a:pt x="234762" y="221994"/>
                  </a:lnTo>
                  <a:lnTo>
                    <a:pt x="234716" y="222250"/>
                  </a:lnTo>
                  <a:lnTo>
                    <a:pt x="235714" y="223520"/>
                  </a:lnTo>
                  <a:lnTo>
                    <a:pt x="238567" y="226060"/>
                  </a:lnTo>
                  <a:lnTo>
                    <a:pt x="349768" y="226060"/>
                  </a:lnTo>
                  <a:lnTo>
                    <a:pt x="345157" y="227330"/>
                  </a:lnTo>
                  <a:close/>
                </a:path>
                <a:path w="384175" h="445769">
                  <a:moveTo>
                    <a:pt x="350624" y="222250"/>
                  </a:moveTo>
                  <a:lnTo>
                    <a:pt x="350006" y="222250"/>
                  </a:lnTo>
                  <a:lnTo>
                    <a:pt x="350246" y="221994"/>
                  </a:lnTo>
                  <a:lnTo>
                    <a:pt x="350624" y="222250"/>
                  </a:lnTo>
                  <a:close/>
                </a:path>
                <a:path w="384175" h="445769">
                  <a:moveTo>
                    <a:pt x="238567" y="226060"/>
                  </a:moveTo>
                  <a:lnTo>
                    <a:pt x="235714" y="223520"/>
                  </a:lnTo>
                  <a:lnTo>
                    <a:pt x="234716" y="222250"/>
                  </a:lnTo>
                  <a:lnTo>
                    <a:pt x="234835" y="222072"/>
                  </a:lnTo>
                  <a:lnTo>
                    <a:pt x="238567" y="226060"/>
                  </a:lnTo>
                  <a:close/>
                </a:path>
                <a:path w="384175" h="445769">
                  <a:moveTo>
                    <a:pt x="334032" y="233680"/>
                  </a:moveTo>
                  <a:lnTo>
                    <a:pt x="193497" y="233680"/>
                  </a:lnTo>
                  <a:lnTo>
                    <a:pt x="194828" y="232410"/>
                  </a:lnTo>
                  <a:lnTo>
                    <a:pt x="197823" y="229870"/>
                  </a:lnTo>
                  <a:lnTo>
                    <a:pt x="202482" y="228600"/>
                  </a:lnTo>
                  <a:lnTo>
                    <a:pt x="207236" y="226060"/>
                  </a:lnTo>
                  <a:lnTo>
                    <a:pt x="212276" y="226060"/>
                  </a:lnTo>
                  <a:lnTo>
                    <a:pt x="217601" y="227330"/>
                  </a:lnTo>
                  <a:lnTo>
                    <a:pt x="345157" y="227330"/>
                  </a:lnTo>
                  <a:lnTo>
                    <a:pt x="338358" y="229870"/>
                  </a:lnTo>
                  <a:lnTo>
                    <a:pt x="334032" y="233680"/>
                  </a:lnTo>
                  <a:close/>
                </a:path>
                <a:path w="384175" h="445769">
                  <a:moveTo>
                    <a:pt x="85972" y="232410"/>
                  </a:moveTo>
                  <a:lnTo>
                    <a:pt x="84577" y="231140"/>
                  </a:lnTo>
                  <a:lnTo>
                    <a:pt x="83531" y="229870"/>
                  </a:lnTo>
                  <a:lnTo>
                    <a:pt x="87145" y="228600"/>
                  </a:lnTo>
                  <a:lnTo>
                    <a:pt x="88666" y="228600"/>
                  </a:lnTo>
                  <a:lnTo>
                    <a:pt x="88502" y="229329"/>
                  </a:lnTo>
                  <a:lnTo>
                    <a:pt x="87430" y="229870"/>
                  </a:lnTo>
                  <a:lnTo>
                    <a:pt x="85972" y="232410"/>
                  </a:lnTo>
                  <a:close/>
                </a:path>
                <a:path w="384175" h="445769">
                  <a:moveTo>
                    <a:pt x="88502" y="229329"/>
                  </a:moveTo>
                  <a:lnTo>
                    <a:pt x="88666" y="228600"/>
                  </a:lnTo>
                  <a:lnTo>
                    <a:pt x="89950" y="228600"/>
                  </a:lnTo>
                  <a:lnTo>
                    <a:pt x="88502" y="229329"/>
                  </a:lnTo>
                  <a:close/>
                </a:path>
                <a:path w="384175" h="445769">
                  <a:moveTo>
                    <a:pt x="121301" y="233680"/>
                  </a:moveTo>
                  <a:lnTo>
                    <a:pt x="86669" y="233680"/>
                  </a:lnTo>
                  <a:lnTo>
                    <a:pt x="87620" y="232410"/>
                  </a:lnTo>
                  <a:lnTo>
                    <a:pt x="88095" y="231140"/>
                  </a:lnTo>
                  <a:lnTo>
                    <a:pt x="88502" y="229329"/>
                  </a:lnTo>
                  <a:lnTo>
                    <a:pt x="89950" y="228600"/>
                  </a:lnTo>
                  <a:lnTo>
                    <a:pt x="91548" y="229311"/>
                  </a:lnTo>
                  <a:lnTo>
                    <a:pt x="91186" y="229870"/>
                  </a:lnTo>
                  <a:lnTo>
                    <a:pt x="89141" y="232410"/>
                  </a:lnTo>
                  <a:lnTo>
                    <a:pt x="126397" y="232410"/>
                  </a:lnTo>
                  <a:lnTo>
                    <a:pt x="121301" y="233680"/>
                  </a:lnTo>
                  <a:close/>
                </a:path>
                <a:path w="384175" h="445769">
                  <a:moveTo>
                    <a:pt x="91548" y="229311"/>
                  </a:moveTo>
                  <a:lnTo>
                    <a:pt x="89950" y="228600"/>
                  </a:lnTo>
                  <a:lnTo>
                    <a:pt x="92010" y="228600"/>
                  </a:lnTo>
                  <a:lnTo>
                    <a:pt x="91548" y="229311"/>
                  </a:lnTo>
                  <a:close/>
                </a:path>
                <a:path w="384175" h="445769">
                  <a:moveTo>
                    <a:pt x="126397" y="232410"/>
                  </a:moveTo>
                  <a:lnTo>
                    <a:pt x="89141" y="232410"/>
                  </a:lnTo>
                  <a:lnTo>
                    <a:pt x="91186" y="229870"/>
                  </a:lnTo>
                  <a:lnTo>
                    <a:pt x="91548" y="229311"/>
                  </a:lnTo>
                  <a:lnTo>
                    <a:pt x="92802" y="229870"/>
                  </a:lnTo>
                  <a:lnTo>
                    <a:pt x="136589" y="229870"/>
                  </a:lnTo>
                  <a:lnTo>
                    <a:pt x="126397" y="232410"/>
                  </a:lnTo>
                  <a:close/>
                </a:path>
                <a:path w="384175" h="445769">
                  <a:moveTo>
                    <a:pt x="86669" y="233680"/>
                  </a:moveTo>
                  <a:lnTo>
                    <a:pt x="85243" y="233680"/>
                  </a:lnTo>
                  <a:lnTo>
                    <a:pt x="87430" y="229870"/>
                  </a:lnTo>
                  <a:lnTo>
                    <a:pt x="88502" y="229329"/>
                  </a:lnTo>
                  <a:lnTo>
                    <a:pt x="88095" y="231140"/>
                  </a:lnTo>
                  <a:lnTo>
                    <a:pt x="87620" y="232410"/>
                  </a:lnTo>
                  <a:lnTo>
                    <a:pt x="86669" y="233680"/>
                  </a:lnTo>
                  <a:close/>
                </a:path>
                <a:path w="384175" h="445769">
                  <a:moveTo>
                    <a:pt x="332590" y="234950"/>
                  </a:moveTo>
                  <a:lnTo>
                    <a:pt x="164258" y="234950"/>
                  </a:lnTo>
                  <a:lnTo>
                    <a:pt x="165304" y="233680"/>
                  </a:lnTo>
                  <a:lnTo>
                    <a:pt x="168347" y="232410"/>
                  </a:lnTo>
                  <a:lnTo>
                    <a:pt x="182800" y="232410"/>
                  </a:lnTo>
                  <a:lnTo>
                    <a:pt x="185938" y="231140"/>
                  </a:lnTo>
                  <a:lnTo>
                    <a:pt x="191690" y="231140"/>
                  </a:lnTo>
                  <a:lnTo>
                    <a:pt x="193497" y="233680"/>
                  </a:lnTo>
                  <a:lnTo>
                    <a:pt x="334032" y="233680"/>
                  </a:lnTo>
                  <a:lnTo>
                    <a:pt x="332590" y="234950"/>
                  </a:lnTo>
                  <a:close/>
                </a:path>
                <a:path w="384175" h="445769">
                  <a:moveTo>
                    <a:pt x="326948" y="240030"/>
                  </a:moveTo>
                  <a:lnTo>
                    <a:pt x="104070" y="240030"/>
                  </a:lnTo>
                  <a:lnTo>
                    <a:pt x="108018" y="238112"/>
                  </a:lnTo>
                  <a:lnTo>
                    <a:pt x="110809" y="237490"/>
                  </a:lnTo>
                  <a:lnTo>
                    <a:pt x="112968" y="236706"/>
                  </a:lnTo>
                  <a:lnTo>
                    <a:pt x="115242" y="236220"/>
                  </a:lnTo>
                  <a:lnTo>
                    <a:pt x="121898" y="234950"/>
                  </a:lnTo>
                  <a:lnTo>
                    <a:pt x="128554" y="232410"/>
                  </a:lnTo>
                  <a:lnTo>
                    <a:pt x="150994" y="232410"/>
                  </a:lnTo>
                  <a:lnTo>
                    <a:pt x="157840" y="233680"/>
                  </a:lnTo>
                  <a:lnTo>
                    <a:pt x="160930" y="234950"/>
                  </a:lnTo>
                  <a:lnTo>
                    <a:pt x="332590" y="234950"/>
                  </a:lnTo>
                  <a:lnTo>
                    <a:pt x="329637" y="237553"/>
                  </a:lnTo>
                  <a:lnTo>
                    <a:pt x="326948" y="240030"/>
                  </a:lnTo>
                  <a:close/>
                </a:path>
                <a:path w="384175" h="445769">
                  <a:moveTo>
                    <a:pt x="108018" y="238112"/>
                  </a:moveTo>
                  <a:lnTo>
                    <a:pt x="109299" y="237490"/>
                  </a:lnTo>
                  <a:lnTo>
                    <a:pt x="112968" y="236706"/>
                  </a:lnTo>
                  <a:lnTo>
                    <a:pt x="110809" y="237490"/>
                  </a:lnTo>
                  <a:lnTo>
                    <a:pt x="108018" y="238112"/>
                  </a:lnTo>
                  <a:close/>
                </a:path>
                <a:path w="384175" h="445769">
                  <a:moveTo>
                    <a:pt x="105116" y="238759"/>
                  </a:moveTo>
                  <a:lnTo>
                    <a:pt x="106109" y="237553"/>
                  </a:lnTo>
                  <a:lnTo>
                    <a:pt x="109299" y="237490"/>
                  </a:lnTo>
                  <a:lnTo>
                    <a:pt x="108018" y="238112"/>
                  </a:lnTo>
                  <a:lnTo>
                    <a:pt x="105116" y="238759"/>
                  </a:lnTo>
                  <a:close/>
                </a:path>
                <a:path w="384175" h="445769">
                  <a:moveTo>
                    <a:pt x="105113" y="238760"/>
                  </a:moveTo>
                  <a:lnTo>
                    <a:pt x="104212" y="238760"/>
                  </a:lnTo>
                  <a:lnTo>
                    <a:pt x="106109" y="237553"/>
                  </a:lnTo>
                  <a:lnTo>
                    <a:pt x="105113" y="238760"/>
                  </a:lnTo>
                  <a:close/>
                </a:path>
                <a:path w="384175" h="445769">
                  <a:moveTo>
                    <a:pt x="105116" y="238760"/>
                  </a:moveTo>
                  <a:close/>
                </a:path>
                <a:path w="384175" h="445769">
                  <a:moveTo>
                    <a:pt x="288609" y="257991"/>
                  </a:moveTo>
                  <a:lnTo>
                    <a:pt x="288391" y="257810"/>
                  </a:lnTo>
                  <a:lnTo>
                    <a:pt x="288609" y="257991"/>
                  </a:lnTo>
                  <a:close/>
                </a:path>
                <a:path w="384175" h="445769">
                  <a:moveTo>
                    <a:pt x="293859" y="261620"/>
                  </a:moveTo>
                  <a:lnTo>
                    <a:pt x="291529" y="261620"/>
                  </a:lnTo>
                  <a:lnTo>
                    <a:pt x="289913" y="259080"/>
                  </a:lnTo>
                  <a:lnTo>
                    <a:pt x="288609" y="257991"/>
                  </a:lnTo>
                  <a:lnTo>
                    <a:pt x="288486" y="257810"/>
                  </a:lnTo>
                  <a:lnTo>
                    <a:pt x="299278" y="257810"/>
                  </a:lnTo>
                  <a:lnTo>
                    <a:pt x="296901" y="259080"/>
                  </a:lnTo>
                  <a:lnTo>
                    <a:pt x="293859" y="261620"/>
                  </a:lnTo>
                  <a:close/>
                </a:path>
                <a:path w="384175" h="445769">
                  <a:moveTo>
                    <a:pt x="281925" y="266700"/>
                  </a:moveTo>
                  <a:lnTo>
                    <a:pt x="277456" y="266700"/>
                  </a:lnTo>
                  <a:lnTo>
                    <a:pt x="275365" y="264160"/>
                  </a:lnTo>
                  <a:lnTo>
                    <a:pt x="275555" y="262890"/>
                  </a:lnTo>
                  <a:lnTo>
                    <a:pt x="276125" y="261620"/>
                  </a:lnTo>
                  <a:lnTo>
                    <a:pt x="278027" y="260350"/>
                  </a:lnTo>
                  <a:lnTo>
                    <a:pt x="280642" y="260350"/>
                  </a:lnTo>
                  <a:lnTo>
                    <a:pt x="282163" y="261620"/>
                  </a:lnTo>
                  <a:lnTo>
                    <a:pt x="284017" y="262890"/>
                  </a:lnTo>
                  <a:lnTo>
                    <a:pt x="285130" y="264182"/>
                  </a:lnTo>
                  <a:lnTo>
                    <a:pt x="281925" y="266700"/>
                  </a:lnTo>
                  <a:close/>
                </a:path>
                <a:path w="384175" h="445769">
                  <a:moveTo>
                    <a:pt x="285130" y="264182"/>
                  </a:moveTo>
                  <a:lnTo>
                    <a:pt x="284017" y="262890"/>
                  </a:lnTo>
                  <a:lnTo>
                    <a:pt x="282163" y="261620"/>
                  </a:lnTo>
                  <a:lnTo>
                    <a:pt x="280642" y="260350"/>
                  </a:lnTo>
                  <a:lnTo>
                    <a:pt x="290198" y="260350"/>
                  </a:lnTo>
                  <a:lnTo>
                    <a:pt x="285130" y="264182"/>
                  </a:lnTo>
                  <a:close/>
                </a:path>
                <a:path w="384175" h="445769">
                  <a:moveTo>
                    <a:pt x="288391" y="266700"/>
                  </a:moveTo>
                  <a:lnTo>
                    <a:pt x="281925" y="266700"/>
                  </a:lnTo>
                  <a:lnTo>
                    <a:pt x="285130" y="264182"/>
                  </a:lnTo>
                  <a:lnTo>
                    <a:pt x="286204" y="265430"/>
                  </a:lnTo>
                  <a:lnTo>
                    <a:pt x="288391" y="266700"/>
                  </a:lnTo>
                  <a:close/>
                </a:path>
                <a:path w="384175" h="445769">
                  <a:moveTo>
                    <a:pt x="24864" y="273050"/>
                  </a:moveTo>
                  <a:lnTo>
                    <a:pt x="23866" y="273050"/>
                  </a:lnTo>
                  <a:lnTo>
                    <a:pt x="25387" y="270510"/>
                  </a:lnTo>
                  <a:lnTo>
                    <a:pt x="20300" y="269240"/>
                  </a:lnTo>
                  <a:lnTo>
                    <a:pt x="287155" y="269240"/>
                  </a:lnTo>
                  <a:lnTo>
                    <a:pt x="282496" y="271780"/>
                  </a:lnTo>
                  <a:lnTo>
                    <a:pt x="27622" y="271780"/>
                  </a:lnTo>
                  <a:lnTo>
                    <a:pt x="24864" y="273050"/>
                  </a:lnTo>
                  <a:close/>
                </a:path>
                <a:path w="384175" h="445769">
                  <a:moveTo>
                    <a:pt x="312662" y="280670"/>
                  </a:moveTo>
                  <a:lnTo>
                    <a:pt x="27479" y="280670"/>
                  </a:lnTo>
                  <a:lnTo>
                    <a:pt x="22820" y="278130"/>
                  </a:lnTo>
                  <a:lnTo>
                    <a:pt x="21726" y="278130"/>
                  </a:lnTo>
                  <a:lnTo>
                    <a:pt x="21917" y="275590"/>
                  </a:lnTo>
                  <a:lnTo>
                    <a:pt x="22297" y="273050"/>
                  </a:lnTo>
                  <a:lnTo>
                    <a:pt x="24199" y="271780"/>
                  </a:lnTo>
                  <a:lnTo>
                    <a:pt x="24626" y="271780"/>
                  </a:lnTo>
                  <a:lnTo>
                    <a:pt x="23866" y="273050"/>
                  </a:lnTo>
                  <a:lnTo>
                    <a:pt x="292409" y="273050"/>
                  </a:lnTo>
                  <a:lnTo>
                    <a:pt x="302464" y="275590"/>
                  </a:lnTo>
                  <a:lnTo>
                    <a:pt x="307563" y="278130"/>
                  </a:lnTo>
                  <a:lnTo>
                    <a:pt x="22820" y="278130"/>
                  </a:lnTo>
                  <a:lnTo>
                    <a:pt x="21690" y="278616"/>
                  </a:lnTo>
                  <a:lnTo>
                    <a:pt x="308540" y="278616"/>
                  </a:lnTo>
                  <a:lnTo>
                    <a:pt x="312662" y="280670"/>
                  </a:lnTo>
                  <a:close/>
                </a:path>
                <a:path w="384175" h="445769">
                  <a:moveTo>
                    <a:pt x="292409" y="273050"/>
                  </a:moveTo>
                  <a:lnTo>
                    <a:pt x="24864" y="273050"/>
                  </a:lnTo>
                  <a:lnTo>
                    <a:pt x="27622" y="271780"/>
                  </a:lnTo>
                  <a:lnTo>
                    <a:pt x="282496" y="271780"/>
                  </a:lnTo>
                  <a:lnTo>
                    <a:pt x="292409" y="273050"/>
                  </a:lnTo>
                  <a:close/>
                </a:path>
                <a:path w="384175" h="445769">
                  <a:moveTo>
                    <a:pt x="27479" y="280670"/>
                  </a:moveTo>
                  <a:lnTo>
                    <a:pt x="23485" y="280670"/>
                  </a:lnTo>
                  <a:lnTo>
                    <a:pt x="21631" y="279400"/>
                  </a:lnTo>
                  <a:lnTo>
                    <a:pt x="21690" y="278616"/>
                  </a:lnTo>
                  <a:lnTo>
                    <a:pt x="22820" y="278130"/>
                  </a:lnTo>
                  <a:lnTo>
                    <a:pt x="27479" y="280670"/>
                  </a:lnTo>
                  <a:close/>
                </a:path>
                <a:path w="384175" h="445769">
                  <a:moveTo>
                    <a:pt x="20015" y="304800"/>
                  </a:moveTo>
                  <a:lnTo>
                    <a:pt x="17352" y="302260"/>
                  </a:lnTo>
                  <a:lnTo>
                    <a:pt x="14785" y="294640"/>
                  </a:lnTo>
                  <a:lnTo>
                    <a:pt x="16211" y="290830"/>
                  </a:lnTo>
                  <a:lnTo>
                    <a:pt x="17495" y="287020"/>
                  </a:lnTo>
                  <a:lnTo>
                    <a:pt x="18636" y="283210"/>
                  </a:lnTo>
                  <a:lnTo>
                    <a:pt x="19872" y="279400"/>
                  </a:lnTo>
                  <a:lnTo>
                    <a:pt x="21690" y="278616"/>
                  </a:lnTo>
                  <a:lnTo>
                    <a:pt x="21631" y="279400"/>
                  </a:lnTo>
                  <a:lnTo>
                    <a:pt x="23485" y="280670"/>
                  </a:lnTo>
                  <a:lnTo>
                    <a:pt x="312662" y="280670"/>
                  </a:lnTo>
                  <a:lnTo>
                    <a:pt x="323002" y="287020"/>
                  </a:lnTo>
                  <a:lnTo>
                    <a:pt x="322241" y="290830"/>
                  </a:lnTo>
                  <a:lnTo>
                    <a:pt x="185319" y="290830"/>
                  </a:lnTo>
                  <a:lnTo>
                    <a:pt x="184369" y="292100"/>
                  </a:lnTo>
                  <a:lnTo>
                    <a:pt x="155986" y="292100"/>
                  </a:lnTo>
                  <a:lnTo>
                    <a:pt x="156081" y="294640"/>
                  </a:lnTo>
                  <a:lnTo>
                    <a:pt x="155368" y="294640"/>
                  </a:lnTo>
                  <a:lnTo>
                    <a:pt x="152325" y="295910"/>
                  </a:lnTo>
                  <a:lnTo>
                    <a:pt x="150091" y="297180"/>
                  </a:lnTo>
                  <a:lnTo>
                    <a:pt x="110916" y="297180"/>
                  </a:lnTo>
                  <a:lnTo>
                    <a:pt x="106019" y="298450"/>
                  </a:lnTo>
                  <a:lnTo>
                    <a:pt x="25197" y="298450"/>
                  </a:lnTo>
                  <a:lnTo>
                    <a:pt x="21489" y="299720"/>
                  </a:lnTo>
                  <a:lnTo>
                    <a:pt x="22473" y="302536"/>
                  </a:lnTo>
                  <a:lnTo>
                    <a:pt x="20015" y="304800"/>
                  </a:lnTo>
                  <a:close/>
                </a:path>
                <a:path w="384175" h="445769">
                  <a:moveTo>
                    <a:pt x="184328" y="293774"/>
                  </a:moveTo>
                  <a:lnTo>
                    <a:pt x="183513" y="292100"/>
                  </a:lnTo>
                  <a:lnTo>
                    <a:pt x="184369" y="292100"/>
                  </a:lnTo>
                  <a:lnTo>
                    <a:pt x="185319" y="290830"/>
                  </a:lnTo>
                  <a:lnTo>
                    <a:pt x="184328" y="293774"/>
                  </a:lnTo>
                  <a:close/>
                </a:path>
                <a:path w="384175" h="445769">
                  <a:moveTo>
                    <a:pt x="189931" y="302260"/>
                  </a:moveTo>
                  <a:lnTo>
                    <a:pt x="185367" y="295910"/>
                  </a:lnTo>
                  <a:lnTo>
                    <a:pt x="184328" y="293774"/>
                  </a:lnTo>
                  <a:lnTo>
                    <a:pt x="185319" y="290830"/>
                  </a:lnTo>
                  <a:lnTo>
                    <a:pt x="322241" y="290830"/>
                  </a:lnTo>
                  <a:lnTo>
                    <a:pt x="322384" y="293370"/>
                  </a:lnTo>
                  <a:lnTo>
                    <a:pt x="323430" y="294640"/>
                  </a:lnTo>
                  <a:lnTo>
                    <a:pt x="194733" y="294640"/>
                  </a:lnTo>
                  <a:lnTo>
                    <a:pt x="192926" y="297180"/>
                  </a:lnTo>
                  <a:lnTo>
                    <a:pt x="193069" y="297180"/>
                  </a:lnTo>
                  <a:lnTo>
                    <a:pt x="193239" y="297483"/>
                  </a:lnTo>
                  <a:lnTo>
                    <a:pt x="189931" y="302260"/>
                  </a:lnTo>
                  <a:close/>
                </a:path>
                <a:path w="384175" h="445769">
                  <a:moveTo>
                    <a:pt x="161548" y="295910"/>
                  </a:moveTo>
                  <a:lnTo>
                    <a:pt x="158411" y="295910"/>
                  </a:lnTo>
                  <a:lnTo>
                    <a:pt x="156556" y="294640"/>
                  </a:lnTo>
                  <a:lnTo>
                    <a:pt x="155986" y="292100"/>
                  </a:lnTo>
                  <a:lnTo>
                    <a:pt x="174670" y="292100"/>
                  </a:lnTo>
                  <a:lnTo>
                    <a:pt x="173814" y="293370"/>
                  </a:lnTo>
                  <a:lnTo>
                    <a:pt x="171485" y="293370"/>
                  </a:lnTo>
                  <a:lnTo>
                    <a:pt x="167396" y="294640"/>
                  </a:lnTo>
                  <a:lnTo>
                    <a:pt x="164781" y="294640"/>
                  </a:lnTo>
                  <a:lnTo>
                    <a:pt x="161548" y="295910"/>
                  </a:lnTo>
                  <a:close/>
                </a:path>
                <a:path w="384175" h="445769">
                  <a:moveTo>
                    <a:pt x="180518" y="302260"/>
                  </a:moveTo>
                  <a:lnTo>
                    <a:pt x="176904" y="295910"/>
                  </a:lnTo>
                  <a:lnTo>
                    <a:pt x="174670" y="292100"/>
                  </a:lnTo>
                  <a:lnTo>
                    <a:pt x="183513" y="292100"/>
                  </a:lnTo>
                  <a:lnTo>
                    <a:pt x="184328" y="293774"/>
                  </a:lnTo>
                  <a:lnTo>
                    <a:pt x="184036" y="294640"/>
                  </a:lnTo>
                  <a:lnTo>
                    <a:pt x="180518" y="302260"/>
                  </a:lnTo>
                  <a:close/>
                </a:path>
                <a:path w="384175" h="445769">
                  <a:moveTo>
                    <a:pt x="193239" y="297483"/>
                  </a:moveTo>
                  <a:lnTo>
                    <a:pt x="193069" y="297180"/>
                  </a:lnTo>
                  <a:lnTo>
                    <a:pt x="192926" y="297180"/>
                  </a:lnTo>
                  <a:lnTo>
                    <a:pt x="194733" y="294640"/>
                  </a:lnTo>
                  <a:lnTo>
                    <a:pt x="193449" y="297180"/>
                  </a:lnTo>
                  <a:lnTo>
                    <a:pt x="193239" y="297483"/>
                  </a:lnTo>
                  <a:close/>
                </a:path>
                <a:path w="384175" h="445769">
                  <a:moveTo>
                    <a:pt x="205477" y="304800"/>
                  </a:moveTo>
                  <a:lnTo>
                    <a:pt x="193239" y="297483"/>
                  </a:lnTo>
                  <a:lnTo>
                    <a:pt x="193449" y="297180"/>
                  </a:lnTo>
                  <a:lnTo>
                    <a:pt x="194733" y="294640"/>
                  </a:lnTo>
                  <a:lnTo>
                    <a:pt x="324476" y="294640"/>
                  </a:lnTo>
                  <a:lnTo>
                    <a:pt x="327376" y="297180"/>
                  </a:lnTo>
                  <a:lnTo>
                    <a:pt x="332130" y="298450"/>
                  </a:lnTo>
                  <a:lnTo>
                    <a:pt x="331655" y="299720"/>
                  </a:lnTo>
                  <a:lnTo>
                    <a:pt x="220311" y="299720"/>
                  </a:lnTo>
                  <a:lnTo>
                    <a:pt x="217933" y="302260"/>
                  </a:lnTo>
                  <a:lnTo>
                    <a:pt x="210422" y="302260"/>
                  </a:lnTo>
                  <a:lnTo>
                    <a:pt x="205477" y="304800"/>
                  </a:lnTo>
                  <a:close/>
                </a:path>
                <a:path w="384175" h="445769">
                  <a:moveTo>
                    <a:pt x="147143" y="298450"/>
                  </a:moveTo>
                  <a:lnTo>
                    <a:pt x="142579" y="297180"/>
                  </a:lnTo>
                  <a:lnTo>
                    <a:pt x="150091" y="297180"/>
                  </a:lnTo>
                  <a:lnTo>
                    <a:pt x="147143" y="298450"/>
                  </a:lnTo>
                  <a:close/>
                </a:path>
                <a:path w="384175" h="445769">
                  <a:moveTo>
                    <a:pt x="22473" y="302536"/>
                  </a:moveTo>
                  <a:lnTo>
                    <a:pt x="21489" y="299720"/>
                  </a:lnTo>
                  <a:lnTo>
                    <a:pt x="25197" y="298450"/>
                  </a:lnTo>
                  <a:lnTo>
                    <a:pt x="25625" y="299720"/>
                  </a:lnTo>
                  <a:lnTo>
                    <a:pt x="22473" y="302536"/>
                  </a:lnTo>
                  <a:close/>
                </a:path>
                <a:path w="384175" h="445769">
                  <a:moveTo>
                    <a:pt x="25577" y="341630"/>
                  </a:moveTo>
                  <a:lnTo>
                    <a:pt x="23010" y="337820"/>
                  </a:lnTo>
                  <a:lnTo>
                    <a:pt x="20062" y="330200"/>
                  </a:lnTo>
                  <a:lnTo>
                    <a:pt x="23295" y="325120"/>
                  </a:lnTo>
                  <a:lnTo>
                    <a:pt x="24674" y="320040"/>
                  </a:lnTo>
                  <a:lnTo>
                    <a:pt x="23723" y="308610"/>
                  </a:lnTo>
                  <a:lnTo>
                    <a:pt x="22820" y="303530"/>
                  </a:lnTo>
                  <a:lnTo>
                    <a:pt x="22473" y="302536"/>
                  </a:lnTo>
                  <a:lnTo>
                    <a:pt x="25625" y="299720"/>
                  </a:lnTo>
                  <a:lnTo>
                    <a:pt x="25197" y="298450"/>
                  </a:lnTo>
                  <a:lnTo>
                    <a:pt x="101645" y="298450"/>
                  </a:lnTo>
                  <a:lnTo>
                    <a:pt x="97366" y="299720"/>
                  </a:lnTo>
                  <a:lnTo>
                    <a:pt x="96083" y="299720"/>
                  </a:lnTo>
                  <a:lnTo>
                    <a:pt x="95987" y="300990"/>
                  </a:lnTo>
                  <a:lnTo>
                    <a:pt x="102358" y="326390"/>
                  </a:lnTo>
                  <a:lnTo>
                    <a:pt x="101312" y="334010"/>
                  </a:lnTo>
                  <a:lnTo>
                    <a:pt x="100837" y="337820"/>
                  </a:lnTo>
                  <a:lnTo>
                    <a:pt x="101122" y="337820"/>
                  </a:lnTo>
                  <a:lnTo>
                    <a:pt x="102929" y="340360"/>
                  </a:lnTo>
                  <a:lnTo>
                    <a:pt x="29951" y="340360"/>
                  </a:lnTo>
                  <a:lnTo>
                    <a:pt x="25577" y="341630"/>
                  </a:lnTo>
                  <a:close/>
                </a:path>
                <a:path w="384175" h="445769">
                  <a:moveTo>
                    <a:pt x="218409" y="303530"/>
                  </a:moveTo>
                  <a:lnTo>
                    <a:pt x="218599" y="302260"/>
                  </a:lnTo>
                  <a:lnTo>
                    <a:pt x="220311" y="299720"/>
                  </a:lnTo>
                  <a:lnTo>
                    <a:pt x="331655" y="299720"/>
                  </a:lnTo>
                  <a:lnTo>
                    <a:pt x="330704" y="302260"/>
                  </a:lnTo>
                  <a:lnTo>
                    <a:pt x="219740" y="302260"/>
                  </a:lnTo>
                  <a:lnTo>
                    <a:pt x="218409" y="303530"/>
                  </a:lnTo>
                  <a:close/>
                </a:path>
                <a:path w="384175" h="445769">
                  <a:moveTo>
                    <a:pt x="215461" y="303530"/>
                  </a:moveTo>
                  <a:lnTo>
                    <a:pt x="210422" y="302260"/>
                  </a:lnTo>
                  <a:lnTo>
                    <a:pt x="217933" y="302260"/>
                  </a:lnTo>
                  <a:lnTo>
                    <a:pt x="215461" y="303530"/>
                  </a:lnTo>
                  <a:close/>
                </a:path>
                <a:path w="384175" h="445769">
                  <a:moveTo>
                    <a:pt x="239328" y="312420"/>
                  </a:moveTo>
                  <a:lnTo>
                    <a:pt x="237426" y="312420"/>
                  </a:lnTo>
                  <a:lnTo>
                    <a:pt x="232862" y="311150"/>
                  </a:lnTo>
                  <a:lnTo>
                    <a:pt x="231293" y="309880"/>
                  </a:lnTo>
                  <a:lnTo>
                    <a:pt x="229581" y="309880"/>
                  </a:lnTo>
                  <a:lnTo>
                    <a:pt x="228916" y="308610"/>
                  </a:lnTo>
                  <a:lnTo>
                    <a:pt x="220311" y="308610"/>
                  </a:lnTo>
                  <a:lnTo>
                    <a:pt x="221261" y="303530"/>
                  </a:lnTo>
                  <a:lnTo>
                    <a:pt x="221071" y="302260"/>
                  </a:lnTo>
                  <a:lnTo>
                    <a:pt x="330704" y="302260"/>
                  </a:lnTo>
                  <a:lnTo>
                    <a:pt x="330228" y="303530"/>
                  </a:lnTo>
                  <a:lnTo>
                    <a:pt x="330181" y="304800"/>
                  </a:lnTo>
                  <a:lnTo>
                    <a:pt x="333794" y="304800"/>
                  </a:lnTo>
                  <a:lnTo>
                    <a:pt x="336076" y="307340"/>
                  </a:lnTo>
                  <a:lnTo>
                    <a:pt x="338834" y="309880"/>
                  </a:lnTo>
                  <a:lnTo>
                    <a:pt x="338453" y="311150"/>
                  </a:lnTo>
                  <a:lnTo>
                    <a:pt x="240849" y="311150"/>
                  </a:lnTo>
                  <a:lnTo>
                    <a:pt x="239328" y="312420"/>
                  </a:lnTo>
                  <a:close/>
                </a:path>
                <a:path w="384175" h="445769">
                  <a:moveTo>
                    <a:pt x="248265" y="320040"/>
                  </a:moveTo>
                  <a:lnTo>
                    <a:pt x="244082" y="320040"/>
                  </a:lnTo>
                  <a:lnTo>
                    <a:pt x="241039" y="314960"/>
                  </a:lnTo>
                  <a:lnTo>
                    <a:pt x="240469" y="312420"/>
                  </a:lnTo>
                  <a:lnTo>
                    <a:pt x="240849" y="311150"/>
                  </a:lnTo>
                  <a:lnTo>
                    <a:pt x="338453" y="311150"/>
                  </a:lnTo>
                  <a:lnTo>
                    <a:pt x="337693" y="313690"/>
                  </a:lnTo>
                  <a:lnTo>
                    <a:pt x="255112" y="313690"/>
                  </a:lnTo>
                  <a:lnTo>
                    <a:pt x="250452" y="316230"/>
                  </a:lnTo>
                  <a:lnTo>
                    <a:pt x="248836" y="318770"/>
                  </a:lnTo>
                  <a:lnTo>
                    <a:pt x="249243" y="319132"/>
                  </a:lnTo>
                  <a:lnTo>
                    <a:pt x="248265" y="320040"/>
                  </a:lnTo>
                  <a:close/>
                </a:path>
                <a:path w="384175" h="445769">
                  <a:moveTo>
                    <a:pt x="255240" y="324945"/>
                  </a:moveTo>
                  <a:lnTo>
                    <a:pt x="254256" y="323850"/>
                  </a:lnTo>
                  <a:lnTo>
                    <a:pt x="253115" y="323850"/>
                  </a:lnTo>
                  <a:lnTo>
                    <a:pt x="251784" y="322580"/>
                  </a:lnTo>
                  <a:lnTo>
                    <a:pt x="250262" y="320040"/>
                  </a:lnTo>
                  <a:lnTo>
                    <a:pt x="249243" y="319132"/>
                  </a:lnTo>
                  <a:lnTo>
                    <a:pt x="255112" y="313690"/>
                  </a:lnTo>
                  <a:lnTo>
                    <a:pt x="337693" y="313690"/>
                  </a:lnTo>
                  <a:lnTo>
                    <a:pt x="340070" y="312420"/>
                  </a:lnTo>
                  <a:lnTo>
                    <a:pt x="342542" y="313690"/>
                  </a:lnTo>
                  <a:lnTo>
                    <a:pt x="346250" y="317500"/>
                  </a:lnTo>
                  <a:lnTo>
                    <a:pt x="346726" y="320040"/>
                  </a:lnTo>
                  <a:lnTo>
                    <a:pt x="347225" y="321310"/>
                  </a:lnTo>
                  <a:lnTo>
                    <a:pt x="258107" y="321310"/>
                  </a:lnTo>
                  <a:lnTo>
                    <a:pt x="256443" y="323850"/>
                  </a:lnTo>
                  <a:lnTo>
                    <a:pt x="255240" y="324945"/>
                  </a:lnTo>
                  <a:close/>
                </a:path>
                <a:path w="384175" h="445769">
                  <a:moveTo>
                    <a:pt x="249243" y="319132"/>
                  </a:moveTo>
                  <a:lnTo>
                    <a:pt x="248836" y="318770"/>
                  </a:lnTo>
                  <a:lnTo>
                    <a:pt x="250452" y="316230"/>
                  </a:lnTo>
                  <a:lnTo>
                    <a:pt x="255112" y="313690"/>
                  </a:lnTo>
                  <a:lnTo>
                    <a:pt x="249243" y="319132"/>
                  </a:lnTo>
                  <a:close/>
                </a:path>
                <a:path w="384175" h="445769">
                  <a:moveTo>
                    <a:pt x="256395" y="325120"/>
                  </a:moveTo>
                  <a:lnTo>
                    <a:pt x="255397" y="325120"/>
                  </a:lnTo>
                  <a:lnTo>
                    <a:pt x="255240" y="324945"/>
                  </a:lnTo>
                  <a:lnTo>
                    <a:pt x="256443" y="323850"/>
                  </a:lnTo>
                  <a:lnTo>
                    <a:pt x="258107" y="321310"/>
                  </a:lnTo>
                  <a:lnTo>
                    <a:pt x="257251" y="323850"/>
                  </a:lnTo>
                  <a:lnTo>
                    <a:pt x="256395" y="325120"/>
                  </a:lnTo>
                  <a:close/>
                </a:path>
                <a:path w="384175" h="445769">
                  <a:moveTo>
                    <a:pt x="350054" y="325120"/>
                  </a:moveTo>
                  <a:lnTo>
                    <a:pt x="256395" y="325120"/>
                  </a:lnTo>
                  <a:lnTo>
                    <a:pt x="257251" y="323850"/>
                  </a:lnTo>
                  <a:lnTo>
                    <a:pt x="258107" y="321310"/>
                  </a:lnTo>
                  <a:lnTo>
                    <a:pt x="347225" y="321310"/>
                  </a:lnTo>
                  <a:lnTo>
                    <a:pt x="347724" y="322580"/>
                  </a:lnTo>
                  <a:lnTo>
                    <a:pt x="349245" y="323850"/>
                  </a:lnTo>
                  <a:lnTo>
                    <a:pt x="350054" y="325120"/>
                  </a:lnTo>
                  <a:close/>
                </a:path>
                <a:path w="384175" h="445769">
                  <a:moveTo>
                    <a:pt x="355378" y="365760"/>
                  </a:moveTo>
                  <a:lnTo>
                    <a:pt x="284303" y="365760"/>
                  </a:lnTo>
                  <a:lnTo>
                    <a:pt x="282448" y="364490"/>
                  </a:lnTo>
                  <a:lnTo>
                    <a:pt x="280547" y="359410"/>
                  </a:lnTo>
                  <a:lnTo>
                    <a:pt x="278170" y="355600"/>
                  </a:lnTo>
                  <a:lnTo>
                    <a:pt x="274366" y="353060"/>
                  </a:lnTo>
                  <a:lnTo>
                    <a:pt x="276078" y="346710"/>
                  </a:lnTo>
                  <a:lnTo>
                    <a:pt x="276838" y="342900"/>
                  </a:lnTo>
                  <a:lnTo>
                    <a:pt x="276458" y="341630"/>
                  </a:lnTo>
                  <a:lnTo>
                    <a:pt x="274271" y="341630"/>
                  </a:lnTo>
                  <a:lnTo>
                    <a:pt x="270087" y="340360"/>
                  </a:lnTo>
                  <a:lnTo>
                    <a:pt x="266664" y="335280"/>
                  </a:lnTo>
                  <a:lnTo>
                    <a:pt x="264382" y="332740"/>
                  </a:lnTo>
                  <a:lnTo>
                    <a:pt x="263241" y="332740"/>
                  </a:lnTo>
                  <a:lnTo>
                    <a:pt x="262195" y="331470"/>
                  </a:lnTo>
                  <a:lnTo>
                    <a:pt x="258535" y="330200"/>
                  </a:lnTo>
                  <a:lnTo>
                    <a:pt x="252259" y="327660"/>
                  </a:lnTo>
                  <a:lnTo>
                    <a:pt x="255240" y="324945"/>
                  </a:lnTo>
                  <a:lnTo>
                    <a:pt x="255397" y="325120"/>
                  </a:lnTo>
                  <a:lnTo>
                    <a:pt x="350054" y="325120"/>
                  </a:lnTo>
                  <a:lnTo>
                    <a:pt x="350862" y="326390"/>
                  </a:lnTo>
                  <a:lnTo>
                    <a:pt x="352098" y="327660"/>
                  </a:lnTo>
                  <a:lnTo>
                    <a:pt x="352954" y="328930"/>
                  </a:lnTo>
                  <a:lnTo>
                    <a:pt x="354855" y="334010"/>
                  </a:lnTo>
                  <a:lnTo>
                    <a:pt x="355521" y="336550"/>
                  </a:lnTo>
                  <a:lnTo>
                    <a:pt x="354950" y="339090"/>
                  </a:lnTo>
                  <a:lnTo>
                    <a:pt x="354237" y="342900"/>
                  </a:lnTo>
                  <a:lnTo>
                    <a:pt x="354237" y="346710"/>
                  </a:lnTo>
                  <a:lnTo>
                    <a:pt x="355616" y="349250"/>
                  </a:lnTo>
                  <a:lnTo>
                    <a:pt x="361131" y="356870"/>
                  </a:lnTo>
                  <a:lnTo>
                    <a:pt x="360133" y="361950"/>
                  </a:lnTo>
                  <a:lnTo>
                    <a:pt x="359752" y="361950"/>
                  </a:lnTo>
                  <a:lnTo>
                    <a:pt x="356139" y="363220"/>
                  </a:lnTo>
                  <a:lnTo>
                    <a:pt x="355283" y="363220"/>
                  </a:lnTo>
                  <a:lnTo>
                    <a:pt x="355378" y="365760"/>
                  </a:lnTo>
                  <a:close/>
                </a:path>
                <a:path w="384175" h="445769">
                  <a:moveTo>
                    <a:pt x="29618" y="368300"/>
                  </a:moveTo>
                  <a:lnTo>
                    <a:pt x="29618" y="361950"/>
                  </a:lnTo>
                  <a:lnTo>
                    <a:pt x="29904" y="358140"/>
                  </a:lnTo>
                  <a:lnTo>
                    <a:pt x="31045" y="355600"/>
                  </a:lnTo>
                  <a:lnTo>
                    <a:pt x="31330" y="355600"/>
                  </a:lnTo>
                  <a:lnTo>
                    <a:pt x="31330" y="353060"/>
                  </a:lnTo>
                  <a:lnTo>
                    <a:pt x="31092" y="350520"/>
                  </a:lnTo>
                  <a:lnTo>
                    <a:pt x="30141" y="346710"/>
                  </a:lnTo>
                  <a:lnTo>
                    <a:pt x="29571" y="344170"/>
                  </a:lnTo>
                  <a:lnTo>
                    <a:pt x="28905" y="341630"/>
                  </a:lnTo>
                  <a:lnTo>
                    <a:pt x="30331" y="341630"/>
                  </a:lnTo>
                  <a:lnTo>
                    <a:pt x="29951" y="340360"/>
                  </a:lnTo>
                  <a:lnTo>
                    <a:pt x="102929" y="340360"/>
                  </a:lnTo>
                  <a:lnTo>
                    <a:pt x="106352" y="345440"/>
                  </a:lnTo>
                  <a:lnTo>
                    <a:pt x="105401" y="353060"/>
                  </a:lnTo>
                  <a:lnTo>
                    <a:pt x="105097" y="358140"/>
                  </a:lnTo>
                  <a:lnTo>
                    <a:pt x="105211" y="363220"/>
                  </a:lnTo>
                  <a:lnTo>
                    <a:pt x="32614" y="363220"/>
                  </a:lnTo>
                  <a:lnTo>
                    <a:pt x="31330" y="364490"/>
                  </a:lnTo>
                  <a:lnTo>
                    <a:pt x="31330" y="367953"/>
                  </a:lnTo>
                  <a:lnTo>
                    <a:pt x="29618" y="368300"/>
                  </a:lnTo>
                  <a:close/>
                </a:path>
                <a:path w="384175" h="445769">
                  <a:moveTo>
                    <a:pt x="355378" y="365760"/>
                  </a:moveTo>
                  <a:lnTo>
                    <a:pt x="355283" y="363220"/>
                  </a:lnTo>
                  <a:lnTo>
                    <a:pt x="356139" y="363220"/>
                  </a:lnTo>
                  <a:lnTo>
                    <a:pt x="359752" y="361950"/>
                  </a:lnTo>
                  <a:lnTo>
                    <a:pt x="359893" y="362142"/>
                  </a:lnTo>
                  <a:lnTo>
                    <a:pt x="355378" y="365760"/>
                  </a:lnTo>
                  <a:close/>
                </a:path>
                <a:path w="384175" h="445769">
                  <a:moveTo>
                    <a:pt x="359893" y="362142"/>
                  </a:moveTo>
                  <a:lnTo>
                    <a:pt x="359752" y="361950"/>
                  </a:lnTo>
                  <a:lnTo>
                    <a:pt x="360133" y="361950"/>
                  </a:lnTo>
                  <a:lnTo>
                    <a:pt x="359893" y="362142"/>
                  </a:lnTo>
                  <a:close/>
                </a:path>
                <a:path w="384175" h="445769">
                  <a:moveTo>
                    <a:pt x="365029" y="377190"/>
                  </a:moveTo>
                  <a:lnTo>
                    <a:pt x="289627" y="377190"/>
                  </a:lnTo>
                  <a:lnTo>
                    <a:pt x="288592" y="376743"/>
                  </a:lnTo>
                  <a:lnTo>
                    <a:pt x="287821" y="375920"/>
                  </a:lnTo>
                  <a:lnTo>
                    <a:pt x="284493" y="374650"/>
                  </a:lnTo>
                  <a:lnTo>
                    <a:pt x="281260" y="372110"/>
                  </a:lnTo>
                  <a:lnTo>
                    <a:pt x="282116" y="369570"/>
                  </a:lnTo>
                  <a:lnTo>
                    <a:pt x="287060" y="365760"/>
                  </a:lnTo>
                  <a:lnTo>
                    <a:pt x="355378" y="365760"/>
                  </a:lnTo>
                  <a:lnTo>
                    <a:pt x="359893" y="362142"/>
                  </a:lnTo>
                  <a:lnTo>
                    <a:pt x="361606" y="364490"/>
                  </a:lnTo>
                  <a:lnTo>
                    <a:pt x="363508" y="369570"/>
                  </a:lnTo>
                  <a:lnTo>
                    <a:pt x="364649" y="373380"/>
                  </a:lnTo>
                  <a:lnTo>
                    <a:pt x="364957" y="375025"/>
                  </a:lnTo>
                  <a:lnTo>
                    <a:pt x="365029" y="377190"/>
                  </a:lnTo>
                  <a:close/>
                </a:path>
                <a:path w="384175" h="445769">
                  <a:moveTo>
                    <a:pt x="31330" y="367953"/>
                  </a:moveTo>
                  <a:lnTo>
                    <a:pt x="31330" y="364490"/>
                  </a:lnTo>
                  <a:lnTo>
                    <a:pt x="32614" y="363220"/>
                  </a:lnTo>
                  <a:lnTo>
                    <a:pt x="37748" y="365760"/>
                  </a:lnTo>
                  <a:lnTo>
                    <a:pt x="35894" y="367030"/>
                  </a:lnTo>
                  <a:lnTo>
                    <a:pt x="31330" y="367953"/>
                  </a:lnTo>
                  <a:close/>
                </a:path>
                <a:path w="384175" h="445769">
                  <a:moveTo>
                    <a:pt x="32354" y="375025"/>
                  </a:moveTo>
                  <a:lnTo>
                    <a:pt x="31615" y="373380"/>
                  </a:lnTo>
                  <a:lnTo>
                    <a:pt x="31330" y="372110"/>
                  </a:lnTo>
                  <a:lnTo>
                    <a:pt x="31330" y="367953"/>
                  </a:lnTo>
                  <a:lnTo>
                    <a:pt x="35894" y="367030"/>
                  </a:lnTo>
                  <a:lnTo>
                    <a:pt x="37748" y="365760"/>
                  </a:lnTo>
                  <a:lnTo>
                    <a:pt x="32614" y="363220"/>
                  </a:lnTo>
                  <a:lnTo>
                    <a:pt x="105211" y="363220"/>
                  </a:lnTo>
                  <a:lnTo>
                    <a:pt x="105401" y="367030"/>
                  </a:lnTo>
                  <a:lnTo>
                    <a:pt x="106637" y="372110"/>
                  </a:lnTo>
                  <a:lnTo>
                    <a:pt x="107093" y="373380"/>
                  </a:lnTo>
                  <a:lnTo>
                    <a:pt x="35276" y="373380"/>
                  </a:lnTo>
                  <a:lnTo>
                    <a:pt x="32804" y="374650"/>
                  </a:lnTo>
                  <a:lnTo>
                    <a:pt x="32354" y="375025"/>
                  </a:lnTo>
                  <a:close/>
                </a:path>
                <a:path w="384175" h="445769">
                  <a:moveTo>
                    <a:pt x="37558" y="377190"/>
                  </a:moveTo>
                  <a:lnTo>
                    <a:pt x="33041" y="377190"/>
                  </a:lnTo>
                  <a:lnTo>
                    <a:pt x="32756" y="375920"/>
                  </a:lnTo>
                  <a:lnTo>
                    <a:pt x="32354" y="375025"/>
                  </a:lnTo>
                  <a:lnTo>
                    <a:pt x="32804" y="374650"/>
                  </a:lnTo>
                  <a:lnTo>
                    <a:pt x="35276" y="373380"/>
                  </a:lnTo>
                  <a:lnTo>
                    <a:pt x="36227" y="374650"/>
                  </a:lnTo>
                  <a:lnTo>
                    <a:pt x="37558" y="377190"/>
                  </a:lnTo>
                  <a:close/>
                </a:path>
                <a:path w="384175" h="445769">
                  <a:moveTo>
                    <a:pt x="105876" y="379730"/>
                  </a:moveTo>
                  <a:lnTo>
                    <a:pt x="105020" y="379730"/>
                  </a:lnTo>
                  <a:lnTo>
                    <a:pt x="107683" y="377190"/>
                  </a:lnTo>
                  <a:lnTo>
                    <a:pt x="37558" y="377190"/>
                  </a:lnTo>
                  <a:lnTo>
                    <a:pt x="36227" y="374650"/>
                  </a:lnTo>
                  <a:lnTo>
                    <a:pt x="35276" y="373380"/>
                  </a:lnTo>
                  <a:lnTo>
                    <a:pt x="107093" y="373380"/>
                  </a:lnTo>
                  <a:lnTo>
                    <a:pt x="108919" y="378460"/>
                  </a:lnTo>
                  <a:lnTo>
                    <a:pt x="105876" y="379730"/>
                  </a:lnTo>
                  <a:close/>
                </a:path>
                <a:path w="384175" h="445769">
                  <a:moveTo>
                    <a:pt x="73452" y="431800"/>
                  </a:moveTo>
                  <a:lnTo>
                    <a:pt x="64039" y="431800"/>
                  </a:lnTo>
                  <a:lnTo>
                    <a:pt x="61282" y="430530"/>
                  </a:lnTo>
                  <a:lnTo>
                    <a:pt x="57859" y="427990"/>
                  </a:lnTo>
                  <a:lnTo>
                    <a:pt x="55006" y="426720"/>
                  </a:lnTo>
                  <a:lnTo>
                    <a:pt x="51012" y="426720"/>
                  </a:lnTo>
                  <a:lnTo>
                    <a:pt x="48730" y="421640"/>
                  </a:lnTo>
                  <a:lnTo>
                    <a:pt x="47257" y="417830"/>
                  </a:lnTo>
                  <a:lnTo>
                    <a:pt x="46591" y="416560"/>
                  </a:lnTo>
                  <a:lnTo>
                    <a:pt x="46020" y="415290"/>
                  </a:lnTo>
                  <a:lnTo>
                    <a:pt x="43501" y="415290"/>
                  </a:lnTo>
                  <a:lnTo>
                    <a:pt x="39032" y="414020"/>
                  </a:lnTo>
                  <a:lnTo>
                    <a:pt x="38176" y="407670"/>
                  </a:lnTo>
                  <a:lnTo>
                    <a:pt x="37083" y="403860"/>
                  </a:lnTo>
                  <a:lnTo>
                    <a:pt x="35751" y="403860"/>
                  </a:lnTo>
                  <a:lnTo>
                    <a:pt x="34515" y="402590"/>
                  </a:lnTo>
                  <a:lnTo>
                    <a:pt x="31853" y="400050"/>
                  </a:lnTo>
                  <a:lnTo>
                    <a:pt x="27764" y="394970"/>
                  </a:lnTo>
                  <a:lnTo>
                    <a:pt x="31377" y="392430"/>
                  </a:lnTo>
                  <a:lnTo>
                    <a:pt x="27812" y="392430"/>
                  </a:lnTo>
                  <a:lnTo>
                    <a:pt x="26766" y="389890"/>
                  </a:lnTo>
                  <a:lnTo>
                    <a:pt x="26766" y="382270"/>
                  </a:lnTo>
                  <a:lnTo>
                    <a:pt x="27669" y="379730"/>
                  </a:lnTo>
                  <a:lnTo>
                    <a:pt x="31282" y="375920"/>
                  </a:lnTo>
                  <a:lnTo>
                    <a:pt x="32354" y="375025"/>
                  </a:lnTo>
                  <a:lnTo>
                    <a:pt x="32756" y="375920"/>
                  </a:lnTo>
                  <a:lnTo>
                    <a:pt x="33041" y="377190"/>
                  </a:lnTo>
                  <a:lnTo>
                    <a:pt x="107683" y="377190"/>
                  </a:lnTo>
                  <a:lnTo>
                    <a:pt x="105020" y="379730"/>
                  </a:lnTo>
                  <a:lnTo>
                    <a:pt x="111962" y="379730"/>
                  </a:lnTo>
                  <a:lnTo>
                    <a:pt x="113008" y="381000"/>
                  </a:lnTo>
                  <a:lnTo>
                    <a:pt x="114149" y="382270"/>
                  </a:lnTo>
                  <a:lnTo>
                    <a:pt x="114339" y="383540"/>
                  </a:lnTo>
                  <a:lnTo>
                    <a:pt x="114624" y="386080"/>
                  </a:lnTo>
                  <a:lnTo>
                    <a:pt x="116526" y="388620"/>
                  </a:lnTo>
                  <a:lnTo>
                    <a:pt x="120044" y="393700"/>
                  </a:lnTo>
                  <a:lnTo>
                    <a:pt x="111296" y="398780"/>
                  </a:lnTo>
                  <a:lnTo>
                    <a:pt x="106257" y="403860"/>
                  </a:lnTo>
                  <a:lnTo>
                    <a:pt x="103594" y="412750"/>
                  </a:lnTo>
                  <a:lnTo>
                    <a:pt x="99886" y="417830"/>
                  </a:lnTo>
                  <a:lnTo>
                    <a:pt x="93800" y="425450"/>
                  </a:lnTo>
                  <a:lnTo>
                    <a:pt x="84102" y="425450"/>
                  </a:lnTo>
                  <a:lnTo>
                    <a:pt x="77826" y="430530"/>
                  </a:lnTo>
                  <a:lnTo>
                    <a:pt x="73452" y="431800"/>
                  </a:lnTo>
                  <a:close/>
                </a:path>
                <a:path w="384175" h="445769">
                  <a:moveTo>
                    <a:pt x="279358" y="408940"/>
                  </a:moveTo>
                  <a:lnTo>
                    <a:pt x="286204" y="397510"/>
                  </a:lnTo>
                  <a:lnTo>
                    <a:pt x="289865" y="391160"/>
                  </a:lnTo>
                  <a:lnTo>
                    <a:pt x="290816" y="389890"/>
                  </a:lnTo>
                  <a:lnTo>
                    <a:pt x="289104" y="389890"/>
                  </a:lnTo>
                  <a:lnTo>
                    <a:pt x="285206" y="388620"/>
                  </a:lnTo>
                  <a:lnTo>
                    <a:pt x="285206" y="381000"/>
                  </a:lnTo>
                  <a:lnTo>
                    <a:pt x="286680" y="375920"/>
                  </a:lnTo>
                  <a:lnTo>
                    <a:pt x="288592" y="376743"/>
                  </a:lnTo>
                  <a:lnTo>
                    <a:pt x="289009" y="377190"/>
                  </a:lnTo>
                  <a:lnTo>
                    <a:pt x="365029" y="377190"/>
                  </a:lnTo>
                  <a:lnTo>
                    <a:pt x="364839" y="379730"/>
                  </a:lnTo>
                  <a:lnTo>
                    <a:pt x="364839" y="383540"/>
                  </a:lnTo>
                  <a:lnTo>
                    <a:pt x="365695" y="386080"/>
                  </a:lnTo>
                  <a:lnTo>
                    <a:pt x="366551" y="387350"/>
                  </a:lnTo>
                  <a:lnTo>
                    <a:pt x="369023" y="389890"/>
                  </a:lnTo>
                  <a:lnTo>
                    <a:pt x="369641" y="393700"/>
                  </a:lnTo>
                  <a:lnTo>
                    <a:pt x="369641" y="400050"/>
                  </a:lnTo>
                  <a:lnTo>
                    <a:pt x="296331" y="400050"/>
                  </a:lnTo>
                  <a:lnTo>
                    <a:pt x="291244" y="402590"/>
                  </a:lnTo>
                  <a:lnTo>
                    <a:pt x="279358" y="408940"/>
                  </a:lnTo>
                  <a:close/>
                </a:path>
                <a:path w="384175" h="445769">
                  <a:moveTo>
                    <a:pt x="289627" y="377190"/>
                  </a:moveTo>
                  <a:lnTo>
                    <a:pt x="289009" y="377190"/>
                  </a:lnTo>
                  <a:lnTo>
                    <a:pt x="288592" y="376743"/>
                  </a:lnTo>
                  <a:lnTo>
                    <a:pt x="289627" y="377190"/>
                  </a:lnTo>
                  <a:close/>
                </a:path>
                <a:path w="384175" h="445769">
                  <a:moveTo>
                    <a:pt x="111962" y="379730"/>
                  </a:moveTo>
                  <a:lnTo>
                    <a:pt x="105876" y="379730"/>
                  </a:lnTo>
                  <a:lnTo>
                    <a:pt x="108919" y="378460"/>
                  </a:lnTo>
                  <a:lnTo>
                    <a:pt x="108463" y="377190"/>
                  </a:lnTo>
                  <a:lnTo>
                    <a:pt x="109204" y="377190"/>
                  </a:lnTo>
                  <a:lnTo>
                    <a:pt x="110916" y="378460"/>
                  </a:lnTo>
                  <a:lnTo>
                    <a:pt x="111962" y="379730"/>
                  </a:lnTo>
                  <a:close/>
                </a:path>
                <a:path w="384175" h="445769">
                  <a:moveTo>
                    <a:pt x="294130" y="401682"/>
                  </a:moveTo>
                  <a:lnTo>
                    <a:pt x="296331" y="400050"/>
                  </a:lnTo>
                  <a:lnTo>
                    <a:pt x="298898" y="400050"/>
                  </a:lnTo>
                  <a:lnTo>
                    <a:pt x="294130" y="401682"/>
                  </a:lnTo>
                  <a:close/>
                </a:path>
                <a:path w="384175" h="445769">
                  <a:moveTo>
                    <a:pt x="294334" y="402590"/>
                  </a:moveTo>
                  <a:lnTo>
                    <a:pt x="292908" y="402590"/>
                  </a:lnTo>
                  <a:lnTo>
                    <a:pt x="294130" y="401682"/>
                  </a:lnTo>
                  <a:lnTo>
                    <a:pt x="298898" y="400050"/>
                  </a:lnTo>
                  <a:lnTo>
                    <a:pt x="294334" y="402590"/>
                  </a:lnTo>
                  <a:close/>
                </a:path>
                <a:path w="384175" h="445769">
                  <a:moveTo>
                    <a:pt x="369641" y="402590"/>
                  </a:moveTo>
                  <a:lnTo>
                    <a:pt x="294334" y="402590"/>
                  </a:lnTo>
                  <a:lnTo>
                    <a:pt x="298898" y="400050"/>
                  </a:lnTo>
                  <a:lnTo>
                    <a:pt x="369641" y="400050"/>
                  </a:lnTo>
                  <a:lnTo>
                    <a:pt x="369641" y="402590"/>
                  </a:lnTo>
                  <a:close/>
                </a:path>
                <a:path w="384175" h="445769">
                  <a:moveTo>
                    <a:pt x="339261" y="444500"/>
                  </a:moveTo>
                  <a:lnTo>
                    <a:pt x="309452" y="444500"/>
                  </a:lnTo>
                  <a:lnTo>
                    <a:pt x="307551" y="439420"/>
                  </a:lnTo>
                  <a:lnTo>
                    <a:pt x="305982" y="436880"/>
                  </a:lnTo>
                  <a:lnTo>
                    <a:pt x="303605" y="435610"/>
                  </a:lnTo>
                  <a:lnTo>
                    <a:pt x="302226" y="433070"/>
                  </a:lnTo>
                  <a:lnTo>
                    <a:pt x="298993" y="429260"/>
                  </a:lnTo>
                  <a:lnTo>
                    <a:pt x="297424" y="427990"/>
                  </a:lnTo>
                  <a:lnTo>
                    <a:pt x="295903" y="425450"/>
                  </a:lnTo>
                  <a:lnTo>
                    <a:pt x="294477" y="422910"/>
                  </a:lnTo>
                  <a:lnTo>
                    <a:pt x="293763" y="419100"/>
                  </a:lnTo>
                  <a:lnTo>
                    <a:pt x="293763" y="412750"/>
                  </a:lnTo>
                  <a:lnTo>
                    <a:pt x="292765" y="411480"/>
                  </a:lnTo>
                  <a:lnTo>
                    <a:pt x="288772" y="405130"/>
                  </a:lnTo>
                  <a:lnTo>
                    <a:pt x="291481" y="402590"/>
                  </a:lnTo>
                  <a:lnTo>
                    <a:pt x="294130" y="401682"/>
                  </a:lnTo>
                  <a:lnTo>
                    <a:pt x="292908" y="402590"/>
                  </a:lnTo>
                  <a:lnTo>
                    <a:pt x="369641" y="402590"/>
                  </a:lnTo>
                  <a:lnTo>
                    <a:pt x="369641" y="406400"/>
                  </a:lnTo>
                  <a:lnTo>
                    <a:pt x="368167" y="411480"/>
                  </a:lnTo>
                  <a:lnTo>
                    <a:pt x="362272" y="420370"/>
                  </a:lnTo>
                  <a:lnTo>
                    <a:pt x="358754" y="425450"/>
                  </a:lnTo>
                  <a:lnTo>
                    <a:pt x="354665" y="431800"/>
                  </a:lnTo>
                  <a:lnTo>
                    <a:pt x="349436" y="433070"/>
                  </a:lnTo>
                  <a:lnTo>
                    <a:pt x="345917" y="433070"/>
                  </a:lnTo>
                  <a:lnTo>
                    <a:pt x="344111" y="434340"/>
                  </a:lnTo>
                  <a:lnTo>
                    <a:pt x="342399" y="435610"/>
                  </a:lnTo>
                  <a:lnTo>
                    <a:pt x="340783" y="438150"/>
                  </a:lnTo>
                  <a:lnTo>
                    <a:pt x="339261" y="444500"/>
                  </a:lnTo>
                  <a:close/>
                </a:path>
                <a:path w="384175" h="445769">
                  <a:moveTo>
                    <a:pt x="324179" y="445770"/>
                  </a:moveTo>
                  <a:lnTo>
                    <a:pt x="316771" y="444500"/>
                  </a:lnTo>
                  <a:lnTo>
                    <a:pt x="331676" y="444500"/>
                  </a:lnTo>
                  <a:lnTo>
                    <a:pt x="324179" y="44577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100" y="259080"/>
              <a:ext cx="381000" cy="736600"/>
            </a:xfrm>
            <a:custGeom>
              <a:avLst/>
              <a:gdLst/>
              <a:ahLst/>
              <a:cxnLst/>
              <a:rect l="l" t="t" r="r" b="b"/>
              <a:pathLst>
                <a:path w="381000" h="736600">
                  <a:moveTo>
                    <a:pt x="3810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7751" y="412124"/>
              <a:ext cx="334645" cy="453390"/>
            </a:xfrm>
            <a:custGeom>
              <a:avLst/>
              <a:gdLst/>
              <a:ahLst/>
              <a:cxnLst/>
              <a:rect l="l" t="t" r="r" b="b"/>
              <a:pathLst>
                <a:path w="334644" h="453390">
                  <a:moveTo>
                    <a:pt x="329211" y="12700"/>
                  </a:moveTo>
                  <a:lnTo>
                    <a:pt x="159124" y="12700"/>
                  </a:lnTo>
                  <a:lnTo>
                    <a:pt x="159884" y="11430"/>
                  </a:lnTo>
                  <a:lnTo>
                    <a:pt x="225825" y="11430"/>
                  </a:lnTo>
                  <a:lnTo>
                    <a:pt x="234573" y="8890"/>
                  </a:lnTo>
                  <a:lnTo>
                    <a:pt x="239755" y="8890"/>
                  </a:lnTo>
                  <a:lnTo>
                    <a:pt x="241942" y="6350"/>
                  </a:lnTo>
                  <a:lnTo>
                    <a:pt x="245365" y="5080"/>
                  </a:lnTo>
                  <a:lnTo>
                    <a:pt x="285491" y="5080"/>
                  </a:lnTo>
                  <a:lnTo>
                    <a:pt x="291101" y="2540"/>
                  </a:lnTo>
                  <a:lnTo>
                    <a:pt x="297662" y="0"/>
                  </a:lnTo>
                  <a:lnTo>
                    <a:pt x="301275" y="1270"/>
                  </a:lnTo>
                  <a:lnTo>
                    <a:pt x="304651" y="2540"/>
                  </a:lnTo>
                  <a:lnTo>
                    <a:pt x="307788" y="3810"/>
                  </a:lnTo>
                  <a:lnTo>
                    <a:pt x="311021" y="3810"/>
                  </a:lnTo>
                  <a:lnTo>
                    <a:pt x="311164" y="6350"/>
                  </a:lnTo>
                  <a:lnTo>
                    <a:pt x="308216" y="10160"/>
                  </a:lnTo>
                  <a:lnTo>
                    <a:pt x="328755" y="10160"/>
                  </a:lnTo>
                  <a:lnTo>
                    <a:pt x="329211" y="12700"/>
                  </a:lnTo>
                  <a:close/>
                </a:path>
                <a:path w="334644" h="453390">
                  <a:moveTo>
                    <a:pt x="73167" y="12700"/>
                  </a:moveTo>
                  <a:lnTo>
                    <a:pt x="27431" y="12700"/>
                  </a:lnTo>
                  <a:lnTo>
                    <a:pt x="26100" y="11430"/>
                  </a:lnTo>
                  <a:lnTo>
                    <a:pt x="27717" y="8890"/>
                  </a:lnTo>
                  <a:lnTo>
                    <a:pt x="30807" y="7620"/>
                  </a:lnTo>
                  <a:lnTo>
                    <a:pt x="39935" y="2540"/>
                  </a:lnTo>
                  <a:lnTo>
                    <a:pt x="43263" y="1270"/>
                  </a:lnTo>
                  <a:lnTo>
                    <a:pt x="53057" y="1270"/>
                  </a:lnTo>
                  <a:lnTo>
                    <a:pt x="73880" y="11430"/>
                  </a:lnTo>
                  <a:lnTo>
                    <a:pt x="74308" y="11430"/>
                  </a:lnTo>
                  <a:lnTo>
                    <a:pt x="73167" y="12700"/>
                  </a:lnTo>
                  <a:close/>
                </a:path>
                <a:path w="334644" h="453390">
                  <a:moveTo>
                    <a:pt x="276173" y="5080"/>
                  </a:moveTo>
                  <a:lnTo>
                    <a:pt x="254779" y="5080"/>
                  </a:lnTo>
                  <a:lnTo>
                    <a:pt x="259200" y="3810"/>
                  </a:lnTo>
                  <a:lnTo>
                    <a:pt x="263289" y="1270"/>
                  </a:lnTo>
                  <a:lnTo>
                    <a:pt x="270325" y="3810"/>
                  </a:lnTo>
                  <a:lnTo>
                    <a:pt x="276173" y="5080"/>
                  </a:lnTo>
                  <a:close/>
                </a:path>
                <a:path w="334644" h="453390">
                  <a:moveTo>
                    <a:pt x="328755" y="10160"/>
                  </a:moveTo>
                  <a:lnTo>
                    <a:pt x="308216" y="10160"/>
                  </a:lnTo>
                  <a:lnTo>
                    <a:pt x="311925" y="6350"/>
                  </a:lnTo>
                  <a:lnTo>
                    <a:pt x="314825" y="5080"/>
                  </a:lnTo>
                  <a:lnTo>
                    <a:pt x="316917" y="6350"/>
                  </a:lnTo>
                  <a:lnTo>
                    <a:pt x="319104" y="7620"/>
                  </a:lnTo>
                  <a:lnTo>
                    <a:pt x="323050" y="8890"/>
                  </a:lnTo>
                  <a:lnTo>
                    <a:pt x="328755" y="10160"/>
                  </a:lnTo>
                  <a:close/>
                </a:path>
                <a:path w="334644" h="453390">
                  <a:moveTo>
                    <a:pt x="193259" y="11430"/>
                  </a:moveTo>
                  <a:lnTo>
                    <a:pt x="160645" y="11430"/>
                  </a:lnTo>
                  <a:lnTo>
                    <a:pt x="162737" y="10160"/>
                  </a:lnTo>
                  <a:lnTo>
                    <a:pt x="166160" y="8890"/>
                  </a:lnTo>
                  <a:lnTo>
                    <a:pt x="171009" y="10160"/>
                  </a:lnTo>
                  <a:lnTo>
                    <a:pt x="188410" y="10160"/>
                  </a:lnTo>
                  <a:lnTo>
                    <a:pt x="193259" y="11430"/>
                  </a:lnTo>
                  <a:close/>
                </a:path>
                <a:path w="334644" h="453390">
                  <a:moveTo>
                    <a:pt x="216840" y="11430"/>
                  </a:moveTo>
                  <a:lnTo>
                    <a:pt x="196825" y="11430"/>
                  </a:lnTo>
                  <a:lnTo>
                    <a:pt x="201389" y="8890"/>
                  </a:lnTo>
                  <a:lnTo>
                    <a:pt x="214178" y="8890"/>
                  </a:lnTo>
                  <a:lnTo>
                    <a:pt x="216840" y="11430"/>
                  </a:lnTo>
                  <a:close/>
                </a:path>
                <a:path w="334644" h="453390">
                  <a:moveTo>
                    <a:pt x="713" y="351790"/>
                  </a:moveTo>
                  <a:lnTo>
                    <a:pt x="7369" y="341630"/>
                  </a:lnTo>
                  <a:lnTo>
                    <a:pt x="10839" y="335280"/>
                  </a:lnTo>
                  <a:lnTo>
                    <a:pt x="11410" y="327660"/>
                  </a:lnTo>
                  <a:lnTo>
                    <a:pt x="11552" y="325120"/>
                  </a:lnTo>
                  <a:lnTo>
                    <a:pt x="11552" y="320040"/>
                  </a:lnTo>
                  <a:lnTo>
                    <a:pt x="10982" y="317500"/>
                  </a:lnTo>
                  <a:lnTo>
                    <a:pt x="8700" y="311150"/>
                  </a:lnTo>
                  <a:lnTo>
                    <a:pt x="8129" y="308610"/>
                  </a:lnTo>
                  <a:lnTo>
                    <a:pt x="8129" y="299720"/>
                  </a:lnTo>
                  <a:lnTo>
                    <a:pt x="8605" y="295910"/>
                  </a:lnTo>
                  <a:lnTo>
                    <a:pt x="10506" y="288290"/>
                  </a:lnTo>
                  <a:lnTo>
                    <a:pt x="10982" y="285750"/>
                  </a:lnTo>
                  <a:lnTo>
                    <a:pt x="10982" y="284480"/>
                  </a:lnTo>
                  <a:lnTo>
                    <a:pt x="8795" y="280670"/>
                  </a:lnTo>
                  <a:lnTo>
                    <a:pt x="8510" y="278130"/>
                  </a:lnTo>
                  <a:lnTo>
                    <a:pt x="11742" y="274320"/>
                  </a:lnTo>
                  <a:lnTo>
                    <a:pt x="11552" y="274320"/>
                  </a:lnTo>
                  <a:lnTo>
                    <a:pt x="11552" y="271780"/>
                  </a:lnTo>
                  <a:lnTo>
                    <a:pt x="10839" y="267970"/>
                  </a:lnTo>
                  <a:lnTo>
                    <a:pt x="10459" y="265430"/>
                  </a:lnTo>
                  <a:lnTo>
                    <a:pt x="8985" y="261620"/>
                  </a:lnTo>
                  <a:lnTo>
                    <a:pt x="6418" y="257810"/>
                  </a:lnTo>
                  <a:lnTo>
                    <a:pt x="9841" y="252730"/>
                  </a:lnTo>
                  <a:lnTo>
                    <a:pt x="11552" y="248920"/>
                  </a:lnTo>
                  <a:lnTo>
                    <a:pt x="11552" y="240030"/>
                  </a:lnTo>
                  <a:lnTo>
                    <a:pt x="13169" y="234950"/>
                  </a:lnTo>
                  <a:lnTo>
                    <a:pt x="16402" y="232410"/>
                  </a:lnTo>
                  <a:lnTo>
                    <a:pt x="16481" y="229870"/>
                  </a:lnTo>
                  <a:lnTo>
                    <a:pt x="16259" y="227330"/>
                  </a:lnTo>
                  <a:lnTo>
                    <a:pt x="14547" y="217170"/>
                  </a:lnTo>
                  <a:lnTo>
                    <a:pt x="15546" y="212090"/>
                  </a:lnTo>
                  <a:lnTo>
                    <a:pt x="18398" y="209550"/>
                  </a:lnTo>
                  <a:lnTo>
                    <a:pt x="16497" y="208280"/>
                  </a:lnTo>
                  <a:lnTo>
                    <a:pt x="15546" y="207010"/>
                  </a:lnTo>
                  <a:lnTo>
                    <a:pt x="15641" y="195580"/>
                  </a:lnTo>
                  <a:lnTo>
                    <a:pt x="15926" y="191770"/>
                  </a:lnTo>
                  <a:lnTo>
                    <a:pt x="16021" y="187960"/>
                  </a:lnTo>
                  <a:lnTo>
                    <a:pt x="15736" y="184150"/>
                  </a:lnTo>
                  <a:lnTo>
                    <a:pt x="13929" y="180340"/>
                  </a:lnTo>
                  <a:lnTo>
                    <a:pt x="10411" y="175260"/>
                  </a:lnTo>
                  <a:lnTo>
                    <a:pt x="14405" y="171450"/>
                  </a:lnTo>
                  <a:lnTo>
                    <a:pt x="16449" y="170180"/>
                  </a:lnTo>
                  <a:lnTo>
                    <a:pt x="16639" y="167640"/>
                  </a:lnTo>
                  <a:lnTo>
                    <a:pt x="16354" y="165100"/>
                  </a:lnTo>
                  <a:lnTo>
                    <a:pt x="15023" y="158750"/>
                  </a:lnTo>
                  <a:lnTo>
                    <a:pt x="14262" y="156210"/>
                  </a:lnTo>
                  <a:lnTo>
                    <a:pt x="12551" y="148590"/>
                  </a:lnTo>
                  <a:lnTo>
                    <a:pt x="12123" y="144780"/>
                  </a:lnTo>
                  <a:lnTo>
                    <a:pt x="12123" y="140970"/>
                  </a:lnTo>
                  <a:lnTo>
                    <a:pt x="14405" y="139700"/>
                  </a:lnTo>
                  <a:lnTo>
                    <a:pt x="12693" y="139700"/>
                  </a:lnTo>
                  <a:lnTo>
                    <a:pt x="12123" y="138430"/>
                  </a:lnTo>
                  <a:lnTo>
                    <a:pt x="12123" y="132080"/>
                  </a:lnTo>
                  <a:lnTo>
                    <a:pt x="12408" y="129540"/>
                  </a:lnTo>
                  <a:lnTo>
                    <a:pt x="13549" y="124460"/>
                  </a:lnTo>
                  <a:lnTo>
                    <a:pt x="13834" y="121920"/>
                  </a:lnTo>
                  <a:lnTo>
                    <a:pt x="13834" y="119380"/>
                  </a:lnTo>
                  <a:lnTo>
                    <a:pt x="13454" y="116840"/>
                  </a:lnTo>
                  <a:lnTo>
                    <a:pt x="11933" y="113030"/>
                  </a:lnTo>
                  <a:lnTo>
                    <a:pt x="11552" y="109220"/>
                  </a:lnTo>
                  <a:lnTo>
                    <a:pt x="11552" y="100330"/>
                  </a:lnTo>
                  <a:lnTo>
                    <a:pt x="12456" y="93980"/>
                  </a:lnTo>
                  <a:lnTo>
                    <a:pt x="14262" y="88900"/>
                  </a:lnTo>
                  <a:lnTo>
                    <a:pt x="16164" y="82550"/>
                  </a:lnTo>
                  <a:lnTo>
                    <a:pt x="15736" y="77470"/>
                  </a:lnTo>
                  <a:lnTo>
                    <a:pt x="12979" y="72390"/>
                  </a:lnTo>
                  <a:lnTo>
                    <a:pt x="13834" y="66040"/>
                  </a:lnTo>
                  <a:lnTo>
                    <a:pt x="15070" y="60960"/>
                  </a:lnTo>
                  <a:lnTo>
                    <a:pt x="16687" y="59690"/>
                  </a:lnTo>
                  <a:lnTo>
                    <a:pt x="15546" y="55880"/>
                  </a:lnTo>
                  <a:lnTo>
                    <a:pt x="15318" y="52070"/>
                  </a:lnTo>
                  <a:lnTo>
                    <a:pt x="15229" y="48260"/>
                  </a:lnTo>
                  <a:lnTo>
                    <a:pt x="15926" y="34290"/>
                  </a:lnTo>
                  <a:lnTo>
                    <a:pt x="16877" y="25400"/>
                  </a:lnTo>
                  <a:lnTo>
                    <a:pt x="18398" y="16510"/>
                  </a:lnTo>
                  <a:lnTo>
                    <a:pt x="21346" y="13970"/>
                  </a:lnTo>
                  <a:lnTo>
                    <a:pt x="23676" y="12700"/>
                  </a:lnTo>
                  <a:lnTo>
                    <a:pt x="73167" y="12700"/>
                  </a:lnTo>
                  <a:lnTo>
                    <a:pt x="78207" y="10160"/>
                  </a:lnTo>
                  <a:lnTo>
                    <a:pt x="82628" y="11430"/>
                  </a:lnTo>
                  <a:lnTo>
                    <a:pt x="90235" y="13970"/>
                  </a:lnTo>
                  <a:lnTo>
                    <a:pt x="93610" y="15240"/>
                  </a:lnTo>
                  <a:lnTo>
                    <a:pt x="329667" y="15240"/>
                  </a:lnTo>
                  <a:lnTo>
                    <a:pt x="329896" y="16510"/>
                  </a:lnTo>
                  <a:lnTo>
                    <a:pt x="330514" y="21590"/>
                  </a:lnTo>
                  <a:lnTo>
                    <a:pt x="330799" y="25400"/>
                  </a:lnTo>
                  <a:lnTo>
                    <a:pt x="332130" y="30480"/>
                  </a:lnTo>
                  <a:lnTo>
                    <a:pt x="333613" y="34290"/>
                  </a:lnTo>
                  <a:lnTo>
                    <a:pt x="328232" y="34290"/>
                  </a:lnTo>
                  <a:lnTo>
                    <a:pt x="321576" y="36830"/>
                  </a:lnTo>
                  <a:lnTo>
                    <a:pt x="319817" y="38100"/>
                  </a:lnTo>
                  <a:lnTo>
                    <a:pt x="319627" y="39370"/>
                  </a:lnTo>
                  <a:lnTo>
                    <a:pt x="323430" y="43180"/>
                  </a:lnTo>
                  <a:lnTo>
                    <a:pt x="329896" y="43180"/>
                  </a:lnTo>
                  <a:lnTo>
                    <a:pt x="329896" y="48260"/>
                  </a:lnTo>
                  <a:lnTo>
                    <a:pt x="328374" y="52070"/>
                  </a:lnTo>
                  <a:lnTo>
                    <a:pt x="322289" y="53340"/>
                  </a:lnTo>
                  <a:lnTo>
                    <a:pt x="321005" y="55880"/>
                  </a:lnTo>
                  <a:lnTo>
                    <a:pt x="321386" y="60960"/>
                  </a:lnTo>
                  <a:lnTo>
                    <a:pt x="310023" y="60960"/>
                  </a:lnTo>
                  <a:lnTo>
                    <a:pt x="307313" y="63500"/>
                  </a:lnTo>
                  <a:lnTo>
                    <a:pt x="304841" y="64770"/>
                  </a:lnTo>
                  <a:lnTo>
                    <a:pt x="288011" y="64770"/>
                  </a:lnTo>
                  <a:lnTo>
                    <a:pt x="287535" y="66040"/>
                  </a:lnTo>
                  <a:lnTo>
                    <a:pt x="287345" y="67310"/>
                  </a:lnTo>
                  <a:lnTo>
                    <a:pt x="257869" y="67310"/>
                  </a:lnTo>
                  <a:lnTo>
                    <a:pt x="257013" y="68580"/>
                  </a:lnTo>
                  <a:lnTo>
                    <a:pt x="206095" y="68580"/>
                  </a:lnTo>
                  <a:lnTo>
                    <a:pt x="206095" y="69850"/>
                  </a:lnTo>
                  <a:lnTo>
                    <a:pt x="73357" y="69850"/>
                  </a:lnTo>
                  <a:lnTo>
                    <a:pt x="73167" y="72390"/>
                  </a:lnTo>
                  <a:lnTo>
                    <a:pt x="74498" y="72390"/>
                  </a:lnTo>
                  <a:lnTo>
                    <a:pt x="77113" y="73660"/>
                  </a:lnTo>
                  <a:lnTo>
                    <a:pt x="78302" y="73660"/>
                  </a:lnTo>
                  <a:lnTo>
                    <a:pt x="78302" y="80010"/>
                  </a:lnTo>
                  <a:lnTo>
                    <a:pt x="77779" y="81280"/>
                  </a:lnTo>
                  <a:lnTo>
                    <a:pt x="76733" y="82550"/>
                  </a:lnTo>
                  <a:lnTo>
                    <a:pt x="75782" y="83820"/>
                  </a:lnTo>
                  <a:lnTo>
                    <a:pt x="76590" y="83820"/>
                  </a:lnTo>
                  <a:lnTo>
                    <a:pt x="76875" y="85090"/>
                  </a:lnTo>
                  <a:lnTo>
                    <a:pt x="77446" y="86360"/>
                  </a:lnTo>
                  <a:lnTo>
                    <a:pt x="81154" y="118110"/>
                  </a:lnTo>
                  <a:lnTo>
                    <a:pt x="79538" y="120650"/>
                  </a:lnTo>
                  <a:lnTo>
                    <a:pt x="79300" y="121920"/>
                  </a:lnTo>
                  <a:lnTo>
                    <a:pt x="80441" y="123190"/>
                  </a:lnTo>
                  <a:lnTo>
                    <a:pt x="81677" y="123190"/>
                  </a:lnTo>
                  <a:lnTo>
                    <a:pt x="82295" y="125730"/>
                  </a:lnTo>
                  <a:lnTo>
                    <a:pt x="82295" y="130810"/>
                  </a:lnTo>
                  <a:lnTo>
                    <a:pt x="82105" y="132080"/>
                  </a:lnTo>
                  <a:lnTo>
                    <a:pt x="81344" y="134620"/>
                  </a:lnTo>
                  <a:lnTo>
                    <a:pt x="81154" y="135890"/>
                  </a:lnTo>
                  <a:lnTo>
                    <a:pt x="82105" y="138430"/>
                  </a:lnTo>
                  <a:lnTo>
                    <a:pt x="82295" y="139700"/>
                  </a:lnTo>
                  <a:lnTo>
                    <a:pt x="82295" y="146050"/>
                  </a:lnTo>
                  <a:lnTo>
                    <a:pt x="81154" y="148590"/>
                  </a:lnTo>
                  <a:lnTo>
                    <a:pt x="79443" y="148590"/>
                  </a:lnTo>
                  <a:lnTo>
                    <a:pt x="79443" y="149860"/>
                  </a:lnTo>
                  <a:lnTo>
                    <a:pt x="79728" y="149860"/>
                  </a:lnTo>
                  <a:lnTo>
                    <a:pt x="80869" y="153670"/>
                  </a:lnTo>
                  <a:lnTo>
                    <a:pt x="81154" y="156210"/>
                  </a:lnTo>
                  <a:lnTo>
                    <a:pt x="81043" y="162280"/>
                  </a:lnTo>
                  <a:lnTo>
                    <a:pt x="80869" y="163830"/>
                  </a:lnTo>
                  <a:lnTo>
                    <a:pt x="79728" y="165100"/>
                  </a:lnTo>
                  <a:lnTo>
                    <a:pt x="79443" y="166370"/>
                  </a:lnTo>
                  <a:lnTo>
                    <a:pt x="78207" y="166370"/>
                  </a:lnTo>
                  <a:lnTo>
                    <a:pt x="78539" y="168910"/>
                  </a:lnTo>
                  <a:lnTo>
                    <a:pt x="80077" y="171990"/>
                  </a:lnTo>
                  <a:lnTo>
                    <a:pt x="75307" y="179070"/>
                  </a:lnTo>
                  <a:lnTo>
                    <a:pt x="323525" y="179070"/>
                  </a:lnTo>
                  <a:lnTo>
                    <a:pt x="324476" y="180340"/>
                  </a:lnTo>
                  <a:lnTo>
                    <a:pt x="327614" y="184150"/>
                  </a:lnTo>
                  <a:lnTo>
                    <a:pt x="326758" y="189230"/>
                  </a:lnTo>
                  <a:lnTo>
                    <a:pt x="325807" y="191770"/>
                  </a:lnTo>
                  <a:lnTo>
                    <a:pt x="323810" y="191770"/>
                  </a:lnTo>
                  <a:lnTo>
                    <a:pt x="325664" y="193040"/>
                  </a:lnTo>
                  <a:lnTo>
                    <a:pt x="330324" y="194310"/>
                  </a:lnTo>
                  <a:lnTo>
                    <a:pt x="326615" y="201930"/>
                  </a:lnTo>
                  <a:lnTo>
                    <a:pt x="323810" y="207010"/>
                  </a:lnTo>
                  <a:lnTo>
                    <a:pt x="320007" y="209550"/>
                  </a:lnTo>
                  <a:lnTo>
                    <a:pt x="317725" y="213360"/>
                  </a:lnTo>
                  <a:lnTo>
                    <a:pt x="317059" y="214630"/>
                  </a:lnTo>
                  <a:lnTo>
                    <a:pt x="250452" y="214630"/>
                  </a:lnTo>
                  <a:lnTo>
                    <a:pt x="249026" y="218440"/>
                  </a:lnTo>
                  <a:lnTo>
                    <a:pt x="208805" y="218440"/>
                  </a:lnTo>
                  <a:lnTo>
                    <a:pt x="209376" y="222250"/>
                  </a:lnTo>
                  <a:lnTo>
                    <a:pt x="168157" y="222250"/>
                  </a:lnTo>
                  <a:lnTo>
                    <a:pt x="165685" y="226060"/>
                  </a:lnTo>
                  <a:lnTo>
                    <a:pt x="151137" y="226060"/>
                  </a:lnTo>
                  <a:lnTo>
                    <a:pt x="146858" y="227330"/>
                  </a:lnTo>
                  <a:lnTo>
                    <a:pt x="131074" y="227330"/>
                  </a:lnTo>
                  <a:lnTo>
                    <a:pt x="127587" y="229870"/>
                  </a:lnTo>
                  <a:lnTo>
                    <a:pt x="80584" y="229870"/>
                  </a:lnTo>
                  <a:lnTo>
                    <a:pt x="79348" y="231140"/>
                  </a:lnTo>
                  <a:lnTo>
                    <a:pt x="79538" y="233680"/>
                  </a:lnTo>
                  <a:lnTo>
                    <a:pt x="81468" y="234511"/>
                  </a:lnTo>
                  <a:lnTo>
                    <a:pt x="81249" y="234950"/>
                  </a:lnTo>
                  <a:lnTo>
                    <a:pt x="79918" y="240030"/>
                  </a:lnTo>
                  <a:lnTo>
                    <a:pt x="78397" y="254000"/>
                  </a:lnTo>
                  <a:lnTo>
                    <a:pt x="79775" y="261620"/>
                  </a:lnTo>
                  <a:lnTo>
                    <a:pt x="83294" y="269240"/>
                  </a:lnTo>
                  <a:lnTo>
                    <a:pt x="80917" y="273050"/>
                  </a:lnTo>
                  <a:lnTo>
                    <a:pt x="79157" y="276860"/>
                  </a:lnTo>
                  <a:lnTo>
                    <a:pt x="76875" y="279400"/>
                  </a:lnTo>
                  <a:lnTo>
                    <a:pt x="76590" y="279400"/>
                  </a:lnTo>
                  <a:lnTo>
                    <a:pt x="77541" y="280670"/>
                  </a:lnTo>
                  <a:lnTo>
                    <a:pt x="79443" y="281940"/>
                  </a:lnTo>
                  <a:lnTo>
                    <a:pt x="79443" y="288290"/>
                  </a:lnTo>
                  <a:lnTo>
                    <a:pt x="78920" y="290830"/>
                  </a:lnTo>
                  <a:lnTo>
                    <a:pt x="76305" y="294640"/>
                  </a:lnTo>
                  <a:lnTo>
                    <a:pt x="77018" y="297180"/>
                  </a:lnTo>
                  <a:lnTo>
                    <a:pt x="77161" y="298450"/>
                  </a:lnTo>
                  <a:lnTo>
                    <a:pt x="77161" y="304800"/>
                  </a:lnTo>
                  <a:lnTo>
                    <a:pt x="76780" y="307340"/>
                  </a:lnTo>
                  <a:lnTo>
                    <a:pt x="75259" y="312420"/>
                  </a:lnTo>
                  <a:lnTo>
                    <a:pt x="74879" y="314960"/>
                  </a:lnTo>
                  <a:lnTo>
                    <a:pt x="74879" y="317500"/>
                  </a:lnTo>
                  <a:lnTo>
                    <a:pt x="75259" y="318770"/>
                  </a:lnTo>
                  <a:lnTo>
                    <a:pt x="76780" y="321310"/>
                  </a:lnTo>
                  <a:lnTo>
                    <a:pt x="77161" y="323850"/>
                  </a:lnTo>
                  <a:lnTo>
                    <a:pt x="77161" y="332740"/>
                  </a:lnTo>
                  <a:lnTo>
                    <a:pt x="76329" y="334010"/>
                  </a:lnTo>
                  <a:lnTo>
                    <a:pt x="68936" y="334010"/>
                  </a:lnTo>
                  <a:lnTo>
                    <a:pt x="71715" y="335101"/>
                  </a:lnTo>
                  <a:lnTo>
                    <a:pt x="71788" y="335280"/>
                  </a:lnTo>
                  <a:lnTo>
                    <a:pt x="73880" y="337820"/>
                  </a:lnTo>
                  <a:lnTo>
                    <a:pt x="76067" y="339090"/>
                  </a:lnTo>
                  <a:lnTo>
                    <a:pt x="74213" y="341630"/>
                  </a:lnTo>
                  <a:lnTo>
                    <a:pt x="68318" y="341630"/>
                  </a:lnTo>
                  <a:lnTo>
                    <a:pt x="72977" y="344170"/>
                  </a:lnTo>
                  <a:lnTo>
                    <a:pt x="73785" y="345440"/>
                  </a:lnTo>
                  <a:lnTo>
                    <a:pt x="14215" y="345440"/>
                  </a:lnTo>
                  <a:lnTo>
                    <a:pt x="11362" y="346710"/>
                  </a:lnTo>
                  <a:lnTo>
                    <a:pt x="713" y="351790"/>
                  </a:lnTo>
                  <a:close/>
                </a:path>
                <a:path w="334644" h="453390">
                  <a:moveTo>
                    <a:pt x="329667" y="15240"/>
                  </a:moveTo>
                  <a:lnTo>
                    <a:pt x="114957" y="15240"/>
                  </a:lnTo>
                  <a:lnTo>
                    <a:pt x="120091" y="12700"/>
                  </a:lnTo>
                  <a:lnTo>
                    <a:pt x="126795" y="11430"/>
                  </a:lnTo>
                  <a:lnTo>
                    <a:pt x="135067" y="11430"/>
                  </a:lnTo>
                  <a:lnTo>
                    <a:pt x="143340" y="12700"/>
                  </a:lnTo>
                  <a:lnTo>
                    <a:pt x="329211" y="12700"/>
                  </a:lnTo>
                  <a:lnTo>
                    <a:pt x="329667" y="15240"/>
                  </a:lnTo>
                  <a:close/>
                </a:path>
                <a:path w="334644" h="453390">
                  <a:moveTo>
                    <a:pt x="114957" y="15240"/>
                  </a:moveTo>
                  <a:lnTo>
                    <a:pt x="102263" y="15240"/>
                  </a:lnTo>
                  <a:lnTo>
                    <a:pt x="110250" y="13970"/>
                  </a:lnTo>
                  <a:lnTo>
                    <a:pt x="113150" y="13970"/>
                  </a:lnTo>
                  <a:lnTo>
                    <a:pt x="114957" y="15240"/>
                  </a:lnTo>
                  <a:close/>
                </a:path>
                <a:path w="334644" h="453390">
                  <a:moveTo>
                    <a:pt x="325189" y="43180"/>
                  </a:moveTo>
                  <a:lnTo>
                    <a:pt x="323430" y="43180"/>
                  </a:lnTo>
                  <a:lnTo>
                    <a:pt x="319627" y="39370"/>
                  </a:lnTo>
                  <a:lnTo>
                    <a:pt x="319817" y="38100"/>
                  </a:lnTo>
                  <a:lnTo>
                    <a:pt x="321576" y="36830"/>
                  </a:lnTo>
                  <a:lnTo>
                    <a:pt x="328232" y="34290"/>
                  </a:lnTo>
                  <a:lnTo>
                    <a:pt x="329896" y="36830"/>
                  </a:lnTo>
                  <a:lnTo>
                    <a:pt x="324714" y="36830"/>
                  </a:lnTo>
                  <a:lnTo>
                    <a:pt x="324904" y="40640"/>
                  </a:lnTo>
                  <a:lnTo>
                    <a:pt x="325189" y="43180"/>
                  </a:lnTo>
                  <a:close/>
                </a:path>
                <a:path w="334644" h="453390">
                  <a:moveTo>
                    <a:pt x="334602" y="36830"/>
                  </a:moveTo>
                  <a:lnTo>
                    <a:pt x="329896" y="36830"/>
                  </a:lnTo>
                  <a:lnTo>
                    <a:pt x="328232" y="34290"/>
                  </a:lnTo>
                  <a:lnTo>
                    <a:pt x="333613" y="34290"/>
                  </a:lnTo>
                  <a:lnTo>
                    <a:pt x="334602" y="36830"/>
                  </a:lnTo>
                  <a:close/>
                </a:path>
                <a:path w="334644" h="453390">
                  <a:moveTo>
                    <a:pt x="329896" y="43180"/>
                  </a:moveTo>
                  <a:lnTo>
                    <a:pt x="325189" y="43180"/>
                  </a:lnTo>
                  <a:lnTo>
                    <a:pt x="324904" y="40640"/>
                  </a:lnTo>
                  <a:lnTo>
                    <a:pt x="324714" y="36830"/>
                  </a:lnTo>
                  <a:lnTo>
                    <a:pt x="329896" y="36830"/>
                  </a:lnTo>
                  <a:lnTo>
                    <a:pt x="329896" y="43180"/>
                  </a:lnTo>
                  <a:close/>
                </a:path>
                <a:path w="334644" h="453390">
                  <a:moveTo>
                    <a:pt x="321481" y="62230"/>
                  </a:moveTo>
                  <a:lnTo>
                    <a:pt x="314635" y="60960"/>
                  </a:lnTo>
                  <a:lnTo>
                    <a:pt x="321386" y="60960"/>
                  </a:lnTo>
                  <a:lnTo>
                    <a:pt x="321481" y="62230"/>
                  </a:lnTo>
                  <a:close/>
                </a:path>
                <a:path w="334644" h="453390">
                  <a:moveTo>
                    <a:pt x="291386" y="67310"/>
                  </a:moveTo>
                  <a:lnTo>
                    <a:pt x="288249" y="67310"/>
                  </a:lnTo>
                  <a:lnTo>
                    <a:pt x="288249" y="64770"/>
                  </a:lnTo>
                  <a:lnTo>
                    <a:pt x="297091" y="64770"/>
                  </a:lnTo>
                  <a:lnTo>
                    <a:pt x="295380" y="66040"/>
                  </a:lnTo>
                  <a:lnTo>
                    <a:pt x="293763" y="66040"/>
                  </a:lnTo>
                  <a:lnTo>
                    <a:pt x="291386" y="67310"/>
                  </a:lnTo>
                  <a:close/>
                </a:path>
                <a:path w="334644" h="453390">
                  <a:moveTo>
                    <a:pt x="302369" y="66040"/>
                  </a:moveTo>
                  <a:lnTo>
                    <a:pt x="299421" y="64770"/>
                  </a:lnTo>
                  <a:lnTo>
                    <a:pt x="304841" y="64770"/>
                  </a:lnTo>
                  <a:lnTo>
                    <a:pt x="302369" y="66040"/>
                  </a:lnTo>
                  <a:close/>
                </a:path>
                <a:path w="334644" h="453390">
                  <a:moveTo>
                    <a:pt x="257013" y="76200"/>
                  </a:moveTo>
                  <a:lnTo>
                    <a:pt x="257869" y="68580"/>
                  </a:lnTo>
                  <a:lnTo>
                    <a:pt x="257869" y="67310"/>
                  </a:lnTo>
                  <a:lnTo>
                    <a:pt x="287345" y="67310"/>
                  </a:lnTo>
                  <a:lnTo>
                    <a:pt x="287155" y="68580"/>
                  </a:lnTo>
                  <a:lnTo>
                    <a:pt x="285444" y="69850"/>
                  </a:lnTo>
                  <a:lnTo>
                    <a:pt x="278312" y="71120"/>
                  </a:lnTo>
                  <a:lnTo>
                    <a:pt x="268994" y="71120"/>
                  </a:lnTo>
                  <a:lnTo>
                    <a:pt x="264050" y="72390"/>
                  </a:lnTo>
                  <a:lnTo>
                    <a:pt x="257013" y="76200"/>
                  </a:lnTo>
                  <a:close/>
                </a:path>
                <a:path w="334644" h="453390">
                  <a:moveTo>
                    <a:pt x="206270" y="71120"/>
                  </a:moveTo>
                  <a:lnTo>
                    <a:pt x="206095" y="71120"/>
                  </a:lnTo>
                  <a:lnTo>
                    <a:pt x="206095" y="68580"/>
                  </a:lnTo>
                  <a:lnTo>
                    <a:pt x="206270" y="71120"/>
                  </a:lnTo>
                  <a:close/>
                </a:path>
                <a:path w="334644" h="453390">
                  <a:moveTo>
                    <a:pt x="230247" y="72390"/>
                  </a:moveTo>
                  <a:lnTo>
                    <a:pt x="215842" y="72390"/>
                  </a:lnTo>
                  <a:lnTo>
                    <a:pt x="210897" y="71120"/>
                  </a:lnTo>
                  <a:lnTo>
                    <a:pt x="206270" y="71120"/>
                  </a:lnTo>
                  <a:lnTo>
                    <a:pt x="206143" y="68580"/>
                  </a:lnTo>
                  <a:lnTo>
                    <a:pt x="239375" y="68580"/>
                  </a:lnTo>
                  <a:lnTo>
                    <a:pt x="236713" y="69850"/>
                  </a:lnTo>
                  <a:lnTo>
                    <a:pt x="230247" y="72390"/>
                  </a:lnTo>
                  <a:close/>
                </a:path>
                <a:path w="334644" h="453390">
                  <a:moveTo>
                    <a:pt x="254684" y="72390"/>
                  </a:moveTo>
                  <a:lnTo>
                    <a:pt x="248788" y="72390"/>
                  </a:lnTo>
                  <a:lnTo>
                    <a:pt x="246269" y="71120"/>
                  </a:lnTo>
                  <a:lnTo>
                    <a:pt x="243226" y="69850"/>
                  </a:lnTo>
                  <a:lnTo>
                    <a:pt x="242133" y="68580"/>
                  </a:lnTo>
                  <a:lnTo>
                    <a:pt x="257013" y="68580"/>
                  </a:lnTo>
                  <a:lnTo>
                    <a:pt x="256253" y="71120"/>
                  </a:lnTo>
                  <a:lnTo>
                    <a:pt x="254684" y="72390"/>
                  </a:lnTo>
                  <a:close/>
                </a:path>
                <a:path w="334644" h="453390">
                  <a:moveTo>
                    <a:pt x="78302" y="73660"/>
                  </a:moveTo>
                  <a:lnTo>
                    <a:pt x="77113" y="73660"/>
                  </a:lnTo>
                  <a:lnTo>
                    <a:pt x="74498" y="72390"/>
                  </a:lnTo>
                  <a:lnTo>
                    <a:pt x="73167" y="72390"/>
                  </a:lnTo>
                  <a:lnTo>
                    <a:pt x="73357" y="69850"/>
                  </a:lnTo>
                  <a:lnTo>
                    <a:pt x="74261" y="69850"/>
                  </a:lnTo>
                  <a:lnTo>
                    <a:pt x="77493" y="72390"/>
                  </a:lnTo>
                  <a:lnTo>
                    <a:pt x="78302" y="73660"/>
                  </a:lnTo>
                  <a:close/>
                </a:path>
                <a:path w="334644" h="453390">
                  <a:moveTo>
                    <a:pt x="87763" y="73660"/>
                  </a:moveTo>
                  <a:lnTo>
                    <a:pt x="78302" y="73660"/>
                  </a:lnTo>
                  <a:lnTo>
                    <a:pt x="77493" y="72390"/>
                  </a:lnTo>
                  <a:lnTo>
                    <a:pt x="74261" y="69850"/>
                  </a:lnTo>
                  <a:lnTo>
                    <a:pt x="206095" y="69850"/>
                  </a:lnTo>
                  <a:lnTo>
                    <a:pt x="206095" y="71120"/>
                  </a:lnTo>
                  <a:lnTo>
                    <a:pt x="206270" y="71120"/>
                  </a:lnTo>
                  <a:lnTo>
                    <a:pt x="206333" y="72390"/>
                  </a:lnTo>
                  <a:lnTo>
                    <a:pt x="89284" y="72390"/>
                  </a:lnTo>
                  <a:lnTo>
                    <a:pt x="87763" y="73660"/>
                  </a:lnTo>
                  <a:close/>
                </a:path>
                <a:path w="334644" h="453390">
                  <a:moveTo>
                    <a:pt x="274794" y="72390"/>
                  </a:moveTo>
                  <a:lnTo>
                    <a:pt x="271846" y="71120"/>
                  </a:lnTo>
                  <a:lnTo>
                    <a:pt x="278312" y="71120"/>
                  </a:lnTo>
                  <a:lnTo>
                    <a:pt x="274794" y="72390"/>
                  </a:lnTo>
                  <a:close/>
                </a:path>
                <a:path w="334644" h="453390">
                  <a:moveTo>
                    <a:pt x="107825" y="76200"/>
                  </a:moveTo>
                  <a:lnTo>
                    <a:pt x="95274" y="74930"/>
                  </a:lnTo>
                  <a:lnTo>
                    <a:pt x="91186" y="73660"/>
                  </a:lnTo>
                  <a:lnTo>
                    <a:pt x="89284" y="72390"/>
                  </a:lnTo>
                  <a:lnTo>
                    <a:pt x="166778" y="72390"/>
                  </a:lnTo>
                  <a:lnTo>
                    <a:pt x="159219" y="73660"/>
                  </a:lnTo>
                  <a:lnTo>
                    <a:pt x="115242" y="73660"/>
                  </a:lnTo>
                  <a:lnTo>
                    <a:pt x="112390" y="74930"/>
                  </a:lnTo>
                  <a:lnTo>
                    <a:pt x="107825" y="76200"/>
                  </a:lnTo>
                  <a:close/>
                </a:path>
                <a:path w="334644" h="453390">
                  <a:moveTo>
                    <a:pt x="197538" y="76200"/>
                  </a:moveTo>
                  <a:lnTo>
                    <a:pt x="189646" y="73660"/>
                  </a:lnTo>
                  <a:lnTo>
                    <a:pt x="181896" y="72390"/>
                  </a:lnTo>
                  <a:lnTo>
                    <a:pt x="206333" y="72390"/>
                  </a:lnTo>
                  <a:lnTo>
                    <a:pt x="197538" y="76200"/>
                  </a:lnTo>
                  <a:close/>
                </a:path>
                <a:path w="334644" h="453390">
                  <a:moveTo>
                    <a:pt x="125701" y="76200"/>
                  </a:moveTo>
                  <a:lnTo>
                    <a:pt x="120091" y="74930"/>
                  </a:lnTo>
                  <a:lnTo>
                    <a:pt x="115242" y="73660"/>
                  </a:lnTo>
                  <a:lnTo>
                    <a:pt x="138443" y="73660"/>
                  </a:lnTo>
                  <a:lnTo>
                    <a:pt x="125701" y="76200"/>
                  </a:lnTo>
                  <a:close/>
                </a:path>
                <a:path w="334644" h="453390">
                  <a:moveTo>
                    <a:pt x="151612" y="77470"/>
                  </a:moveTo>
                  <a:lnTo>
                    <a:pt x="144956" y="74930"/>
                  </a:lnTo>
                  <a:lnTo>
                    <a:pt x="138443" y="73660"/>
                  </a:lnTo>
                  <a:lnTo>
                    <a:pt x="159219" y="73660"/>
                  </a:lnTo>
                  <a:lnTo>
                    <a:pt x="151612" y="77470"/>
                  </a:lnTo>
                  <a:close/>
                </a:path>
                <a:path w="334644" h="453390">
                  <a:moveTo>
                    <a:pt x="277599" y="158750"/>
                  </a:moveTo>
                  <a:lnTo>
                    <a:pt x="238139" y="158750"/>
                  </a:lnTo>
                  <a:lnTo>
                    <a:pt x="242560" y="157480"/>
                  </a:lnTo>
                  <a:lnTo>
                    <a:pt x="252069" y="154940"/>
                  </a:lnTo>
                  <a:lnTo>
                    <a:pt x="257346" y="153670"/>
                  </a:lnTo>
                  <a:lnTo>
                    <a:pt x="265523" y="153670"/>
                  </a:lnTo>
                  <a:lnTo>
                    <a:pt x="268186" y="152400"/>
                  </a:lnTo>
                  <a:lnTo>
                    <a:pt x="273986" y="152400"/>
                  </a:lnTo>
                  <a:lnTo>
                    <a:pt x="276553" y="157480"/>
                  </a:lnTo>
                  <a:lnTo>
                    <a:pt x="277599" y="158750"/>
                  </a:lnTo>
                  <a:close/>
                </a:path>
                <a:path w="334644" h="453390">
                  <a:moveTo>
                    <a:pt x="297377" y="158750"/>
                  </a:moveTo>
                  <a:lnTo>
                    <a:pt x="277599" y="158750"/>
                  </a:lnTo>
                  <a:lnTo>
                    <a:pt x="277124" y="156210"/>
                  </a:lnTo>
                  <a:lnTo>
                    <a:pt x="276743" y="154940"/>
                  </a:lnTo>
                  <a:lnTo>
                    <a:pt x="278740" y="153670"/>
                  </a:lnTo>
                  <a:lnTo>
                    <a:pt x="287488" y="153670"/>
                  </a:lnTo>
                  <a:lnTo>
                    <a:pt x="291196" y="154940"/>
                  </a:lnTo>
                  <a:lnTo>
                    <a:pt x="294239" y="156210"/>
                  </a:lnTo>
                  <a:lnTo>
                    <a:pt x="297377" y="158750"/>
                  </a:lnTo>
                  <a:close/>
                </a:path>
                <a:path w="334644" h="453390">
                  <a:moveTo>
                    <a:pt x="188671" y="168910"/>
                  </a:moveTo>
                  <a:lnTo>
                    <a:pt x="158458" y="168910"/>
                  </a:lnTo>
                  <a:lnTo>
                    <a:pt x="159409" y="167640"/>
                  </a:lnTo>
                  <a:lnTo>
                    <a:pt x="162642" y="165100"/>
                  </a:lnTo>
                  <a:lnTo>
                    <a:pt x="166017" y="161290"/>
                  </a:lnTo>
                  <a:lnTo>
                    <a:pt x="171152" y="154940"/>
                  </a:lnTo>
                  <a:lnTo>
                    <a:pt x="174004" y="161290"/>
                  </a:lnTo>
                  <a:lnTo>
                    <a:pt x="175668" y="163830"/>
                  </a:lnTo>
                  <a:lnTo>
                    <a:pt x="186270" y="163830"/>
                  </a:lnTo>
                  <a:lnTo>
                    <a:pt x="186460" y="165100"/>
                  </a:lnTo>
                  <a:lnTo>
                    <a:pt x="188671" y="168910"/>
                  </a:lnTo>
                  <a:close/>
                </a:path>
                <a:path w="334644" h="453390">
                  <a:moveTo>
                    <a:pt x="322051" y="167640"/>
                  </a:moveTo>
                  <a:lnTo>
                    <a:pt x="204241" y="167640"/>
                  </a:lnTo>
                  <a:lnTo>
                    <a:pt x="208900" y="161290"/>
                  </a:lnTo>
                  <a:lnTo>
                    <a:pt x="208924" y="160007"/>
                  </a:lnTo>
                  <a:lnTo>
                    <a:pt x="213607" y="157480"/>
                  </a:lnTo>
                  <a:lnTo>
                    <a:pt x="223116" y="158750"/>
                  </a:lnTo>
                  <a:lnTo>
                    <a:pt x="313161" y="158750"/>
                  </a:lnTo>
                  <a:lnTo>
                    <a:pt x="314730" y="162560"/>
                  </a:lnTo>
                  <a:lnTo>
                    <a:pt x="317867" y="165100"/>
                  </a:lnTo>
                  <a:lnTo>
                    <a:pt x="322051" y="167640"/>
                  </a:lnTo>
                  <a:close/>
                </a:path>
                <a:path w="334644" h="453390">
                  <a:moveTo>
                    <a:pt x="313161" y="158750"/>
                  </a:moveTo>
                  <a:lnTo>
                    <a:pt x="303510" y="158750"/>
                  </a:lnTo>
                  <a:lnTo>
                    <a:pt x="312638" y="157480"/>
                  </a:lnTo>
                  <a:lnTo>
                    <a:pt x="313161" y="158750"/>
                  </a:lnTo>
                  <a:close/>
                </a:path>
                <a:path w="334644" h="453390">
                  <a:moveTo>
                    <a:pt x="321718" y="170180"/>
                  </a:moveTo>
                  <a:lnTo>
                    <a:pt x="189408" y="170180"/>
                  </a:lnTo>
                  <a:lnTo>
                    <a:pt x="189503" y="163830"/>
                  </a:lnTo>
                  <a:lnTo>
                    <a:pt x="188749" y="162280"/>
                  </a:lnTo>
                  <a:lnTo>
                    <a:pt x="190454" y="161290"/>
                  </a:lnTo>
                  <a:lnTo>
                    <a:pt x="192587" y="160007"/>
                  </a:lnTo>
                  <a:lnTo>
                    <a:pt x="196539" y="158750"/>
                  </a:lnTo>
                  <a:lnTo>
                    <a:pt x="208948" y="158750"/>
                  </a:lnTo>
                  <a:lnTo>
                    <a:pt x="208900" y="160020"/>
                  </a:lnTo>
                  <a:lnTo>
                    <a:pt x="204241" y="167640"/>
                  </a:lnTo>
                  <a:lnTo>
                    <a:pt x="322051" y="167640"/>
                  </a:lnTo>
                  <a:lnTo>
                    <a:pt x="321718" y="170180"/>
                  </a:lnTo>
                  <a:close/>
                </a:path>
                <a:path w="334644" h="453390">
                  <a:moveTo>
                    <a:pt x="204241" y="167640"/>
                  </a:moveTo>
                  <a:lnTo>
                    <a:pt x="208900" y="160020"/>
                  </a:lnTo>
                  <a:lnTo>
                    <a:pt x="208900" y="161290"/>
                  </a:lnTo>
                  <a:lnTo>
                    <a:pt x="204241" y="167640"/>
                  </a:lnTo>
                  <a:close/>
                </a:path>
                <a:path w="334644" h="453390">
                  <a:moveTo>
                    <a:pt x="185700" y="161290"/>
                  </a:moveTo>
                  <a:lnTo>
                    <a:pt x="177808" y="161290"/>
                  </a:lnTo>
                  <a:lnTo>
                    <a:pt x="181136" y="160020"/>
                  </a:lnTo>
                  <a:lnTo>
                    <a:pt x="183228" y="160020"/>
                  </a:lnTo>
                  <a:lnTo>
                    <a:pt x="185700" y="161290"/>
                  </a:lnTo>
                  <a:close/>
                </a:path>
                <a:path w="334644" h="453390">
                  <a:moveTo>
                    <a:pt x="186270" y="163830"/>
                  </a:moveTo>
                  <a:lnTo>
                    <a:pt x="175668" y="163830"/>
                  </a:lnTo>
                  <a:lnTo>
                    <a:pt x="176144" y="162560"/>
                  </a:lnTo>
                  <a:lnTo>
                    <a:pt x="176714" y="161290"/>
                  </a:lnTo>
                  <a:lnTo>
                    <a:pt x="188267" y="161290"/>
                  </a:lnTo>
                  <a:lnTo>
                    <a:pt x="188749" y="162280"/>
                  </a:lnTo>
                  <a:lnTo>
                    <a:pt x="188267" y="162560"/>
                  </a:lnTo>
                  <a:lnTo>
                    <a:pt x="186080" y="162560"/>
                  </a:lnTo>
                  <a:lnTo>
                    <a:pt x="186270" y="163830"/>
                  </a:lnTo>
                  <a:close/>
                </a:path>
                <a:path w="334644" h="453390">
                  <a:moveTo>
                    <a:pt x="189408" y="170180"/>
                  </a:moveTo>
                  <a:lnTo>
                    <a:pt x="186460" y="165100"/>
                  </a:lnTo>
                  <a:lnTo>
                    <a:pt x="186080" y="162560"/>
                  </a:lnTo>
                  <a:lnTo>
                    <a:pt x="188267" y="162560"/>
                  </a:lnTo>
                  <a:lnTo>
                    <a:pt x="188749" y="162280"/>
                  </a:lnTo>
                  <a:lnTo>
                    <a:pt x="189503" y="163830"/>
                  </a:lnTo>
                  <a:lnTo>
                    <a:pt x="189408" y="170180"/>
                  </a:lnTo>
                  <a:close/>
                </a:path>
                <a:path w="334644" h="453390">
                  <a:moveTo>
                    <a:pt x="189408" y="170180"/>
                  </a:moveTo>
                  <a:lnTo>
                    <a:pt x="141485" y="170180"/>
                  </a:lnTo>
                  <a:lnTo>
                    <a:pt x="143767" y="167640"/>
                  </a:lnTo>
                  <a:lnTo>
                    <a:pt x="155035" y="167640"/>
                  </a:lnTo>
                  <a:lnTo>
                    <a:pt x="157317" y="168910"/>
                  </a:lnTo>
                  <a:lnTo>
                    <a:pt x="188671" y="168910"/>
                  </a:lnTo>
                  <a:lnTo>
                    <a:pt x="189408" y="170180"/>
                  </a:lnTo>
                  <a:close/>
                </a:path>
                <a:path w="334644" h="453390">
                  <a:moveTo>
                    <a:pt x="323525" y="179070"/>
                  </a:moveTo>
                  <a:lnTo>
                    <a:pt x="75307" y="179070"/>
                  </a:lnTo>
                  <a:lnTo>
                    <a:pt x="80726" y="177800"/>
                  </a:lnTo>
                  <a:lnTo>
                    <a:pt x="82438" y="175260"/>
                  </a:lnTo>
                  <a:lnTo>
                    <a:pt x="80441" y="172720"/>
                  </a:lnTo>
                  <a:lnTo>
                    <a:pt x="80077" y="171990"/>
                  </a:lnTo>
                  <a:lnTo>
                    <a:pt x="80441" y="171450"/>
                  </a:lnTo>
                  <a:lnTo>
                    <a:pt x="86241" y="168910"/>
                  </a:lnTo>
                  <a:lnTo>
                    <a:pt x="99268" y="171450"/>
                  </a:lnTo>
                  <a:lnTo>
                    <a:pt x="105116" y="172720"/>
                  </a:lnTo>
                  <a:lnTo>
                    <a:pt x="321386" y="172720"/>
                  </a:lnTo>
                  <a:lnTo>
                    <a:pt x="321338" y="175260"/>
                  </a:lnTo>
                  <a:lnTo>
                    <a:pt x="321909" y="176530"/>
                  </a:lnTo>
                  <a:lnTo>
                    <a:pt x="322574" y="177800"/>
                  </a:lnTo>
                  <a:lnTo>
                    <a:pt x="323525" y="179070"/>
                  </a:lnTo>
                  <a:close/>
                </a:path>
                <a:path w="334644" h="453390">
                  <a:moveTo>
                    <a:pt x="321386" y="172720"/>
                  </a:moveTo>
                  <a:lnTo>
                    <a:pt x="111772" y="172720"/>
                  </a:lnTo>
                  <a:lnTo>
                    <a:pt x="113768" y="171450"/>
                  </a:lnTo>
                  <a:lnTo>
                    <a:pt x="118713" y="170180"/>
                  </a:lnTo>
                  <a:lnTo>
                    <a:pt x="122041" y="168910"/>
                  </a:lnTo>
                  <a:lnTo>
                    <a:pt x="126224" y="170180"/>
                  </a:lnTo>
                  <a:lnTo>
                    <a:pt x="321718" y="170180"/>
                  </a:lnTo>
                  <a:lnTo>
                    <a:pt x="321386" y="172720"/>
                  </a:lnTo>
                  <a:close/>
                </a:path>
                <a:path w="334644" h="453390">
                  <a:moveTo>
                    <a:pt x="75307" y="179070"/>
                  </a:moveTo>
                  <a:lnTo>
                    <a:pt x="80077" y="171990"/>
                  </a:lnTo>
                  <a:lnTo>
                    <a:pt x="80441" y="172720"/>
                  </a:lnTo>
                  <a:lnTo>
                    <a:pt x="82438" y="175260"/>
                  </a:lnTo>
                  <a:lnTo>
                    <a:pt x="80726" y="177800"/>
                  </a:lnTo>
                  <a:lnTo>
                    <a:pt x="75307" y="179070"/>
                  </a:lnTo>
                  <a:close/>
                </a:path>
                <a:path w="334644" h="453390">
                  <a:moveTo>
                    <a:pt x="248361" y="222250"/>
                  </a:moveTo>
                  <a:lnTo>
                    <a:pt x="248075" y="220980"/>
                  </a:lnTo>
                  <a:lnTo>
                    <a:pt x="250452" y="214630"/>
                  </a:lnTo>
                  <a:lnTo>
                    <a:pt x="251292" y="219724"/>
                  </a:lnTo>
                  <a:lnTo>
                    <a:pt x="248361" y="222250"/>
                  </a:lnTo>
                  <a:close/>
                </a:path>
                <a:path w="334644" h="453390">
                  <a:moveTo>
                    <a:pt x="251292" y="219724"/>
                  </a:moveTo>
                  <a:lnTo>
                    <a:pt x="250452" y="214630"/>
                  </a:lnTo>
                  <a:lnTo>
                    <a:pt x="317059" y="214630"/>
                  </a:lnTo>
                  <a:lnTo>
                    <a:pt x="315728" y="217170"/>
                  </a:lnTo>
                  <a:lnTo>
                    <a:pt x="254256" y="217170"/>
                  </a:lnTo>
                  <a:lnTo>
                    <a:pt x="251292" y="219724"/>
                  </a:lnTo>
                  <a:close/>
                </a:path>
                <a:path w="334644" h="453390">
                  <a:moveTo>
                    <a:pt x="265143" y="223520"/>
                  </a:moveTo>
                  <a:lnTo>
                    <a:pt x="251593" y="223520"/>
                  </a:lnTo>
                  <a:lnTo>
                    <a:pt x="254351" y="218440"/>
                  </a:lnTo>
                  <a:lnTo>
                    <a:pt x="254256" y="217170"/>
                  </a:lnTo>
                  <a:lnTo>
                    <a:pt x="305506" y="217170"/>
                  </a:lnTo>
                  <a:lnTo>
                    <a:pt x="304365" y="218440"/>
                  </a:lnTo>
                  <a:lnTo>
                    <a:pt x="277742" y="218440"/>
                  </a:lnTo>
                  <a:lnTo>
                    <a:pt x="276696" y="219710"/>
                  </a:lnTo>
                  <a:lnTo>
                    <a:pt x="265714" y="219710"/>
                  </a:lnTo>
                  <a:lnTo>
                    <a:pt x="265143" y="223520"/>
                  </a:lnTo>
                  <a:close/>
                </a:path>
                <a:path w="334644" h="453390">
                  <a:moveTo>
                    <a:pt x="315062" y="218440"/>
                  </a:moveTo>
                  <a:lnTo>
                    <a:pt x="309928" y="217170"/>
                  </a:lnTo>
                  <a:lnTo>
                    <a:pt x="315728" y="217170"/>
                  </a:lnTo>
                  <a:lnTo>
                    <a:pt x="315062" y="218440"/>
                  </a:lnTo>
                  <a:close/>
                </a:path>
                <a:path w="334644" h="453390">
                  <a:moveTo>
                    <a:pt x="217601" y="227330"/>
                  </a:moveTo>
                  <a:lnTo>
                    <a:pt x="212894" y="226060"/>
                  </a:lnTo>
                  <a:lnTo>
                    <a:pt x="208805" y="218440"/>
                  </a:lnTo>
                  <a:lnTo>
                    <a:pt x="249026" y="218440"/>
                  </a:lnTo>
                  <a:lnTo>
                    <a:pt x="248075" y="220980"/>
                  </a:lnTo>
                  <a:lnTo>
                    <a:pt x="232719" y="220980"/>
                  </a:lnTo>
                  <a:lnTo>
                    <a:pt x="228250" y="222250"/>
                  </a:lnTo>
                  <a:lnTo>
                    <a:pt x="217601" y="227330"/>
                  </a:lnTo>
                  <a:close/>
                </a:path>
                <a:path w="334644" h="453390">
                  <a:moveTo>
                    <a:pt x="281260" y="227330"/>
                  </a:moveTo>
                  <a:lnTo>
                    <a:pt x="279263" y="219710"/>
                  </a:lnTo>
                  <a:lnTo>
                    <a:pt x="277742" y="218440"/>
                  </a:lnTo>
                  <a:lnTo>
                    <a:pt x="302321" y="218440"/>
                  </a:lnTo>
                  <a:lnTo>
                    <a:pt x="299373" y="219710"/>
                  </a:lnTo>
                  <a:lnTo>
                    <a:pt x="288201" y="219710"/>
                  </a:lnTo>
                  <a:lnTo>
                    <a:pt x="285253" y="220980"/>
                  </a:lnTo>
                  <a:lnTo>
                    <a:pt x="281260" y="227330"/>
                  </a:lnTo>
                  <a:close/>
                </a:path>
                <a:path w="334644" h="453390">
                  <a:moveTo>
                    <a:pt x="273463" y="222250"/>
                  </a:moveTo>
                  <a:lnTo>
                    <a:pt x="269850" y="222250"/>
                  </a:lnTo>
                  <a:lnTo>
                    <a:pt x="267187" y="220980"/>
                  </a:lnTo>
                  <a:lnTo>
                    <a:pt x="265714" y="219710"/>
                  </a:lnTo>
                  <a:lnTo>
                    <a:pt x="276696" y="219710"/>
                  </a:lnTo>
                  <a:lnTo>
                    <a:pt x="275745" y="220980"/>
                  </a:lnTo>
                  <a:lnTo>
                    <a:pt x="273463" y="222250"/>
                  </a:lnTo>
                  <a:close/>
                </a:path>
                <a:path w="334644" h="453390">
                  <a:moveTo>
                    <a:pt x="295190" y="220980"/>
                  </a:moveTo>
                  <a:lnTo>
                    <a:pt x="292100" y="220980"/>
                  </a:lnTo>
                  <a:lnTo>
                    <a:pt x="290103" y="219710"/>
                  </a:lnTo>
                  <a:lnTo>
                    <a:pt x="299373" y="219710"/>
                  </a:lnTo>
                  <a:lnTo>
                    <a:pt x="295190" y="220980"/>
                  </a:lnTo>
                  <a:close/>
                </a:path>
                <a:path w="334644" h="453390">
                  <a:moveTo>
                    <a:pt x="250595" y="222250"/>
                  </a:moveTo>
                  <a:lnTo>
                    <a:pt x="248361" y="222250"/>
                  </a:lnTo>
                  <a:lnTo>
                    <a:pt x="251292" y="219724"/>
                  </a:lnTo>
                  <a:lnTo>
                    <a:pt x="251498" y="220980"/>
                  </a:lnTo>
                  <a:lnTo>
                    <a:pt x="250595" y="222250"/>
                  </a:lnTo>
                  <a:close/>
                </a:path>
                <a:path w="334644" h="453390">
                  <a:moveTo>
                    <a:pt x="249692" y="223520"/>
                  </a:moveTo>
                  <a:lnTo>
                    <a:pt x="240469" y="222250"/>
                  </a:lnTo>
                  <a:lnTo>
                    <a:pt x="237568" y="220980"/>
                  </a:lnTo>
                  <a:lnTo>
                    <a:pt x="248075" y="220980"/>
                  </a:lnTo>
                  <a:lnTo>
                    <a:pt x="248361" y="222250"/>
                  </a:lnTo>
                  <a:lnTo>
                    <a:pt x="250595" y="222250"/>
                  </a:lnTo>
                  <a:lnTo>
                    <a:pt x="249692" y="223520"/>
                  </a:lnTo>
                  <a:close/>
                </a:path>
                <a:path w="334644" h="453390">
                  <a:moveTo>
                    <a:pt x="183846" y="226060"/>
                  </a:moveTo>
                  <a:lnTo>
                    <a:pt x="171580" y="226060"/>
                  </a:lnTo>
                  <a:lnTo>
                    <a:pt x="168632" y="224790"/>
                  </a:lnTo>
                  <a:lnTo>
                    <a:pt x="168157" y="222250"/>
                  </a:lnTo>
                  <a:lnTo>
                    <a:pt x="209376" y="222250"/>
                  </a:lnTo>
                  <a:lnTo>
                    <a:pt x="208354" y="223520"/>
                  </a:lnTo>
                  <a:lnTo>
                    <a:pt x="188410" y="223520"/>
                  </a:lnTo>
                  <a:lnTo>
                    <a:pt x="183846" y="226060"/>
                  </a:lnTo>
                  <a:close/>
                </a:path>
                <a:path w="334644" h="453390">
                  <a:moveTo>
                    <a:pt x="207332" y="224790"/>
                  </a:moveTo>
                  <a:lnTo>
                    <a:pt x="198061" y="224790"/>
                  </a:lnTo>
                  <a:lnTo>
                    <a:pt x="195018" y="223520"/>
                  </a:lnTo>
                  <a:lnTo>
                    <a:pt x="208354" y="223520"/>
                  </a:lnTo>
                  <a:lnTo>
                    <a:pt x="207332" y="224790"/>
                  </a:lnTo>
                  <a:close/>
                </a:path>
                <a:path w="334644" h="453390">
                  <a:moveTo>
                    <a:pt x="161786" y="227330"/>
                  </a:moveTo>
                  <a:lnTo>
                    <a:pt x="156461" y="227330"/>
                  </a:lnTo>
                  <a:lnTo>
                    <a:pt x="151137" y="226060"/>
                  </a:lnTo>
                  <a:lnTo>
                    <a:pt x="165685" y="226060"/>
                  </a:lnTo>
                  <a:lnTo>
                    <a:pt x="161786" y="227330"/>
                  </a:lnTo>
                  <a:close/>
                </a:path>
                <a:path w="334644" h="453390">
                  <a:moveTo>
                    <a:pt x="136208" y="231140"/>
                  </a:moveTo>
                  <a:lnTo>
                    <a:pt x="132025" y="229870"/>
                  </a:lnTo>
                  <a:lnTo>
                    <a:pt x="131074" y="227330"/>
                  </a:lnTo>
                  <a:lnTo>
                    <a:pt x="146858" y="227330"/>
                  </a:lnTo>
                  <a:lnTo>
                    <a:pt x="143625" y="229870"/>
                  </a:lnTo>
                  <a:lnTo>
                    <a:pt x="136208" y="231140"/>
                  </a:lnTo>
                  <a:close/>
                </a:path>
                <a:path w="334644" h="453390">
                  <a:moveTo>
                    <a:pt x="81468" y="234511"/>
                  </a:moveTo>
                  <a:lnTo>
                    <a:pt x="79538" y="233680"/>
                  </a:lnTo>
                  <a:lnTo>
                    <a:pt x="79348" y="231140"/>
                  </a:lnTo>
                  <a:lnTo>
                    <a:pt x="80584" y="229870"/>
                  </a:lnTo>
                  <a:lnTo>
                    <a:pt x="83151" y="231140"/>
                  </a:lnTo>
                  <a:lnTo>
                    <a:pt x="81468" y="234511"/>
                  </a:lnTo>
                  <a:close/>
                </a:path>
                <a:path w="334644" h="453390">
                  <a:moveTo>
                    <a:pt x="88286" y="236220"/>
                  </a:moveTo>
                  <a:lnTo>
                    <a:pt x="82485" y="234950"/>
                  </a:lnTo>
                  <a:lnTo>
                    <a:pt x="81468" y="234511"/>
                  </a:lnTo>
                  <a:lnTo>
                    <a:pt x="83151" y="231140"/>
                  </a:lnTo>
                  <a:lnTo>
                    <a:pt x="80584" y="229870"/>
                  </a:lnTo>
                  <a:lnTo>
                    <a:pt x="127587" y="229870"/>
                  </a:lnTo>
                  <a:lnTo>
                    <a:pt x="125844" y="231140"/>
                  </a:lnTo>
                  <a:lnTo>
                    <a:pt x="122564" y="232410"/>
                  </a:lnTo>
                  <a:lnTo>
                    <a:pt x="103499" y="232410"/>
                  </a:lnTo>
                  <a:lnTo>
                    <a:pt x="95797" y="233680"/>
                  </a:lnTo>
                  <a:lnTo>
                    <a:pt x="88286" y="236220"/>
                  </a:lnTo>
                  <a:close/>
                </a:path>
                <a:path w="334644" h="453390">
                  <a:moveTo>
                    <a:pt x="119283" y="233680"/>
                  </a:moveTo>
                  <a:lnTo>
                    <a:pt x="103499" y="232410"/>
                  </a:lnTo>
                  <a:lnTo>
                    <a:pt x="122564" y="232410"/>
                  </a:lnTo>
                  <a:lnTo>
                    <a:pt x="119283" y="233680"/>
                  </a:lnTo>
                  <a:close/>
                </a:path>
                <a:path w="334644" h="453390">
                  <a:moveTo>
                    <a:pt x="71715" y="335101"/>
                  </a:moveTo>
                  <a:lnTo>
                    <a:pt x="68936" y="334010"/>
                  </a:lnTo>
                  <a:lnTo>
                    <a:pt x="71691" y="335043"/>
                  </a:lnTo>
                  <a:close/>
                </a:path>
                <a:path w="334644" h="453390">
                  <a:moveTo>
                    <a:pt x="71691" y="335043"/>
                  </a:moveTo>
                  <a:lnTo>
                    <a:pt x="68983" y="334010"/>
                  </a:lnTo>
                  <a:lnTo>
                    <a:pt x="71265" y="334010"/>
                  </a:lnTo>
                  <a:lnTo>
                    <a:pt x="71691" y="335043"/>
                  </a:lnTo>
                  <a:close/>
                </a:path>
                <a:path w="334644" h="453390">
                  <a:moveTo>
                    <a:pt x="75497" y="335280"/>
                  </a:moveTo>
                  <a:lnTo>
                    <a:pt x="72311" y="335280"/>
                  </a:lnTo>
                  <a:lnTo>
                    <a:pt x="71265" y="334010"/>
                  </a:lnTo>
                  <a:lnTo>
                    <a:pt x="76329" y="334010"/>
                  </a:lnTo>
                  <a:lnTo>
                    <a:pt x="75497" y="335280"/>
                  </a:lnTo>
                  <a:close/>
                </a:path>
                <a:path w="334644" h="453390">
                  <a:moveTo>
                    <a:pt x="72311" y="335280"/>
                  </a:moveTo>
                  <a:lnTo>
                    <a:pt x="72169" y="335280"/>
                  </a:lnTo>
                  <a:lnTo>
                    <a:pt x="71715" y="335101"/>
                  </a:lnTo>
                  <a:lnTo>
                    <a:pt x="72311" y="335280"/>
                  </a:lnTo>
                  <a:close/>
                </a:path>
                <a:path w="334644" h="453390">
                  <a:moveTo>
                    <a:pt x="0" y="400050"/>
                  </a:moveTo>
                  <a:lnTo>
                    <a:pt x="7892" y="391160"/>
                  </a:lnTo>
                  <a:lnTo>
                    <a:pt x="11410" y="386080"/>
                  </a:lnTo>
                  <a:lnTo>
                    <a:pt x="9698" y="378460"/>
                  </a:lnTo>
                  <a:lnTo>
                    <a:pt x="9270" y="374650"/>
                  </a:lnTo>
                  <a:lnTo>
                    <a:pt x="9270" y="365760"/>
                  </a:lnTo>
                  <a:lnTo>
                    <a:pt x="9746" y="363220"/>
                  </a:lnTo>
                  <a:lnTo>
                    <a:pt x="11647" y="359410"/>
                  </a:lnTo>
                  <a:lnTo>
                    <a:pt x="12123" y="356870"/>
                  </a:lnTo>
                  <a:lnTo>
                    <a:pt x="12123" y="355600"/>
                  </a:lnTo>
                  <a:lnTo>
                    <a:pt x="10459" y="355600"/>
                  </a:lnTo>
                  <a:lnTo>
                    <a:pt x="9270" y="353060"/>
                  </a:lnTo>
                  <a:lnTo>
                    <a:pt x="9270" y="349250"/>
                  </a:lnTo>
                  <a:lnTo>
                    <a:pt x="14215" y="345440"/>
                  </a:lnTo>
                  <a:lnTo>
                    <a:pt x="73785" y="345440"/>
                  </a:lnTo>
                  <a:lnTo>
                    <a:pt x="75402" y="347980"/>
                  </a:lnTo>
                  <a:lnTo>
                    <a:pt x="75782" y="358140"/>
                  </a:lnTo>
                  <a:lnTo>
                    <a:pt x="78207" y="363220"/>
                  </a:lnTo>
                  <a:lnTo>
                    <a:pt x="82866" y="368300"/>
                  </a:lnTo>
                  <a:lnTo>
                    <a:pt x="80489" y="373380"/>
                  </a:lnTo>
                  <a:lnTo>
                    <a:pt x="79680" y="377190"/>
                  </a:lnTo>
                  <a:lnTo>
                    <a:pt x="80593" y="381000"/>
                  </a:lnTo>
                  <a:lnTo>
                    <a:pt x="79871" y="381000"/>
                  </a:lnTo>
                  <a:lnTo>
                    <a:pt x="76448" y="382270"/>
                  </a:lnTo>
                  <a:lnTo>
                    <a:pt x="76162" y="383540"/>
                  </a:lnTo>
                  <a:lnTo>
                    <a:pt x="77303" y="387350"/>
                  </a:lnTo>
                  <a:lnTo>
                    <a:pt x="116645" y="387350"/>
                  </a:lnTo>
                  <a:lnTo>
                    <a:pt x="116954" y="388620"/>
                  </a:lnTo>
                  <a:lnTo>
                    <a:pt x="316600" y="388620"/>
                  </a:lnTo>
                  <a:lnTo>
                    <a:pt x="318628" y="391160"/>
                  </a:lnTo>
                  <a:lnTo>
                    <a:pt x="319579" y="397510"/>
                  </a:lnTo>
                  <a:lnTo>
                    <a:pt x="311830" y="397510"/>
                  </a:lnTo>
                  <a:lnTo>
                    <a:pt x="311307" y="398780"/>
                  </a:lnTo>
                  <a:lnTo>
                    <a:pt x="10554" y="398780"/>
                  </a:lnTo>
                  <a:lnTo>
                    <a:pt x="0" y="400050"/>
                  </a:lnTo>
                  <a:close/>
                </a:path>
                <a:path w="334644" h="453390">
                  <a:moveTo>
                    <a:pt x="307931" y="377190"/>
                  </a:moveTo>
                  <a:lnTo>
                    <a:pt x="231768" y="377190"/>
                  </a:lnTo>
                  <a:lnTo>
                    <a:pt x="236047" y="375920"/>
                  </a:lnTo>
                  <a:lnTo>
                    <a:pt x="238044" y="375920"/>
                  </a:lnTo>
                  <a:lnTo>
                    <a:pt x="240278" y="374650"/>
                  </a:lnTo>
                  <a:lnTo>
                    <a:pt x="245223" y="370840"/>
                  </a:lnTo>
                  <a:lnTo>
                    <a:pt x="249739" y="369570"/>
                  </a:lnTo>
                  <a:lnTo>
                    <a:pt x="256300" y="368300"/>
                  </a:lnTo>
                  <a:lnTo>
                    <a:pt x="259533" y="369570"/>
                  </a:lnTo>
                  <a:lnTo>
                    <a:pt x="262338" y="370840"/>
                  </a:lnTo>
                  <a:lnTo>
                    <a:pt x="301798" y="370840"/>
                  </a:lnTo>
                  <a:lnTo>
                    <a:pt x="308216" y="374650"/>
                  </a:lnTo>
                  <a:lnTo>
                    <a:pt x="307931" y="377190"/>
                  </a:lnTo>
                  <a:close/>
                </a:path>
                <a:path w="334644" h="453390">
                  <a:moveTo>
                    <a:pt x="301798" y="370840"/>
                  </a:moveTo>
                  <a:lnTo>
                    <a:pt x="270325" y="370840"/>
                  </a:lnTo>
                  <a:lnTo>
                    <a:pt x="277932" y="368300"/>
                  </a:lnTo>
                  <a:lnTo>
                    <a:pt x="292765" y="368300"/>
                  </a:lnTo>
                  <a:lnTo>
                    <a:pt x="299659" y="369570"/>
                  </a:lnTo>
                  <a:lnTo>
                    <a:pt x="301798" y="370840"/>
                  </a:lnTo>
                  <a:close/>
                </a:path>
                <a:path w="334644" h="453390">
                  <a:moveTo>
                    <a:pt x="310784" y="383540"/>
                  </a:moveTo>
                  <a:lnTo>
                    <a:pt x="174290" y="383540"/>
                  </a:lnTo>
                  <a:lnTo>
                    <a:pt x="176382" y="381000"/>
                  </a:lnTo>
                  <a:lnTo>
                    <a:pt x="176653" y="379185"/>
                  </a:lnTo>
                  <a:lnTo>
                    <a:pt x="177047" y="378460"/>
                  </a:lnTo>
                  <a:lnTo>
                    <a:pt x="180946" y="375920"/>
                  </a:lnTo>
                  <a:lnTo>
                    <a:pt x="191025" y="375920"/>
                  </a:lnTo>
                  <a:lnTo>
                    <a:pt x="197966" y="374650"/>
                  </a:lnTo>
                  <a:lnTo>
                    <a:pt x="206809" y="373380"/>
                  </a:lnTo>
                  <a:lnTo>
                    <a:pt x="205097" y="379730"/>
                  </a:lnTo>
                  <a:lnTo>
                    <a:pt x="204764" y="382270"/>
                  </a:lnTo>
                  <a:lnTo>
                    <a:pt x="308692" y="382270"/>
                  </a:lnTo>
                  <a:lnTo>
                    <a:pt x="310784" y="383540"/>
                  </a:lnTo>
                  <a:close/>
                </a:path>
                <a:path w="334644" h="453390">
                  <a:moveTo>
                    <a:pt x="316600" y="388620"/>
                  </a:moveTo>
                  <a:lnTo>
                    <a:pt x="116954" y="388620"/>
                  </a:lnTo>
                  <a:lnTo>
                    <a:pt x="116478" y="383540"/>
                  </a:lnTo>
                  <a:lnTo>
                    <a:pt x="118523" y="382270"/>
                  </a:lnTo>
                  <a:lnTo>
                    <a:pt x="132357" y="382270"/>
                  </a:lnTo>
                  <a:lnTo>
                    <a:pt x="142056" y="381000"/>
                  </a:lnTo>
                  <a:lnTo>
                    <a:pt x="146810" y="381000"/>
                  </a:lnTo>
                  <a:lnTo>
                    <a:pt x="161025" y="377190"/>
                  </a:lnTo>
                  <a:lnTo>
                    <a:pt x="165875" y="374650"/>
                  </a:lnTo>
                  <a:lnTo>
                    <a:pt x="170914" y="375920"/>
                  </a:lnTo>
                  <a:lnTo>
                    <a:pt x="174099" y="377190"/>
                  </a:lnTo>
                  <a:lnTo>
                    <a:pt x="175431" y="377190"/>
                  </a:lnTo>
                  <a:lnTo>
                    <a:pt x="176762" y="378460"/>
                  </a:lnTo>
                  <a:lnTo>
                    <a:pt x="176653" y="379185"/>
                  </a:lnTo>
                  <a:lnTo>
                    <a:pt x="174290" y="383540"/>
                  </a:lnTo>
                  <a:lnTo>
                    <a:pt x="310784" y="383540"/>
                  </a:lnTo>
                  <a:lnTo>
                    <a:pt x="312971" y="384810"/>
                  </a:lnTo>
                  <a:lnTo>
                    <a:pt x="315585" y="387350"/>
                  </a:lnTo>
                  <a:lnTo>
                    <a:pt x="316600" y="388620"/>
                  </a:lnTo>
                  <a:close/>
                </a:path>
                <a:path w="334644" h="453390">
                  <a:moveTo>
                    <a:pt x="307503" y="381000"/>
                  </a:moveTo>
                  <a:lnTo>
                    <a:pt x="206666" y="381000"/>
                  </a:lnTo>
                  <a:lnTo>
                    <a:pt x="211325" y="377190"/>
                  </a:lnTo>
                  <a:lnTo>
                    <a:pt x="216317" y="375920"/>
                  </a:lnTo>
                  <a:lnTo>
                    <a:pt x="226967" y="377190"/>
                  </a:lnTo>
                  <a:lnTo>
                    <a:pt x="307931" y="377190"/>
                  </a:lnTo>
                  <a:lnTo>
                    <a:pt x="307503" y="381000"/>
                  </a:lnTo>
                  <a:close/>
                </a:path>
                <a:path w="334644" h="453390">
                  <a:moveTo>
                    <a:pt x="174290" y="383540"/>
                  </a:moveTo>
                  <a:lnTo>
                    <a:pt x="176653" y="379185"/>
                  </a:lnTo>
                  <a:lnTo>
                    <a:pt x="176382" y="381000"/>
                  </a:lnTo>
                  <a:lnTo>
                    <a:pt x="174290" y="383540"/>
                  </a:lnTo>
                  <a:close/>
                </a:path>
                <a:path w="334644" h="453390">
                  <a:moveTo>
                    <a:pt x="307361" y="382270"/>
                  </a:moveTo>
                  <a:lnTo>
                    <a:pt x="204764" y="382270"/>
                  </a:lnTo>
                  <a:lnTo>
                    <a:pt x="206951" y="379730"/>
                  </a:lnTo>
                  <a:lnTo>
                    <a:pt x="207236" y="379730"/>
                  </a:lnTo>
                  <a:lnTo>
                    <a:pt x="206666" y="381000"/>
                  </a:lnTo>
                  <a:lnTo>
                    <a:pt x="307503" y="381000"/>
                  </a:lnTo>
                  <a:lnTo>
                    <a:pt x="307361" y="382270"/>
                  </a:lnTo>
                  <a:close/>
                </a:path>
                <a:path w="334644" h="453390">
                  <a:moveTo>
                    <a:pt x="77303" y="387350"/>
                  </a:moveTo>
                  <a:lnTo>
                    <a:pt x="76162" y="383540"/>
                  </a:lnTo>
                  <a:lnTo>
                    <a:pt x="76448" y="382270"/>
                  </a:lnTo>
                  <a:lnTo>
                    <a:pt x="79871" y="381000"/>
                  </a:lnTo>
                  <a:lnTo>
                    <a:pt x="80593" y="381000"/>
                  </a:lnTo>
                  <a:lnTo>
                    <a:pt x="81202" y="383540"/>
                  </a:lnTo>
                  <a:lnTo>
                    <a:pt x="80156" y="386080"/>
                  </a:lnTo>
                  <a:lnTo>
                    <a:pt x="77303" y="387350"/>
                  </a:lnTo>
                  <a:close/>
                </a:path>
                <a:path w="334644" h="453390">
                  <a:moveTo>
                    <a:pt x="116645" y="387350"/>
                  </a:moveTo>
                  <a:lnTo>
                    <a:pt x="77303" y="387350"/>
                  </a:lnTo>
                  <a:lnTo>
                    <a:pt x="80156" y="386080"/>
                  </a:lnTo>
                  <a:lnTo>
                    <a:pt x="81202" y="383540"/>
                  </a:lnTo>
                  <a:lnTo>
                    <a:pt x="80593" y="381000"/>
                  </a:lnTo>
                  <a:lnTo>
                    <a:pt x="87572" y="381000"/>
                  </a:lnTo>
                  <a:lnTo>
                    <a:pt x="89759" y="382270"/>
                  </a:lnTo>
                  <a:lnTo>
                    <a:pt x="91756" y="383540"/>
                  </a:lnTo>
                  <a:lnTo>
                    <a:pt x="115717" y="383540"/>
                  </a:lnTo>
                  <a:lnTo>
                    <a:pt x="116645" y="387350"/>
                  </a:lnTo>
                  <a:close/>
                </a:path>
                <a:path w="334644" h="453390">
                  <a:moveTo>
                    <a:pt x="115717" y="383540"/>
                  </a:moveTo>
                  <a:lnTo>
                    <a:pt x="97556" y="383540"/>
                  </a:lnTo>
                  <a:lnTo>
                    <a:pt x="102691" y="382270"/>
                  </a:lnTo>
                  <a:lnTo>
                    <a:pt x="105829" y="381000"/>
                  </a:lnTo>
                  <a:lnTo>
                    <a:pt x="113245" y="381000"/>
                  </a:lnTo>
                  <a:lnTo>
                    <a:pt x="115717" y="383540"/>
                  </a:lnTo>
                  <a:close/>
                </a:path>
                <a:path w="334644" h="453390">
                  <a:moveTo>
                    <a:pt x="308692" y="382270"/>
                  </a:moveTo>
                  <a:lnTo>
                    <a:pt x="307361" y="382270"/>
                  </a:lnTo>
                  <a:lnTo>
                    <a:pt x="307551" y="381000"/>
                  </a:lnTo>
                  <a:lnTo>
                    <a:pt x="308692" y="382270"/>
                  </a:lnTo>
                  <a:close/>
                </a:path>
                <a:path w="334644" h="453390">
                  <a:moveTo>
                    <a:pt x="311069" y="403860"/>
                  </a:moveTo>
                  <a:lnTo>
                    <a:pt x="309833" y="403860"/>
                  </a:lnTo>
                  <a:lnTo>
                    <a:pt x="309738" y="402590"/>
                  </a:lnTo>
                  <a:lnTo>
                    <a:pt x="311830" y="397510"/>
                  </a:lnTo>
                  <a:lnTo>
                    <a:pt x="314635" y="397510"/>
                  </a:lnTo>
                  <a:lnTo>
                    <a:pt x="316251" y="398780"/>
                  </a:lnTo>
                  <a:lnTo>
                    <a:pt x="318242" y="400205"/>
                  </a:lnTo>
                  <a:lnTo>
                    <a:pt x="317059" y="402590"/>
                  </a:lnTo>
                  <a:lnTo>
                    <a:pt x="311069" y="403860"/>
                  </a:lnTo>
                  <a:close/>
                </a:path>
                <a:path w="334644" h="453390">
                  <a:moveTo>
                    <a:pt x="318242" y="400205"/>
                  </a:moveTo>
                  <a:lnTo>
                    <a:pt x="316251" y="398780"/>
                  </a:lnTo>
                  <a:lnTo>
                    <a:pt x="314635" y="397510"/>
                  </a:lnTo>
                  <a:lnTo>
                    <a:pt x="319579" y="397510"/>
                  </a:lnTo>
                  <a:lnTo>
                    <a:pt x="318242" y="400205"/>
                  </a:lnTo>
                  <a:close/>
                </a:path>
                <a:path w="334644" h="453390">
                  <a:moveTo>
                    <a:pt x="32091" y="441960"/>
                  </a:moveTo>
                  <a:lnTo>
                    <a:pt x="30522" y="440690"/>
                  </a:lnTo>
                  <a:lnTo>
                    <a:pt x="28525" y="439420"/>
                  </a:lnTo>
                  <a:lnTo>
                    <a:pt x="26682" y="435507"/>
                  </a:lnTo>
                  <a:lnTo>
                    <a:pt x="25815" y="433070"/>
                  </a:lnTo>
                  <a:lnTo>
                    <a:pt x="25720" y="427990"/>
                  </a:lnTo>
                  <a:lnTo>
                    <a:pt x="24864" y="426720"/>
                  </a:lnTo>
                  <a:lnTo>
                    <a:pt x="23485" y="425450"/>
                  </a:lnTo>
                  <a:lnTo>
                    <a:pt x="21394" y="422910"/>
                  </a:lnTo>
                  <a:lnTo>
                    <a:pt x="19397" y="421640"/>
                  </a:lnTo>
                  <a:lnTo>
                    <a:pt x="17495" y="419100"/>
                  </a:lnTo>
                  <a:lnTo>
                    <a:pt x="15688" y="415290"/>
                  </a:lnTo>
                  <a:lnTo>
                    <a:pt x="14262" y="411480"/>
                  </a:lnTo>
                  <a:lnTo>
                    <a:pt x="14024" y="408940"/>
                  </a:lnTo>
                  <a:lnTo>
                    <a:pt x="14975" y="408940"/>
                  </a:lnTo>
                  <a:lnTo>
                    <a:pt x="15926" y="407670"/>
                  </a:lnTo>
                  <a:lnTo>
                    <a:pt x="13692" y="407670"/>
                  </a:lnTo>
                  <a:lnTo>
                    <a:pt x="10744" y="403860"/>
                  </a:lnTo>
                  <a:lnTo>
                    <a:pt x="10364" y="400050"/>
                  </a:lnTo>
                  <a:lnTo>
                    <a:pt x="12551" y="400050"/>
                  </a:lnTo>
                  <a:lnTo>
                    <a:pt x="14738" y="398780"/>
                  </a:lnTo>
                  <a:lnTo>
                    <a:pt x="311307" y="398780"/>
                  </a:lnTo>
                  <a:lnTo>
                    <a:pt x="309738" y="402590"/>
                  </a:lnTo>
                  <a:lnTo>
                    <a:pt x="309833" y="403860"/>
                  </a:lnTo>
                  <a:lnTo>
                    <a:pt x="321813" y="403860"/>
                  </a:lnTo>
                  <a:lnTo>
                    <a:pt x="322384" y="406400"/>
                  </a:lnTo>
                  <a:lnTo>
                    <a:pt x="321623" y="408940"/>
                  </a:lnTo>
                  <a:lnTo>
                    <a:pt x="322574" y="412750"/>
                  </a:lnTo>
                  <a:lnTo>
                    <a:pt x="297567" y="429260"/>
                  </a:lnTo>
                  <a:lnTo>
                    <a:pt x="284826" y="429260"/>
                  </a:lnTo>
                  <a:lnTo>
                    <a:pt x="281402" y="431800"/>
                  </a:lnTo>
                  <a:lnTo>
                    <a:pt x="159361" y="431800"/>
                  </a:lnTo>
                  <a:lnTo>
                    <a:pt x="158030" y="433070"/>
                  </a:lnTo>
                  <a:lnTo>
                    <a:pt x="156794" y="434340"/>
                  </a:lnTo>
                  <a:lnTo>
                    <a:pt x="156937" y="435610"/>
                  </a:lnTo>
                  <a:lnTo>
                    <a:pt x="137207" y="435610"/>
                  </a:lnTo>
                  <a:lnTo>
                    <a:pt x="137524" y="438150"/>
                  </a:lnTo>
                  <a:lnTo>
                    <a:pt x="137539" y="439420"/>
                  </a:lnTo>
                  <a:lnTo>
                    <a:pt x="34373" y="439420"/>
                  </a:lnTo>
                  <a:lnTo>
                    <a:pt x="32091" y="441960"/>
                  </a:lnTo>
                  <a:close/>
                </a:path>
                <a:path w="334644" h="453390">
                  <a:moveTo>
                    <a:pt x="321813" y="403860"/>
                  </a:moveTo>
                  <a:lnTo>
                    <a:pt x="311069" y="403860"/>
                  </a:lnTo>
                  <a:lnTo>
                    <a:pt x="317059" y="402590"/>
                  </a:lnTo>
                  <a:lnTo>
                    <a:pt x="318242" y="400205"/>
                  </a:lnTo>
                  <a:lnTo>
                    <a:pt x="319912" y="401320"/>
                  </a:lnTo>
                  <a:lnTo>
                    <a:pt x="321813" y="403860"/>
                  </a:lnTo>
                  <a:close/>
                </a:path>
                <a:path w="334644" h="453390">
                  <a:moveTo>
                    <a:pt x="288629" y="431800"/>
                  </a:moveTo>
                  <a:lnTo>
                    <a:pt x="285871" y="430530"/>
                  </a:lnTo>
                  <a:lnTo>
                    <a:pt x="284826" y="429260"/>
                  </a:lnTo>
                  <a:lnTo>
                    <a:pt x="297567" y="429260"/>
                  </a:lnTo>
                  <a:lnTo>
                    <a:pt x="288629" y="431800"/>
                  </a:lnTo>
                  <a:close/>
                </a:path>
                <a:path w="334644" h="453390">
                  <a:moveTo>
                    <a:pt x="160502" y="438150"/>
                  </a:moveTo>
                  <a:lnTo>
                    <a:pt x="159979" y="438150"/>
                  </a:lnTo>
                  <a:lnTo>
                    <a:pt x="156937" y="435610"/>
                  </a:lnTo>
                  <a:lnTo>
                    <a:pt x="156794" y="434340"/>
                  </a:lnTo>
                  <a:lnTo>
                    <a:pt x="158030" y="433070"/>
                  </a:lnTo>
                  <a:lnTo>
                    <a:pt x="159361" y="431800"/>
                  </a:lnTo>
                  <a:lnTo>
                    <a:pt x="160455" y="431800"/>
                  </a:lnTo>
                  <a:lnTo>
                    <a:pt x="161311" y="433070"/>
                  </a:lnTo>
                  <a:lnTo>
                    <a:pt x="162166" y="435610"/>
                  </a:lnTo>
                  <a:lnTo>
                    <a:pt x="160502" y="438150"/>
                  </a:lnTo>
                  <a:close/>
                </a:path>
                <a:path w="334644" h="453390">
                  <a:moveTo>
                    <a:pt x="168585" y="438150"/>
                  </a:moveTo>
                  <a:lnTo>
                    <a:pt x="160502" y="438150"/>
                  </a:lnTo>
                  <a:lnTo>
                    <a:pt x="162166" y="435610"/>
                  </a:lnTo>
                  <a:lnTo>
                    <a:pt x="161311" y="433070"/>
                  </a:lnTo>
                  <a:lnTo>
                    <a:pt x="160455" y="431800"/>
                  </a:lnTo>
                  <a:lnTo>
                    <a:pt x="191262" y="431800"/>
                  </a:lnTo>
                  <a:lnTo>
                    <a:pt x="190739" y="433070"/>
                  </a:lnTo>
                  <a:lnTo>
                    <a:pt x="190831" y="435507"/>
                  </a:lnTo>
                  <a:lnTo>
                    <a:pt x="188980" y="436880"/>
                  </a:lnTo>
                  <a:lnTo>
                    <a:pt x="171342" y="436880"/>
                  </a:lnTo>
                  <a:lnTo>
                    <a:pt x="168585" y="438150"/>
                  </a:lnTo>
                  <a:close/>
                </a:path>
                <a:path w="334644" h="453390">
                  <a:moveTo>
                    <a:pt x="190831" y="435507"/>
                  </a:moveTo>
                  <a:lnTo>
                    <a:pt x="190739" y="433070"/>
                  </a:lnTo>
                  <a:lnTo>
                    <a:pt x="191262" y="431800"/>
                  </a:lnTo>
                  <a:lnTo>
                    <a:pt x="192403" y="434340"/>
                  </a:lnTo>
                  <a:lnTo>
                    <a:pt x="190831" y="435507"/>
                  </a:lnTo>
                  <a:close/>
                </a:path>
                <a:path w="334644" h="453390">
                  <a:moveTo>
                    <a:pt x="195303" y="439420"/>
                  </a:moveTo>
                  <a:lnTo>
                    <a:pt x="190929" y="438150"/>
                  </a:lnTo>
                  <a:lnTo>
                    <a:pt x="190831" y="435507"/>
                  </a:lnTo>
                  <a:lnTo>
                    <a:pt x="192403" y="434340"/>
                  </a:lnTo>
                  <a:lnTo>
                    <a:pt x="191262" y="431800"/>
                  </a:lnTo>
                  <a:lnTo>
                    <a:pt x="281402" y="431800"/>
                  </a:lnTo>
                  <a:lnTo>
                    <a:pt x="276363" y="435610"/>
                  </a:lnTo>
                  <a:lnTo>
                    <a:pt x="269707" y="436880"/>
                  </a:lnTo>
                  <a:lnTo>
                    <a:pt x="266427" y="438150"/>
                  </a:lnTo>
                  <a:lnTo>
                    <a:pt x="203956" y="438150"/>
                  </a:lnTo>
                  <a:lnTo>
                    <a:pt x="195303" y="439420"/>
                  </a:lnTo>
                  <a:close/>
                </a:path>
                <a:path w="334644" h="453390">
                  <a:moveTo>
                    <a:pt x="137649" y="439154"/>
                  </a:moveTo>
                  <a:lnTo>
                    <a:pt x="137207" y="435610"/>
                  </a:lnTo>
                  <a:lnTo>
                    <a:pt x="138062" y="438150"/>
                  </a:lnTo>
                  <a:lnTo>
                    <a:pt x="137649" y="439154"/>
                  </a:lnTo>
                  <a:close/>
                </a:path>
                <a:path w="334644" h="453390">
                  <a:moveTo>
                    <a:pt x="156319" y="440690"/>
                  </a:moveTo>
                  <a:lnTo>
                    <a:pt x="140012" y="440690"/>
                  </a:lnTo>
                  <a:lnTo>
                    <a:pt x="137682" y="439420"/>
                  </a:lnTo>
                  <a:lnTo>
                    <a:pt x="137649" y="439154"/>
                  </a:lnTo>
                  <a:lnTo>
                    <a:pt x="138062" y="438150"/>
                  </a:lnTo>
                  <a:lnTo>
                    <a:pt x="137207" y="435610"/>
                  </a:lnTo>
                  <a:lnTo>
                    <a:pt x="156937" y="435610"/>
                  </a:lnTo>
                  <a:lnTo>
                    <a:pt x="159979" y="438150"/>
                  </a:lnTo>
                  <a:lnTo>
                    <a:pt x="160502" y="438150"/>
                  </a:lnTo>
                  <a:lnTo>
                    <a:pt x="156319" y="440690"/>
                  </a:lnTo>
                  <a:close/>
                </a:path>
                <a:path w="334644" h="453390">
                  <a:moveTo>
                    <a:pt x="227299" y="440690"/>
                  </a:moveTo>
                  <a:lnTo>
                    <a:pt x="225207" y="439420"/>
                  </a:lnTo>
                  <a:lnTo>
                    <a:pt x="207807" y="439420"/>
                  </a:lnTo>
                  <a:lnTo>
                    <a:pt x="206095" y="438150"/>
                  </a:lnTo>
                  <a:lnTo>
                    <a:pt x="237188" y="438150"/>
                  </a:lnTo>
                  <a:lnTo>
                    <a:pt x="231293" y="439420"/>
                  </a:lnTo>
                  <a:lnTo>
                    <a:pt x="227299" y="440690"/>
                  </a:lnTo>
                  <a:close/>
                </a:path>
                <a:path w="334644" h="453390">
                  <a:moveTo>
                    <a:pt x="263146" y="439420"/>
                  </a:moveTo>
                  <a:lnTo>
                    <a:pt x="240088" y="439420"/>
                  </a:lnTo>
                  <a:lnTo>
                    <a:pt x="238424" y="438150"/>
                  </a:lnTo>
                  <a:lnTo>
                    <a:pt x="266427" y="438150"/>
                  </a:lnTo>
                  <a:lnTo>
                    <a:pt x="263146" y="439420"/>
                  </a:lnTo>
                  <a:close/>
                </a:path>
                <a:path w="334644" h="453390">
                  <a:moveTo>
                    <a:pt x="29095" y="450850"/>
                  </a:moveTo>
                  <a:lnTo>
                    <a:pt x="32994" y="443230"/>
                  </a:lnTo>
                  <a:lnTo>
                    <a:pt x="34373" y="439420"/>
                  </a:lnTo>
                  <a:lnTo>
                    <a:pt x="137539" y="439420"/>
                  </a:lnTo>
                  <a:lnTo>
                    <a:pt x="135638" y="440690"/>
                  </a:lnTo>
                  <a:lnTo>
                    <a:pt x="118808" y="440690"/>
                  </a:lnTo>
                  <a:lnTo>
                    <a:pt x="118808" y="441960"/>
                  </a:lnTo>
                  <a:lnTo>
                    <a:pt x="118427" y="441960"/>
                  </a:lnTo>
                  <a:lnTo>
                    <a:pt x="117667" y="444500"/>
                  </a:lnTo>
                  <a:lnTo>
                    <a:pt x="104165" y="444500"/>
                  </a:lnTo>
                  <a:lnTo>
                    <a:pt x="102738" y="445770"/>
                  </a:lnTo>
                  <a:lnTo>
                    <a:pt x="98935" y="447040"/>
                  </a:lnTo>
                  <a:lnTo>
                    <a:pt x="79062" y="447040"/>
                  </a:lnTo>
                  <a:lnTo>
                    <a:pt x="74308" y="449580"/>
                  </a:lnTo>
                  <a:lnTo>
                    <a:pt x="38319" y="449580"/>
                  </a:lnTo>
                  <a:lnTo>
                    <a:pt x="29095" y="450850"/>
                  </a:lnTo>
                  <a:close/>
                </a:path>
                <a:path w="334644" h="453390">
                  <a:moveTo>
                    <a:pt x="217506" y="443230"/>
                  </a:moveTo>
                  <a:lnTo>
                    <a:pt x="212846" y="440690"/>
                  </a:lnTo>
                  <a:lnTo>
                    <a:pt x="209614" y="439420"/>
                  </a:lnTo>
                  <a:lnTo>
                    <a:pt x="223211" y="439420"/>
                  </a:lnTo>
                  <a:lnTo>
                    <a:pt x="220643" y="440690"/>
                  </a:lnTo>
                  <a:lnTo>
                    <a:pt x="217506" y="443230"/>
                  </a:lnTo>
                  <a:close/>
                </a:path>
                <a:path w="334644" h="453390">
                  <a:moveTo>
                    <a:pt x="123324" y="447040"/>
                  </a:moveTo>
                  <a:lnTo>
                    <a:pt x="119759" y="447040"/>
                  </a:lnTo>
                  <a:lnTo>
                    <a:pt x="118998" y="440690"/>
                  </a:lnTo>
                  <a:lnTo>
                    <a:pt x="133736" y="440690"/>
                  </a:lnTo>
                  <a:lnTo>
                    <a:pt x="131882" y="441960"/>
                  </a:lnTo>
                  <a:lnTo>
                    <a:pt x="130075" y="443230"/>
                  </a:lnTo>
                  <a:lnTo>
                    <a:pt x="123324" y="447040"/>
                  </a:lnTo>
                  <a:close/>
                </a:path>
                <a:path w="334644" h="453390">
                  <a:moveTo>
                    <a:pt x="117001" y="445770"/>
                  </a:moveTo>
                  <a:lnTo>
                    <a:pt x="108253" y="445770"/>
                  </a:lnTo>
                  <a:lnTo>
                    <a:pt x="105971" y="444500"/>
                  </a:lnTo>
                  <a:lnTo>
                    <a:pt x="117667" y="444500"/>
                  </a:lnTo>
                  <a:lnTo>
                    <a:pt x="117001" y="445770"/>
                  </a:lnTo>
                  <a:close/>
                </a:path>
                <a:path w="334644" h="453390">
                  <a:moveTo>
                    <a:pt x="95987" y="448310"/>
                  </a:moveTo>
                  <a:lnTo>
                    <a:pt x="91994" y="448310"/>
                  </a:lnTo>
                  <a:lnTo>
                    <a:pt x="84958" y="447040"/>
                  </a:lnTo>
                  <a:lnTo>
                    <a:pt x="98935" y="447040"/>
                  </a:lnTo>
                  <a:lnTo>
                    <a:pt x="95987" y="448310"/>
                  </a:lnTo>
                  <a:close/>
                </a:path>
                <a:path w="334644" h="453390">
                  <a:moveTo>
                    <a:pt x="63659" y="453390"/>
                  </a:moveTo>
                  <a:lnTo>
                    <a:pt x="51488" y="453390"/>
                  </a:lnTo>
                  <a:lnTo>
                    <a:pt x="47922" y="452120"/>
                  </a:lnTo>
                  <a:lnTo>
                    <a:pt x="43929" y="449580"/>
                  </a:lnTo>
                  <a:lnTo>
                    <a:pt x="74308" y="449580"/>
                  </a:lnTo>
                  <a:lnTo>
                    <a:pt x="69554" y="452120"/>
                  </a:lnTo>
                  <a:lnTo>
                    <a:pt x="63659" y="45339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259080"/>
              <a:ext cx="381000" cy="736600"/>
            </a:xfrm>
            <a:custGeom>
              <a:avLst/>
              <a:gdLst/>
              <a:ahLst/>
              <a:cxnLst/>
              <a:rect l="l" t="t" r="r" b="b"/>
              <a:pathLst>
                <a:path w="381000" h="736600">
                  <a:moveTo>
                    <a:pt x="3810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0638" y="417354"/>
              <a:ext cx="342900" cy="459740"/>
            </a:xfrm>
            <a:custGeom>
              <a:avLst/>
              <a:gdLst/>
              <a:ahLst/>
              <a:cxnLst/>
              <a:rect l="l" t="t" r="r" b="b"/>
              <a:pathLst>
                <a:path w="342900" h="459740">
                  <a:moveTo>
                    <a:pt x="215033" y="5079"/>
                  </a:moveTo>
                  <a:lnTo>
                    <a:pt x="122754" y="5079"/>
                  </a:lnTo>
                  <a:lnTo>
                    <a:pt x="126319" y="3809"/>
                  </a:lnTo>
                  <a:lnTo>
                    <a:pt x="131264" y="1269"/>
                  </a:lnTo>
                  <a:lnTo>
                    <a:pt x="134925" y="0"/>
                  </a:lnTo>
                  <a:lnTo>
                    <a:pt x="144386" y="0"/>
                  </a:lnTo>
                  <a:lnTo>
                    <a:pt x="147428" y="1269"/>
                  </a:lnTo>
                  <a:lnTo>
                    <a:pt x="198346" y="1269"/>
                  </a:lnTo>
                  <a:lnTo>
                    <a:pt x="202245" y="3809"/>
                  </a:lnTo>
                  <a:lnTo>
                    <a:pt x="213084" y="3809"/>
                  </a:lnTo>
                  <a:lnTo>
                    <a:pt x="215033" y="5079"/>
                  </a:lnTo>
                  <a:close/>
                </a:path>
                <a:path w="342900" h="459740">
                  <a:moveTo>
                    <a:pt x="198346" y="1269"/>
                  </a:moveTo>
                  <a:lnTo>
                    <a:pt x="155130" y="1269"/>
                  </a:lnTo>
                  <a:lnTo>
                    <a:pt x="164163" y="0"/>
                  </a:lnTo>
                  <a:lnTo>
                    <a:pt x="193877" y="0"/>
                  </a:lnTo>
                  <a:lnTo>
                    <a:pt x="198346" y="1269"/>
                  </a:lnTo>
                  <a:close/>
                </a:path>
                <a:path w="342900" h="459740">
                  <a:moveTo>
                    <a:pt x="213084" y="3809"/>
                  </a:moveTo>
                  <a:lnTo>
                    <a:pt x="203290" y="3809"/>
                  </a:lnTo>
                  <a:lnTo>
                    <a:pt x="205097" y="2539"/>
                  </a:lnTo>
                  <a:lnTo>
                    <a:pt x="209661" y="2539"/>
                  </a:lnTo>
                  <a:lnTo>
                    <a:pt x="213084" y="3809"/>
                  </a:lnTo>
                  <a:close/>
                </a:path>
                <a:path w="342900" h="459740">
                  <a:moveTo>
                    <a:pt x="248075" y="17779"/>
                  </a:moveTo>
                  <a:lnTo>
                    <a:pt x="97699" y="17779"/>
                  </a:lnTo>
                  <a:lnTo>
                    <a:pt x="96082" y="13969"/>
                  </a:lnTo>
                  <a:lnTo>
                    <a:pt x="95070" y="13495"/>
                  </a:lnTo>
                  <a:lnTo>
                    <a:pt x="95845" y="12699"/>
                  </a:lnTo>
                  <a:lnTo>
                    <a:pt x="97176" y="10159"/>
                  </a:lnTo>
                  <a:lnTo>
                    <a:pt x="99078" y="10159"/>
                  </a:lnTo>
                  <a:lnTo>
                    <a:pt x="101550" y="8889"/>
                  </a:lnTo>
                  <a:lnTo>
                    <a:pt x="106780" y="5079"/>
                  </a:lnTo>
                  <a:lnTo>
                    <a:pt x="110393" y="3809"/>
                  </a:lnTo>
                  <a:lnTo>
                    <a:pt x="112390" y="5079"/>
                  </a:lnTo>
                  <a:lnTo>
                    <a:pt x="215033" y="5079"/>
                  </a:lnTo>
                  <a:lnTo>
                    <a:pt x="216983" y="6349"/>
                  </a:lnTo>
                  <a:lnTo>
                    <a:pt x="219407" y="7619"/>
                  </a:lnTo>
                  <a:lnTo>
                    <a:pt x="220358" y="10159"/>
                  </a:lnTo>
                  <a:lnTo>
                    <a:pt x="221309" y="11429"/>
                  </a:lnTo>
                  <a:lnTo>
                    <a:pt x="223163" y="11429"/>
                  </a:lnTo>
                  <a:lnTo>
                    <a:pt x="231531" y="13969"/>
                  </a:lnTo>
                  <a:lnTo>
                    <a:pt x="235667" y="13969"/>
                  </a:lnTo>
                  <a:lnTo>
                    <a:pt x="248075" y="17779"/>
                  </a:lnTo>
                  <a:close/>
                </a:path>
                <a:path w="342900" h="459740">
                  <a:moveTo>
                    <a:pt x="96463" y="16509"/>
                  </a:moveTo>
                  <a:lnTo>
                    <a:pt x="82153" y="16509"/>
                  </a:lnTo>
                  <a:lnTo>
                    <a:pt x="85766" y="15239"/>
                  </a:lnTo>
                  <a:lnTo>
                    <a:pt x="93373" y="12699"/>
                  </a:lnTo>
                  <a:lnTo>
                    <a:pt x="95070" y="13495"/>
                  </a:lnTo>
                  <a:lnTo>
                    <a:pt x="94609" y="13969"/>
                  </a:lnTo>
                  <a:lnTo>
                    <a:pt x="95227" y="15239"/>
                  </a:lnTo>
                  <a:lnTo>
                    <a:pt x="96463" y="16509"/>
                  </a:lnTo>
                  <a:close/>
                </a:path>
                <a:path w="342900" h="459740">
                  <a:moveTo>
                    <a:pt x="97699" y="17779"/>
                  </a:moveTo>
                  <a:lnTo>
                    <a:pt x="95227" y="15239"/>
                  </a:lnTo>
                  <a:lnTo>
                    <a:pt x="94609" y="13969"/>
                  </a:lnTo>
                  <a:lnTo>
                    <a:pt x="95070" y="13495"/>
                  </a:lnTo>
                  <a:lnTo>
                    <a:pt x="96082" y="13969"/>
                  </a:lnTo>
                  <a:lnTo>
                    <a:pt x="97699" y="17779"/>
                  </a:lnTo>
                  <a:close/>
                </a:path>
                <a:path w="342900" h="459740">
                  <a:moveTo>
                    <a:pt x="55053" y="217169"/>
                  </a:moveTo>
                  <a:lnTo>
                    <a:pt x="51155" y="210819"/>
                  </a:lnTo>
                  <a:lnTo>
                    <a:pt x="47399" y="205739"/>
                  </a:lnTo>
                  <a:lnTo>
                    <a:pt x="43786" y="203199"/>
                  </a:lnTo>
                  <a:lnTo>
                    <a:pt x="40268" y="199389"/>
                  </a:lnTo>
                  <a:lnTo>
                    <a:pt x="37463" y="195579"/>
                  </a:lnTo>
                  <a:lnTo>
                    <a:pt x="35371" y="190499"/>
                  </a:lnTo>
                  <a:lnTo>
                    <a:pt x="32709" y="190499"/>
                  </a:lnTo>
                  <a:lnTo>
                    <a:pt x="26813" y="187959"/>
                  </a:lnTo>
                  <a:lnTo>
                    <a:pt x="26687" y="182879"/>
                  </a:lnTo>
                  <a:lnTo>
                    <a:pt x="26433" y="180339"/>
                  </a:lnTo>
                  <a:lnTo>
                    <a:pt x="24912" y="177799"/>
                  </a:lnTo>
                  <a:lnTo>
                    <a:pt x="26433" y="176529"/>
                  </a:lnTo>
                  <a:lnTo>
                    <a:pt x="30236" y="175259"/>
                  </a:lnTo>
                  <a:lnTo>
                    <a:pt x="20728" y="171449"/>
                  </a:lnTo>
                  <a:lnTo>
                    <a:pt x="15974" y="166369"/>
                  </a:lnTo>
                  <a:lnTo>
                    <a:pt x="15974" y="157479"/>
                  </a:lnTo>
                  <a:lnTo>
                    <a:pt x="15403" y="157479"/>
                  </a:lnTo>
                  <a:lnTo>
                    <a:pt x="14975" y="156209"/>
                  </a:lnTo>
                  <a:lnTo>
                    <a:pt x="14405" y="154939"/>
                  </a:lnTo>
                  <a:lnTo>
                    <a:pt x="12313" y="153669"/>
                  </a:lnTo>
                  <a:lnTo>
                    <a:pt x="8414" y="151129"/>
                  </a:lnTo>
                  <a:lnTo>
                    <a:pt x="10221" y="143509"/>
                  </a:lnTo>
                  <a:lnTo>
                    <a:pt x="11362" y="139699"/>
                  </a:lnTo>
                  <a:lnTo>
                    <a:pt x="11838" y="137159"/>
                  </a:lnTo>
                  <a:lnTo>
                    <a:pt x="12408" y="134619"/>
                  </a:lnTo>
                  <a:lnTo>
                    <a:pt x="10269" y="132079"/>
                  </a:lnTo>
                  <a:lnTo>
                    <a:pt x="5419" y="128269"/>
                  </a:lnTo>
                  <a:lnTo>
                    <a:pt x="11410" y="120649"/>
                  </a:lnTo>
                  <a:lnTo>
                    <a:pt x="14500" y="115569"/>
                  </a:lnTo>
                  <a:lnTo>
                    <a:pt x="14880" y="105409"/>
                  </a:lnTo>
                  <a:lnTo>
                    <a:pt x="16639" y="101599"/>
                  </a:lnTo>
                  <a:lnTo>
                    <a:pt x="19967" y="96519"/>
                  </a:lnTo>
                  <a:lnTo>
                    <a:pt x="20253" y="95249"/>
                  </a:lnTo>
                  <a:lnTo>
                    <a:pt x="20823" y="92709"/>
                  </a:lnTo>
                  <a:lnTo>
                    <a:pt x="20300" y="88899"/>
                  </a:lnTo>
                  <a:lnTo>
                    <a:pt x="18969" y="82549"/>
                  </a:lnTo>
                  <a:lnTo>
                    <a:pt x="24864" y="82549"/>
                  </a:lnTo>
                  <a:lnTo>
                    <a:pt x="28287" y="81279"/>
                  </a:lnTo>
                  <a:lnTo>
                    <a:pt x="30189" y="76199"/>
                  </a:lnTo>
                  <a:lnTo>
                    <a:pt x="31140" y="72389"/>
                  </a:lnTo>
                  <a:lnTo>
                    <a:pt x="32091" y="67309"/>
                  </a:lnTo>
                  <a:lnTo>
                    <a:pt x="36845" y="67309"/>
                  </a:lnTo>
                  <a:lnTo>
                    <a:pt x="39840" y="64769"/>
                  </a:lnTo>
                  <a:lnTo>
                    <a:pt x="41076" y="62229"/>
                  </a:lnTo>
                  <a:lnTo>
                    <a:pt x="42407" y="59689"/>
                  </a:lnTo>
                  <a:lnTo>
                    <a:pt x="44214" y="58419"/>
                  </a:lnTo>
                  <a:lnTo>
                    <a:pt x="46496" y="57149"/>
                  </a:lnTo>
                  <a:lnTo>
                    <a:pt x="47066" y="53339"/>
                  </a:lnTo>
                  <a:lnTo>
                    <a:pt x="48683" y="50799"/>
                  </a:lnTo>
                  <a:lnTo>
                    <a:pt x="51345" y="48259"/>
                  </a:lnTo>
                  <a:lnTo>
                    <a:pt x="54008" y="44449"/>
                  </a:lnTo>
                  <a:lnTo>
                    <a:pt x="56052" y="41909"/>
                  </a:lnTo>
                  <a:lnTo>
                    <a:pt x="57478" y="39369"/>
                  </a:lnTo>
                  <a:lnTo>
                    <a:pt x="59380" y="35559"/>
                  </a:lnTo>
                  <a:lnTo>
                    <a:pt x="61614" y="31749"/>
                  </a:lnTo>
                  <a:lnTo>
                    <a:pt x="64182" y="27939"/>
                  </a:lnTo>
                  <a:lnTo>
                    <a:pt x="66844" y="22859"/>
                  </a:lnTo>
                  <a:lnTo>
                    <a:pt x="71693" y="19049"/>
                  </a:lnTo>
                  <a:lnTo>
                    <a:pt x="78730" y="15239"/>
                  </a:lnTo>
                  <a:lnTo>
                    <a:pt x="82153" y="16509"/>
                  </a:lnTo>
                  <a:lnTo>
                    <a:pt x="96463" y="16509"/>
                  </a:lnTo>
                  <a:lnTo>
                    <a:pt x="97699" y="17779"/>
                  </a:lnTo>
                  <a:lnTo>
                    <a:pt x="248075" y="17779"/>
                  </a:lnTo>
                  <a:lnTo>
                    <a:pt x="256348" y="20319"/>
                  </a:lnTo>
                  <a:lnTo>
                    <a:pt x="258392" y="21589"/>
                  </a:lnTo>
                  <a:lnTo>
                    <a:pt x="258297" y="24129"/>
                  </a:lnTo>
                  <a:lnTo>
                    <a:pt x="274052" y="24129"/>
                  </a:lnTo>
                  <a:lnTo>
                    <a:pt x="273938" y="27939"/>
                  </a:lnTo>
                  <a:lnTo>
                    <a:pt x="275365" y="30479"/>
                  </a:lnTo>
                  <a:lnTo>
                    <a:pt x="281664" y="30479"/>
                  </a:lnTo>
                  <a:lnTo>
                    <a:pt x="281878" y="31749"/>
                  </a:lnTo>
                  <a:lnTo>
                    <a:pt x="279691" y="39369"/>
                  </a:lnTo>
                  <a:lnTo>
                    <a:pt x="291909" y="39369"/>
                  </a:lnTo>
                  <a:lnTo>
                    <a:pt x="292385" y="41909"/>
                  </a:lnTo>
                  <a:lnTo>
                    <a:pt x="292955" y="44449"/>
                  </a:lnTo>
                  <a:lnTo>
                    <a:pt x="308391" y="44449"/>
                  </a:lnTo>
                  <a:lnTo>
                    <a:pt x="308739" y="45719"/>
                  </a:lnTo>
                  <a:lnTo>
                    <a:pt x="310641" y="50799"/>
                  </a:lnTo>
                  <a:lnTo>
                    <a:pt x="312353" y="54609"/>
                  </a:lnTo>
                  <a:lnTo>
                    <a:pt x="314159" y="58419"/>
                  </a:lnTo>
                  <a:lnTo>
                    <a:pt x="315680" y="60959"/>
                  </a:lnTo>
                  <a:lnTo>
                    <a:pt x="141818" y="60959"/>
                  </a:lnTo>
                  <a:lnTo>
                    <a:pt x="142769" y="62229"/>
                  </a:lnTo>
                  <a:lnTo>
                    <a:pt x="143815" y="64769"/>
                  </a:lnTo>
                  <a:lnTo>
                    <a:pt x="118808" y="64769"/>
                  </a:lnTo>
                  <a:lnTo>
                    <a:pt x="117902" y="67478"/>
                  </a:lnTo>
                  <a:lnTo>
                    <a:pt x="117191" y="69849"/>
                  </a:lnTo>
                  <a:lnTo>
                    <a:pt x="115670" y="72389"/>
                  </a:lnTo>
                  <a:lnTo>
                    <a:pt x="113388" y="73659"/>
                  </a:lnTo>
                  <a:lnTo>
                    <a:pt x="111201" y="74929"/>
                  </a:lnTo>
                  <a:lnTo>
                    <a:pt x="101122" y="74929"/>
                  </a:lnTo>
                  <a:lnTo>
                    <a:pt x="102263" y="77469"/>
                  </a:lnTo>
                  <a:lnTo>
                    <a:pt x="102834" y="77469"/>
                  </a:lnTo>
                  <a:lnTo>
                    <a:pt x="103689" y="78739"/>
                  </a:lnTo>
                  <a:lnTo>
                    <a:pt x="104497" y="81279"/>
                  </a:lnTo>
                  <a:lnTo>
                    <a:pt x="102596" y="85089"/>
                  </a:lnTo>
                  <a:lnTo>
                    <a:pt x="101550" y="88899"/>
                  </a:lnTo>
                  <a:lnTo>
                    <a:pt x="100409" y="92709"/>
                  </a:lnTo>
                  <a:lnTo>
                    <a:pt x="92802" y="99059"/>
                  </a:lnTo>
                  <a:lnTo>
                    <a:pt x="88143" y="102869"/>
                  </a:lnTo>
                  <a:lnTo>
                    <a:pt x="84815" y="105409"/>
                  </a:lnTo>
                  <a:lnTo>
                    <a:pt x="83674" y="109219"/>
                  </a:lnTo>
                  <a:lnTo>
                    <a:pt x="83008" y="114299"/>
                  </a:lnTo>
                  <a:lnTo>
                    <a:pt x="79680" y="119379"/>
                  </a:lnTo>
                  <a:lnTo>
                    <a:pt x="77731" y="123189"/>
                  </a:lnTo>
                  <a:lnTo>
                    <a:pt x="77161" y="124459"/>
                  </a:lnTo>
                  <a:lnTo>
                    <a:pt x="76448" y="128269"/>
                  </a:lnTo>
                  <a:lnTo>
                    <a:pt x="76448" y="132079"/>
                  </a:lnTo>
                  <a:lnTo>
                    <a:pt x="77018" y="133349"/>
                  </a:lnTo>
                  <a:lnTo>
                    <a:pt x="79300" y="135889"/>
                  </a:lnTo>
                  <a:lnTo>
                    <a:pt x="79776" y="138429"/>
                  </a:lnTo>
                  <a:lnTo>
                    <a:pt x="79585" y="139699"/>
                  </a:lnTo>
                  <a:lnTo>
                    <a:pt x="83935" y="143509"/>
                  </a:lnTo>
                  <a:lnTo>
                    <a:pt x="81297" y="143509"/>
                  </a:lnTo>
                  <a:lnTo>
                    <a:pt x="77969" y="146049"/>
                  </a:lnTo>
                  <a:lnTo>
                    <a:pt x="78302" y="148589"/>
                  </a:lnTo>
                  <a:lnTo>
                    <a:pt x="90045" y="148589"/>
                  </a:lnTo>
                  <a:lnTo>
                    <a:pt x="89854" y="152399"/>
                  </a:lnTo>
                  <a:lnTo>
                    <a:pt x="92802" y="153669"/>
                  </a:lnTo>
                  <a:lnTo>
                    <a:pt x="94609" y="154939"/>
                  </a:lnTo>
                  <a:lnTo>
                    <a:pt x="95274" y="156209"/>
                  </a:lnTo>
                  <a:lnTo>
                    <a:pt x="96035" y="157479"/>
                  </a:lnTo>
                  <a:lnTo>
                    <a:pt x="97984" y="158749"/>
                  </a:lnTo>
                  <a:lnTo>
                    <a:pt x="101122" y="160019"/>
                  </a:lnTo>
                  <a:lnTo>
                    <a:pt x="103119" y="163829"/>
                  </a:lnTo>
                  <a:lnTo>
                    <a:pt x="104355" y="166369"/>
                  </a:lnTo>
                  <a:lnTo>
                    <a:pt x="104830" y="166369"/>
                  </a:lnTo>
                  <a:lnTo>
                    <a:pt x="105306" y="167639"/>
                  </a:lnTo>
                  <a:lnTo>
                    <a:pt x="104593" y="168909"/>
                  </a:lnTo>
                  <a:lnTo>
                    <a:pt x="102691" y="170179"/>
                  </a:lnTo>
                  <a:lnTo>
                    <a:pt x="111771" y="170179"/>
                  </a:lnTo>
                  <a:lnTo>
                    <a:pt x="113435" y="171449"/>
                  </a:lnTo>
                  <a:lnTo>
                    <a:pt x="114672" y="172719"/>
                  </a:lnTo>
                  <a:lnTo>
                    <a:pt x="130741" y="172719"/>
                  </a:lnTo>
                  <a:lnTo>
                    <a:pt x="132405" y="175259"/>
                  </a:lnTo>
                  <a:lnTo>
                    <a:pt x="134211" y="177799"/>
                  </a:lnTo>
                  <a:lnTo>
                    <a:pt x="203908" y="177799"/>
                  </a:lnTo>
                  <a:lnTo>
                    <a:pt x="204506" y="178797"/>
                  </a:lnTo>
                  <a:lnTo>
                    <a:pt x="204099" y="179069"/>
                  </a:lnTo>
                  <a:lnTo>
                    <a:pt x="212086" y="179069"/>
                  </a:lnTo>
                  <a:lnTo>
                    <a:pt x="215604" y="180339"/>
                  </a:lnTo>
                  <a:lnTo>
                    <a:pt x="218409" y="181609"/>
                  </a:lnTo>
                  <a:lnTo>
                    <a:pt x="222593" y="184149"/>
                  </a:lnTo>
                  <a:lnTo>
                    <a:pt x="224304" y="184149"/>
                  </a:lnTo>
                  <a:lnTo>
                    <a:pt x="225635" y="185419"/>
                  </a:lnTo>
                  <a:lnTo>
                    <a:pt x="238282" y="185419"/>
                  </a:lnTo>
                  <a:lnTo>
                    <a:pt x="240088" y="187959"/>
                  </a:lnTo>
                  <a:lnTo>
                    <a:pt x="242323" y="190499"/>
                  </a:lnTo>
                  <a:lnTo>
                    <a:pt x="243178" y="191769"/>
                  </a:lnTo>
                  <a:lnTo>
                    <a:pt x="244129" y="193039"/>
                  </a:lnTo>
                  <a:lnTo>
                    <a:pt x="244319" y="193039"/>
                  </a:lnTo>
                  <a:lnTo>
                    <a:pt x="247362" y="194309"/>
                  </a:lnTo>
                  <a:lnTo>
                    <a:pt x="251498" y="194309"/>
                  </a:lnTo>
                  <a:lnTo>
                    <a:pt x="261958" y="198119"/>
                  </a:lnTo>
                  <a:lnTo>
                    <a:pt x="265809" y="199389"/>
                  </a:lnTo>
                  <a:lnTo>
                    <a:pt x="268281" y="203199"/>
                  </a:lnTo>
                  <a:lnTo>
                    <a:pt x="279976" y="203199"/>
                  </a:lnTo>
                  <a:lnTo>
                    <a:pt x="280071" y="207009"/>
                  </a:lnTo>
                  <a:lnTo>
                    <a:pt x="281070" y="209549"/>
                  </a:lnTo>
                  <a:lnTo>
                    <a:pt x="284968" y="209549"/>
                  </a:lnTo>
                  <a:lnTo>
                    <a:pt x="286299" y="210819"/>
                  </a:lnTo>
                  <a:lnTo>
                    <a:pt x="64752" y="210819"/>
                  </a:lnTo>
                  <a:lnTo>
                    <a:pt x="62280" y="213359"/>
                  </a:lnTo>
                  <a:lnTo>
                    <a:pt x="58572" y="213359"/>
                  </a:lnTo>
                  <a:lnTo>
                    <a:pt x="55053" y="217169"/>
                  </a:lnTo>
                  <a:close/>
                </a:path>
                <a:path w="342900" h="459740">
                  <a:moveTo>
                    <a:pt x="274052" y="24129"/>
                  </a:moveTo>
                  <a:lnTo>
                    <a:pt x="258297" y="24129"/>
                  </a:lnTo>
                  <a:lnTo>
                    <a:pt x="259723" y="21589"/>
                  </a:lnTo>
                  <a:lnTo>
                    <a:pt x="261387" y="21589"/>
                  </a:lnTo>
                  <a:lnTo>
                    <a:pt x="265191" y="22859"/>
                  </a:lnTo>
                  <a:lnTo>
                    <a:pt x="274090" y="22859"/>
                  </a:lnTo>
                  <a:lnTo>
                    <a:pt x="274052" y="24129"/>
                  </a:lnTo>
                  <a:close/>
                </a:path>
                <a:path w="342900" h="459740">
                  <a:moveTo>
                    <a:pt x="274090" y="22859"/>
                  </a:moveTo>
                  <a:lnTo>
                    <a:pt x="268804" y="22859"/>
                  </a:lnTo>
                  <a:lnTo>
                    <a:pt x="274128" y="21589"/>
                  </a:lnTo>
                  <a:lnTo>
                    <a:pt x="274090" y="22859"/>
                  </a:lnTo>
                  <a:close/>
                </a:path>
                <a:path w="342900" h="459740">
                  <a:moveTo>
                    <a:pt x="281664" y="30479"/>
                  </a:moveTo>
                  <a:lnTo>
                    <a:pt x="275365" y="30479"/>
                  </a:lnTo>
                  <a:lnTo>
                    <a:pt x="278407" y="29209"/>
                  </a:lnTo>
                  <a:lnTo>
                    <a:pt x="281450" y="29209"/>
                  </a:lnTo>
                  <a:lnTo>
                    <a:pt x="281664" y="30479"/>
                  </a:lnTo>
                  <a:close/>
                </a:path>
                <a:path w="342900" h="459740">
                  <a:moveTo>
                    <a:pt x="291909" y="39369"/>
                  </a:moveTo>
                  <a:lnTo>
                    <a:pt x="279691" y="39369"/>
                  </a:lnTo>
                  <a:lnTo>
                    <a:pt x="281402" y="35559"/>
                  </a:lnTo>
                  <a:lnTo>
                    <a:pt x="283019" y="34289"/>
                  </a:lnTo>
                  <a:lnTo>
                    <a:pt x="284540" y="35559"/>
                  </a:lnTo>
                  <a:lnTo>
                    <a:pt x="286157" y="35559"/>
                  </a:lnTo>
                  <a:lnTo>
                    <a:pt x="287726" y="36829"/>
                  </a:lnTo>
                  <a:lnTo>
                    <a:pt x="289247" y="38099"/>
                  </a:lnTo>
                  <a:lnTo>
                    <a:pt x="290863" y="38099"/>
                  </a:lnTo>
                  <a:lnTo>
                    <a:pt x="291909" y="39369"/>
                  </a:lnTo>
                  <a:close/>
                </a:path>
                <a:path w="342900" h="459740">
                  <a:moveTo>
                    <a:pt x="308391" y="44449"/>
                  </a:moveTo>
                  <a:lnTo>
                    <a:pt x="292955" y="44449"/>
                  </a:lnTo>
                  <a:lnTo>
                    <a:pt x="293241" y="43179"/>
                  </a:lnTo>
                  <a:lnTo>
                    <a:pt x="293241" y="40639"/>
                  </a:lnTo>
                  <a:lnTo>
                    <a:pt x="293763" y="40639"/>
                  </a:lnTo>
                  <a:lnTo>
                    <a:pt x="295855" y="38099"/>
                  </a:lnTo>
                  <a:lnTo>
                    <a:pt x="306647" y="38099"/>
                  </a:lnTo>
                  <a:lnTo>
                    <a:pt x="308391" y="44449"/>
                  </a:lnTo>
                  <a:close/>
                </a:path>
                <a:path w="342900" h="459740">
                  <a:moveTo>
                    <a:pt x="151184" y="66039"/>
                  </a:moveTo>
                  <a:lnTo>
                    <a:pt x="145907" y="66039"/>
                  </a:lnTo>
                  <a:lnTo>
                    <a:pt x="142864" y="62229"/>
                  </a:lnTo>
                  <a:lnTo>
                    <a:pt x="141818" y="60959"/>
                  </a:lnTo>
                  <a:lnTo>
                    <a:pt x="315680" y="60959"/>
                  </a:lnTo>
                  <a:lnTo>
                    <a:pt x="316441" y="62229"/>
                  </a:lnTo>
                  <a:lnTo>
                    <a:pt x="170344" y="62229"/>
                  </a:lnTo>
                  <a:lnTo>
                    <a:pt x="170391" y="63499"/>
                  </a:lnTo>
                  <a:lnTo>
                    <a:pt x="158030" y="63499"/>
                  </a:lnTo>
                  <a:lnTo>
                    <a:pt x="155748" y="64769"/>
                  </a:lnTo>
                  <a:lnTo>
                    <a:pt x="151184" y="66039"/>
                  </a:lnTo>
                  <a:close/>
                </a:path>
                <a:path w="342900" h="459740">
                  <a:moveTo>
                    <a:pt x="182372" y="67309"/>
                  </a:moveTo>
                  <a:lnTo>
                    <a:pt x="176001" y="67309"/>
                  </a:lnTo>
                  <a:lnTo>
                    <a:pt x="173149" y="66039"/>
                  </a:lnTo>
                  <a:lnTo>
                    <a:pt x="171722" y="64769"/>
                  </a:lnTo>
                  <a:lnTo>
                    <a:pt x="170391" y="63499"/>
                  </a:lnTo>
                  <a:lnTo>
                    <a:pt x="170344" y="62229"/>
                  </a:lnTo>
                  <a:lnTo>
                    <a:pt x="171580" y="63499"/>
                  </a:lnTo>
                  <a:lnTo>
                    <a:pt x="184036" y="63499"/>
                  </a:lnTo>
                  <a:lnTo>
                    <a:pt x="182419" y="66039"/>
                  </a:lnTo>
                  <a:lnTo>
                    <a:pt x="183204" y="66486"/>
                  </a:lnTo>
                  <a:lnTo>
                    <a:pt x="182372" y="67309"/>
                  </a:lnTo>
                  <a:close/>
                </a:path>
                <a:path w="342900" h="459740">
                  <a:moveTo>
                    <a:pt x="191928" y="69849"/>
                  </a:moveTo>
                  <a:lnTo>
                    <a:pt x="186888" y="68579"/>
                  </a:lnTo>
                  <a:lnTo>
                    <a:pt x="183204" y="66486"/>
                  </a:lnTo>
                  <a:lnTo>
                    <a:pt x="183655" y="66039"/>
                  </a:lnTo>
                  <a:lnTo>
                    <a:pt x="184606" y="63499"/>
                  </a:lnTo>
                  <a:lnTo>
                    <a:pt x="171580" y="63499"/>
                  </a:lnTo>
                  <a:lnTo>
                    <a:pt x="170344" y="62229"/>
                  </a:lnTo>
                  <a:lnTo>
                    <a:pt x="316441" y="62229"/>
                  </a:lnTo>
                  <a:lnTo>
                    <a:pt x="317963" y="64769"/>
                  </a:lnTo>
                  <a:lnTo>
                    <a:pt x="199582" y="64769"/>
                  </a:lnTo>
                  <a:lnTo>
                    <a:pt x="198489" y="66039"/>
                  </a:lnTo>
                  <a:lnTo>
                    <a:pt x="196682" y="66039"/>
                  </a:lnTo>
                  <a:lnTo>
                    <a:pt x="197167" y="67478"/>
                  </a:lnTo>
                  <a:lnTo>
                    <a:pt x="191928" y="69849"/>
                  </a:lnTo>
                  <a:close/>
                </a:path>
                <a:path w="342900" h="459740">
                  <a:moveTo>
                    <a:pt x="183204" y="66486"/>
                  </a:moveTo>
                  <a:lnTo>
                    <a:pt x="182419" y="66039"/>
                  </a:lnTo>
                  <a:lnTo>
                    <a:pt x="184036" y="63499"/>
                  </a:lnTo>
                  <a:lnTo>
                    <a:pt x="184606" y="63499"/>
                  </a:lnTo>
                  <a:lnTo>
                    <a:pt x="183655" y="66039"/>
                  </a:lnTo>
                  <a:lnTo>
                    <a:pt x="183204" y="66486"/>
                  </a:lnTo>
                  <a:close/>
                </a:path>
                <a:path w="342900" h="459740">
                  <a:moveTo>
                    <a:pt x="134639" y="69849"/>
                  </a:moveTo>
                  <a:lnTo>
                    <a:pt x="130361" y="68579"/>
                  </a:lnTo>
                  <a:lnTo>
                    <a:pt x="120186" y="68579"/>
                  </a:lnTo>
                  <a:lnTo>
                    <a:pt x="119616" y="64769"/>
                  </a:lnTo>
                  <a:lnTo>
                    <a:pt x="143672" y="64769"/>
                  </a:lnTo>
                  <a:lnTo>
                    <a:pt x="142341" y="66039"/>
                  </a:lnTo>
                  <a:lnTo>
                    <a:pt x="138633" y="68579"/>
                  </a:lnTo>
                  <a:lnTo>
                    <a:pt x="122754" y="68579"/>
                  </a:lnTo>
                  <a:lnTo>
                    <a:pt x="120377" y="69849"/>
                  </a:lnTo>
                  <a:lnTo>
                    <a:pt x="134639" y="69849"/>
                  </a:lnTo>
                  <a:close/>
                </a:path>
                <a:path w="342900" h="459740">
                  <a:moveTo>
                    <a:pt x="198489" y="71119"/>
                  </a:moveTo>
                  <a:lnTo>
                    <a:pt x="197538" y="68579"/>
                  </a:lnTo>
                  <a:lnTo>
                    <a:pt x="197475" y="67217"/>
                  </a:lnTo>
                  <a:lnTo>
                    <a:pt x="199582" y="64769"/>
                  </a:lnTo>
                  <a:lnTo>
                    <a:pt x="203956" y="64769"/>
                  </a:lnTo>
                  <a:lnTo>
                    <a:pt x="200628" y="69849"/>
                  </a:lnTo>
                  <a:lnTo>
                    <a:pt x="198489" y="71119"/>
                  </a:lnTo>
                  <a:close/>
                </a:path>
                <a:path w="342900" h="459740">
                  <a:moveTo>
                    <a:pt x="318557" y="71119"/>
                  </a:moveTo>
                  <a:lnTo>
                    <a:pt x="198489" y="71119"/>
                  </a:lnTo>
                  <a:lnTo>
                    <a:pt x="200628" y="69849"/>
                  </a:lnTo>
                  <a:lnTo>
                    <a:pt x="203956" y="64769"/>
                  </a:lnTo>
                  <a:lnTo>
                    <a:pt x="317963" y="64769"/>
                  </a:lnTo>
                  <a:lnTo>
                    <a:pt x="319428" y="67217"/>
                  </a:lnTo>
                  <a:lnTo>
                    <a:pt x="319443" y="67478"/>
                  </a:lnTo>
                  <a:lnTo>
                    <a:pt x="318557" y="71119"/>
                  </a:lnTo>
                  <a:close/>
                </a:path>
                <a:path w="342900" h="459740">
                  <a:moveTo>
                    <a:pt x="197167" y="67478"/>
                  </a:moveTo>
                  <a:lnTo>
                    <a:pt x="196682" y="66039"/>
                  </a:lnTo>
                  <a:lnTo>
                    <a:pt x="197475" y="67217"/>
                  </a:lnTo>
                  <a:lnTo>
                    <a:pt x="197395" y="67374"/>
                  </a:lnTo>
                  <a:lnTo>
                    <a:pt x="197167" y="67478"/>
                  </a:lnTo>
                  <a:close/>
                </a:path>
                <a:path w="342900" h="459740">
                  <a:moveTo>
                    <a:pt x="197475" y="67217"/>
                  </a:moveTo>
                  <a:lnTo>
                    <a:pt x="196682" y="66039"/>
                  </a:lnTo>
                  <a:lnTo>
                    <a:pt x="198489" y="66039"/>
                  </a:lnTo>
                  <a:lnTo>
                    <a:pt x="197475" y="67217"/>
                  </a:lnTo>
                  <a:close/>
                </a:path>
                <a:path w="342900" h="459740">
                  <a:moveTo>
                    <a:pt x="197395" y="67374"/>
                  </a:moveTo>
                  <a:lnTo>
                    <a:pt x="197475" y="67217"/>
                  </a:lnTo>
                  <a:lnTo>
                    <a:pt x="197395" y="67374"/>
                  </a:lnTo>
                  <a:close/>
                </a:path>
                <a:path w="342900" h="459740">
                  <a:moveTo>
                    <a:pt x="197395" y="68156"/>
                  </a:moveTo>
                  <a:lnTo>
                    <a:pt x="197167" y="67478"/>
                  </a:lnTo>
                  <a:lnTo>
                    <a:pt x="197395" y="67374"/>
                  </a:lnTo>
                  <a:lnTo>
                    <a:pt x="197395" y="68156"/>
                  </a:lnTo>
                  <a:close/>
                </a:path>
                <a:path w="342900" h="459740">
                  <a:moveTo>
                    <a:pt x="202435" y="76199"/>
                  </a:moveTo>
                  <a:lnTo>
                    <a:pt x="197395" y="74929"/>
                  </a:lnTo>
                  <a:lnTo>
                    <a:pt x="197395" y="68156"/>
                  </a:lnTo>
                  <a:lnTo>
                    <a:pt x="197538" y="68579"/>
                  </a:lnTo>
                  <a:lnTo>
                    <a:pt x="198489" y="71119"/>
                  </a:lnTo>
                  <a:lnTo>
                    <a:pt x="318557" y="71119"/>
                  </a:lnTo>
                  <a:lnTo>
                    <a:pt x="318248" y="72389"/>
                  </a:lnTo>
                  <a:lnTo>
                    <a:pt x="211943" y="72389"/>
                  </a:lnTo>
                  <a:lnTo>
                    <a:pt x="212514" y="74929"/>
                  </a:lnTo>
                  <a:lnTo>
                    <a:pt x="202435" y="76199"/>
                  </a:lnTo>
                  <a:close/>
                </a:path>
                <a:path w="342900" h="459740">
                  <a:moveTo>
                    <a:pt x="226396" y="77469"/>
                  </a:moveTo>
                  <a:lnTo>
                    <a:pt x="215794" y="77469"/>
                  </a:lnTo>
                  <a:lnTo>
                    <a:pt x="214083" y="74929"/>
                  </a:lnTo>
                  <a:lnTo>
                    <a:pt x="212466" y="73659"/>
                  </a:lnTo>
                  <a:lnTo>
                    <a:pt x="211943" y="72389"/>
                  </a:lnTo>
                  <a:lnTo>
                    <a:pt x="318248" y="72389"/>
                  </a:lnTo>
                  <a:lnTo>
                    <a:pt x="317709" y="74929"/>
                  </a:lnTo>
                  <a:lnTo>
                    <a:pt x="227822" y="74929"/>
                  </a:lnTo>
                  <a:lnTo>
                    <a:pt x="227062" y="76199"/>
                  </a:lnTo>
                  <a:lnTo>
                    <a:pt x="226396" y="77469"/>
                  </a:lnTo>
                  <a:close/>
                </a:path>
                <a:path w="342900" h="459740">
                  <a:moveTo>
                    <a:pt x="102834" y="77469"/>
                  </a:moveTo>
                  <a:lnTo>
                    <a:pt x="102263" y="77469"/>
                  </a:lnTo>
                  <a:lnTo>
                    <a:pt x="101122" y="74929"/>
                  </a:lnTo>
                  <a:lnTo>
                    <a:pt x="102834" y="77469"/>
                  </a:lnTo>
                  <a:close/>
                </a:path>
                <a:path w="342900" h="459740">
                  <a:moveTo>
                    <a:pt x="104022" y="77469"/>
                  </a:moveTo>
                  <a:lnTo>
                    <a:pt x="102834" y="77469"/>
                  </a:lnTo>
                  <a:lnTo>
                    <a:pt x="101122" y="74929"/>
                  </a:lnTo>
                  <a:lnTo>
                    <a:pt x="111201" y="74929"/>
                  </a:lnTo>
                  <a:lnTo>
                    <a:pt x="108871" y="76199"/>
                  </a:lnTo>
                  <a:lnTo>
                    <a:pt x="104022" y="77469"/>
                  </a:lnTo>
                  <a:close/>
                </a:path>
                <a:path w="342900" h="459740">
                  <a:moveTo>
                    <a:pt x="245746" y="85089"/>
                  </a:moveTo>
                  <a:lnTo>
                    <a:pt x="241229" y="83819"/>
                  </a:lnTo>
                  <a:lnTo>
                    <a:pt x="233622" y="80009"/>
                  </a:lnTo>
                  <a:lnTo>
                    <a:pt x="233337" y="77469"/>
                  </a:lnTo>
                  <a:lnTo>
                    <a:pt x="232529" y="76199"/>
                  </a:lnTo>
                  <a:lnTo>
                    <a:pt x="228203" y="76199"/>
                  </a:lnTo>
                  <a:lnTo>
                    <a:pt x="228203" y="74929"/>
                  </a:lnTo>
                  <a:lnTo>
                    <a:pt x="317709" y="74929"/>
                  </a:lnTo>
                  <a:lnTo>
                    <a:pt x="317440" y="76199"/>
                  </a:lnTo>
                  <a:lnTo>
                    <a:pt x="317249" y="77469"/>
                  </a:lnTo>
                  <a:lnTo>
                    <a:pt x="245603" y="77469"/>
                  </a:lnTo>
                  <a:lnTo>
                    <a:pt x="243416" y="80009"/>
                  </a:lnTo>
                  <a:lnTo>
                    <a:pt x="243369" y="82549"/>
                  </a:lnTo>
                  <a:lnTo>
                    <a:pt x="245885" y="84841"/>
                  </a:lnTo>
                  <a:lnTo>
                    <a:pt x="245746" y="85089"/>
                  </a:lnTo>
                  <a:close/>
                </a:path>
                <a:path w="342900" h="459740">
                  <a:moveTo>
                    <a:pt x="245885" y="84841"/>
                  </a:moveTo>
                  <a:lnTo>
                    <a:pt x="243369" y="82549"/>
                  </a:lnTo>
                  <a:lnTo>
                    <a:pt x="243416" y="80009"/>
                  </a:lnTo>
                  <a:lnTo>
                    <a:pt x="245603" y="77469"/>
                  </a:lnTo>
                  <a:lnTo>
                    <a:pt x="248075" y="80009"/>
                  </a:lnTo>
                  <a:lnTo>
                    <a:pt x="248598" y="81279"/>
                  </a:lnTo>
                  <a:lnTo>
                    <a:pt x="247172" y="82549"/>
                  </a:lnTo>
                  <a:lnTo>
                    <a:pt x="245885" y="84841"/>
                  </a:lnTo>
                  <a:close/>
                </a:path>
                <a:path w="342900" h="459740">
                  <a:moveTo>
                    <a:pt x="249882" y="86359"/>
                  </a:moveTo>
                  <a:lnTo>
                    <a:pt x="247552" y="86359"/>
                  </a:lnTo>
                  <a:lnTo>
                    <a:pt x="245885" y="84841"/>
                  </a:lnTo>
                  <a:lnTo>
                    <a:pt x="247172" y="82549"/>
                  </a:lnTo>
                  <a:lnTo>
                    <a:pt x="248598" y="81279"/>
                  </a:lnTo>
                  <a:lnTo>
                    <a:pt x="248075" y="80009"/>
                  </a:lnTo>
                  <a:lnTo>
                    <a:pt x="245603" y="77469"/>
                  </a:lnTo>
                  <a:lnTo>
                    <a:pt x="317249" y="77469"/>
                  </a:lnTo>
                  <a:lnTo>
                    <a:pt x="316299" y="83819"/>
                  </a:lnTo>
                  <a:lnTo>
                    <a:pt x="252449" y="83819"/>
                  </a:lnTo>
                  <a:lnTo>
                    <a:pt x="249882" y="86359"/>
                  </a:lnTo>
                  <a:close/>
                </a:path>
                <a:path w="342900" h="459740">
                  <a:moveTo>
                    <a:pt x="273891" y="99059"/>
                  </a:moveTo>
                  <a:lnTo>
                    <a:pt x="270896" y="99059"/>
                  </a:lnTo>
                  <a:lnTo>
                    <a:pt x="266427" y="97789"/>
                  </a:lnTo>
                  <a:lnTo>
                    <a:pt x="257774" y="93979"/>
                  </a:lnTo>
                  <a:lnTo>
                    <a:pt x="253115" y="88899"/>
                  </a:lnTo>
                  <a:lnTo>
                    <a:pt x="252449" y="83819"/>
                  </a:lnTo>
                  <a:lnTo>
                    <a:pt x="316299" y="83819"/>
                  </a:lnTo>
                  <a:lnTo>
                    <a:pt x="316108" y="85089"/>
                  </a:lnTo>
                  <a:lnTo>
                    <a:pt x="315348" y="91439"/>
                  </a:lnTo>
                  <a:lnTo>
                    <a:pt x="309928" y="93979"/>
                  </a:lnTo>
                  <a:lnTo>
                    <a:pt x="305697" y="96519"/>
                  </a:lnTo>
                  <a:lnTo>
                    <a:pt x="302654" y="97789"/>
                  </a:lnTo>
                  <a:lnTo>
                    <a:pt x="275412" y="97789"/>
                  </a:lnTo>
                  <a:lnTo>
                    <a:pt x="273891" y="99059"/>
                  </a:lnTo>
                  <a:close/>
                </a:path>
                <a:path w="342900" h="459740">
                  <a:moveTo>
                    <a:pt x="295998" y="100329"/>
                  </a:moveTo>
                  <a:lnTo>
                    <a:pt x="285158" y="100329"/>
                  </a:lnTo>
                  <a:lnTo>
                    <a:pt x="281355" y="97789"/>
                  </a:lnTo>
                  <a:lnTo>
                    <a:pt x="302654" y="97789"/>
                  </a:lnTo>
                  <a:lnTo>
                    <a:pt x="299706" y="99059"/>
                  </a:lnTo>
                  <a:lnTo>
                    <a:pt x="295998" y="100329"/>
                  </a:lnTo>
                  <a:close/>
                </a:path>
                <a:path w="342900" h="459740">
                  <a:moveTo>
                    <a:pt x="86289" y="148589"/>
                  </a:moveTo>
                  <a:lnTo>
                    <a:pt x="78302" y="148589"/>
                  </a:lnTo>
                  <a:lnTo>
                    <a:pt x="77969" y="146049"/>
                  </a:lnTo>
                  <a:lnTo>
                    <a:pt x="81297" y="143509"/>
                  </a:lnTo>
                  <a:lnTo>
                    <a:pt x="84796" y="144263"/>
                  </a:lnTo>
                  <a:lnTo>
                    <a:pt x="85385" y="144779"/>
                  </a:lnTo>
                  <a:lnTo>
                    <a:pt x="86289" y="148589"/>
                  </a:lnTo>
                  <a:close/>
                </a:path>
                <a:path w="342900" h="459740">
                  <a:moveTo>
                    <a:pt x="84796" y="144263"/>
                  </a:moveTo>
                  <a:lnTo>
                    <a:pt x="81297" y="143509"/>
                  </a:lnTo>
                  <a:lnTo>
                    <a:pt x="83935" y="143509"/>
                  </a:lnTo>
                  <a:lnTo>
                    <a:pt x="84796" y="144263"/>
                  </a:lnTo>
                  <a:close/>
                </a:path>
                <a:path w="342900" h="459740">
                  <a:moveTo>
                    <a:pt x="90045" y="148589"/>
                  </a:moveTo>
                  <a:lnTo>
                    <a:pt x="86289" y="148589"/>
                  </a:lnTo>
                  <a:lnTo>
                    <a:pt x="85385" y="144779"/>
                  </a:lnTo>
                  <a:lnTo>
                    <a:pt x="84796" y="144263"/>
                  </a:lnTo>
                  <a:lnTo>
                    <a:pt x="87192" y="144779"/>
                  </a:lnTo>
                  <a:lnTo>
                    <a:pt x="90045" y="148589"/>
                  </a:lnTo>
                  <a:close/>
                </a:path>
                <a:path w="342900" h="459740">
                  <a:moveTo>
                    <a:pt x="111771" y="170179"/>
                  </a:moveTo>
                  <a:lnTo>
                    <a:pt x="102691" y="170179"/>
                  </a:lnTo>
                  <a:lnTo>
                    <a:pt x="105353" y="168909"/>
                  </a:lnTo>
                  <a:lnTo>
                    <a:pt x="107683" y="167639"/>
                  </a:lnTo>
                  <a:lnTo>
                    <a:pt x="109680" y="168909"/>
                  </a:lnTo>
                  <a:lnTo>
                    <a:pt x="111771" y="170179"/>
                  </a:lnTo>
                  <a:close/>
                </a:path>
                <a:path w="342900" h="459740">
                  <a:moveTo>
                    <a:pt x="130741" y="172719"/>
                  </a:moveTo>
                  <a:lnTo>
                    <a:pt x="119283" y="172719"/>
                  </a:lnTo>
                  <a:lnTo>
                    <a:pt x="122896" y="171449"/>
                  </a:lnTo>
                  <a:lnTo>
                    <a:pt x="129077" y="170179"/>
                  </a:lnTo>
                  <a:lnTo>
                    <a:pt x="130741" y="172719"/>
                  </a:lnTo>
                  <a:close/>
                </a:path>
                <a:path w="342900" h="459740">
                  <a:moveTo>
                    <a:pt x="203908" y="177799"/>
                  </a:moveTo>
                  <a:lnTo>
                    <a:pt x="157174" y="177799"/>
                  </a:lnTo>
                  <a:lnTo>
                    <a:pt x="168585" y="176529"/>
                  </a:lnTo>
                  <a:lnTo>
                    <a:pt x="173529" y="176529"/>
                  </a:lnTo>
                  <a:lnTo>
                    <a:pt x="177713" y="175259"/>
                  </a:lnTo>
                  <a:lnTo>
                    <a:pt x="181991" y="175259"/>
                  </a:lnTo>
                  <a:lnTo>
                    <a:pt x="185842" y="173989"/>
                  </a:lnTo>
                  <a:lnTo>
                    <a:pt x="189265" y="170179"/>
                  </a:lnTo>
                  <a:lnTo>
                    <a:pt x="195541" y="172719"/>
                  </a:lnTo>
                  <a:lnTo>
                    <a:pt x="199725" y="173989"/>
                  </a:lnTo>
                  <a:lnTo>
                    <a:pt x="201817" y="176529"/>
                  </a:lnTo>
                  <a:lnTo>
                    <a:pt x="203908" y="177799"/>
                  </a:lnTo>
                  <a:close/>
                </a:path>
                <a:path w="342900" h="459740">
                  <a:moveTo>
                    <a:pt x="212086" y="179069"/>
                  </a:moveTo>
                  <a:lnTo>
                    <a:pt x="204669" y="179069"/>
                  </a:lnTo>
                  <a:lnTo>
                    <a:pt x="204506" y="178797"/>
                  </a:lnTo>
                  <a:lnTo>
                    <a:pt x="206000" y="177799"/>
                  </a:lnTo>
                  <a:lnTo>
                    <a:pt x="208663" y="177799"/>
                  </a:lnTo>
                  <a:lnTo>
                    <a:pt x="212086" y="179069"/>
                  </a:lnTo>
                  <a:close/>
                </a:path>
                <a:path w="342900" h="459740">
                  <a:moveTo>
                    <a:pt x="204669" y="179069"/>
                  </a:moveTo>
                  <a:lnTo>
                    <a:pt x="204099" y="179069"/>
                  </a:lnTo>
                  <a:lnTo>
                    <a:pt x="204506" y="178797"/>
                  </a:lnTo>
                  <a:lnTo>
                    <a:pt x="204669" y="179069"/>
                  </a:lnTo>
                  <a:close/>
                </a:path>
                <a:path w="342900" h="459740">
                  <a:moveTo>
                    <a:pt x="238282" y="185419"/>
                  </a:moveTo>
                  <a:lnTo>
                    <a:pt x="227062" y="185419"/>
                  </a:lnTo>
                  <a:lnTo>
                    <a:pt x="230675" y="184149"/>
                  </a:lnTo>
                  <a:lnTo>
                    <a:pt x="236475" y="182879"/>
                  </a:lnTo>
                  <a:lnTo>
                    <a:pt x="238282" y="185419"/>
                  </a:lnTo>
                  <a:close/>
                </a:path>
                <a:path w="342900" h="459740">
                  <a:moveTo>
                    <a:pt x="60467" y="217380"/>
                  </a:moveTo>
                  <a:lnTo>
                    <a:pt x="60236" y="217169"/>
                  </a:lnTo>
                  <a:lnTo>
                    <a:pt x="61044" y="214629"/>
                  </a:lnTo>
                  <a:lnTo>
                    <a:pt x="64752" y="210819"/>
                  </a:lnTo>
                  <a:lnTo>
                    <a:pt x="60759" y="217169"/>
                  </a:lnTo>
                  <a:lnTo>
                    <a:pt x="60467" y="217380"/>
                  </a:lnTo>
                  <a:close/>
                </a:path>
                <a:path w="342900" h="459740">
                  <a:moveTo>
                    <a:pt x="82390" y="232409"/>
                  </a:moveTo>
                  <a:lnTo>
                    <a:pt x="78730" y="232409"/>
                  </a:lnTo>
                  <a:lnTo>
                    <a:pt x="75877" y="229869"/>
                  </a:lnTo>
                  <a:lnTo>
                    <a:pt x="73120" y="228599"/>
                  </a:lnTo>
                  <a:lnTo>
                    <a:pt x="70695" y="226059"/>
                  </a:lnTo>
                  <a:lnTo>
                    <a:pt x="66511" y="222249"/>
                  </a:lnTo>
                  <a:lnTo>
                    <a:pt x="64419" y="220979"/>
                  </a:lnTo>
                  <a:lnTo>
                    <a:pt x="60467" y="217380"/>
                  </a:lnTo>
                  <a:lnTo>
                    <a:pt x="60759" y="217169"/>
                  </a:lnTo>
                  <a:lnTo>
                    <a:pt x="64752" y="210819"/>
                  </a:lnTo>
                  <a:lnTo>
                    <a:pt x="286299" y="210819"/>
                  </a:lnTo>
                  <a:lnTo>
                    <a:pt x="286965" y="214629"/>
                  </a:lnTo>
                  <a:lnTo>
                    <a:pt x="293811" y="214629"/>
                  </a:lnTo>
                  <a:lnTo>
                    <a:pt x="295039" y="217380"/>
                  </a:lnTo>
                  <a:lnTo>
                    <a:pt x="295238" y="217864"/>
                  </a:lnTo>
                  <a:lnTo>
                    <a:pt x="294477" y="218439"/>
                  </a:lnTo>
                  <a:lnTo>
                    <a:pt x="293668" y="218439"/>
                  </a:lnTo>
                  <a:lnTo>
                    <a:pt x="292527" y="219709"/>
                  </a:lnTo>
                  <a:lnTo>
                    <a:pt x="301266" y="219709"/>
                  </a:lnTo>
                  <a:lnTo>
                    <a:pt x="301703" y="220979"/>
                  </a:lnTo>
                  <a:lnTo>
                    <a:pt x="304936" y="226059"/>
                  </a:lnTo>
                  <a:lnTo>
                    <a:pt x="309215" y="227329"/>
                  </a:lnTo>
                  <a:lnTo>
                    <a:pt x="310356" y="229869"/>
                  </a:lnTo>
                  <a:lnTo>
                    <a:pt x="86859" y="229869"/>
                  </a:lnTo>
                  <a:lnTo>
                    <a:pt x="82390" y="232409"/>
                  </a:lnTo>
                  <a:close/>
                </a:path>
                <a:path w="342900" h="459740">
                  <a:moveTo>
                    <a:pt x="293811" y="214629"/>
                  </a:moveTo>
                  <a:lnTo>
                    <a:pt x="286965" y="214629"/>
                  </a:lnTo>
                  <a:lnTo>
                    <a:pt x="290483" y="212089"/>
                  </a:lnTo>
                  <a:lnTo>
                    <a:pt x="292765" y="212089"/>
                  </a:lnTo>
                  <a:lnTo>
                    <a:pt x="293811" y="214629"/>
                  </a:lnTo>
                  <a:close/>
                </a:path>
                <a:path w="342900" h="459740">
                  <a:moveTo>
                    <a:pt x="58999" y="218439"/>
                  </a:moveTo>
                  <a:lnTo>
                    <a:pt x="59475" y="215899"/>
                  </a:lnTo>
                  <a:lnTo>
                    <a:pt x="60045" y="213359"/>
                  </a:lnTo>
                  <a:lnTo>
                    <a:pt x="62280" y="213359"/>
                  </a:lnTo>
                  <a:lnTo>
                    <a:pt x="61044" y="214629"/>
                  </a:lnTo>
                  <a:lnTo>
                    <a:pt x="60236" y="217169"/>
                  </a:lnTo>
                  <a:lnTo>
                    <a:pt x="60467" y="217380"/>
                  </a:lnTo>
                  <a:lnTo>
                    <a:pt x="58999" y="218439"/>
                  </a:lnTo>
                  <a:close/>
                </a:path>
                <a:path w="342900" h="459740">
                  <a:moveTo>
                    <a:pt x="300828" y="218439"/>
                  </a:moveTo>
                  <a:lnTo>
                    <a:pt x="295475" y="218439"/>
                  </a:lnTo>
                  <a:lnTo>
                    <a:pt x="295238" y="217864"/>
                  </a:lnTo>
                  <a:lnTo>
                    <a:pt x="299516" y="214629"/>
                  </a:lnTo>
                  <a:lnTo>
                    <a:pt x="300828" y="218439"/>
                  </a:lnTo>
                  <a:close/>
                </a:path>
                <a:path w="342900" h="459740">
                  <a:moveTo>
                    <a:pt x="301266" y="219709"/>
                  </a:moveTo>
                  <a:lnTo>
                    <a:pt x="292527" y="219709"/>
                  </a:lnTo>
                  <a:lnTo>
                    <a:pt x="294477" y="218439"/>
                  </a:lnTo>
                  <a:lnTo>
                    <a:pt x="295238" y="217864"/>
                  </a:lnTo>
                  <a:lnTo>
                    <a:pt x="295475" y="218439"/>
                  </a:lnTo>
                  <a:lnTo>
                    <a:pt x="300828" y="218439"/>
                  </a:lnTo>
                  <a:lnTo>
                    <a:pt x="301266" y="219709"/>
                  </a:lnTo>
                  <a:close/>
                </a:path>
                <a:path w="342900" h="459740">
                  <a:moveTo>
                    <a:pt x="135495" y="242569"/>
                  </a:moveTo>
                  <a:lnTo>
                    <a:pt x="126937" y="242569"/>
                  </a:lnTo>
                  <a:lnTo>
                    <a:pt x="123324" y="241299"/>
                  </a:lnTo>
                  <a:lnTo>
                    <a:pt x="118570" y="238759"/>
                  </a:lnTo>
                  <a:lnTo>
                    <a:pt x="104402" y="238759"/>
                  </a:lnTo>
                  <a:lnTo>
                    <a:pt x="102120" y="234949"/>
                  </a:lnTo>
                  <a:lnTo>
                    <a:pt x="95227" y="234949"/>
                  </a:lnTo>
                  <a:lnTo>
                    <a:pt x="88761" y="233679"/>
                  </a:lnTo>
                  <a:lnTo>
                    <a:pt x="87050" y="232409"/>
                  </a:lnTo>
                  <a:lnTo>
                    <a:pt x="86859" y="229869"/>
                  </a:lnTo>
                  <a:lnTo>
                    <a:pt x="310356" y="229869"/>
                  </a:lnTo>
                  <a:lnTo>
                    <a:pt x="312067" y="233679"/>
                  </a:lnTo>
                  <a:lnTo>
                    <a:pt x="316156" y="237489"/>
                  </a:lnTo>
                  <a:lnTo>
                    <a:pt x="321481" y="240029"/>
                  </a:lnTo>
                  <a:lnTo>
                    <a:pt x="181421" y="240029"/>
                  </a:lnTo>
                  <a:lnTo>
                    <a:pt x="180185" y="241299"/>
                  </a:lnTo>
                  <a:lnTo>
                    <a:pt x="137777" y="241299"/>
                  </a:lnTo>
                  <a:lnTo>
                    <a:pt x="135495" y="242569"/>
                  </a:lnTo>
                  <a:close/>
                </a:path>
                <a:path w="342900" h="459740">
                  <a:moveTo>
                    <a:pt x="205382" y="247649"/>
                  </a:moveTo>
                  <a:lnTo>
                    <a:pt x="200200" y="246379"/>
                  </a:lnTo>
                  <a:lnTo>
                    <a:pt x="190311" y="241299"/>
                  </a:lnTo>
                  <a:lnTo>
                    <a:pt x="185890" y="240029"/>
                  </a:lnTo>
                  <a:lnTo>
                    <a:pt x="321481" y="240029"/>
                  </a:lnTo>
                  <a:lnTo>
                    <a:pt x="320245" y="245109"/>
                  </a:lnTo>
                  <a:lnTo>
                    <a:pt x="210802" y="245109"/>
                  </a:lnTo>
                  <a:lnTo>
                    <a:pt x="205382" y="247649"/>
                  </a:lnTo>
                  <a:close/>
                </a:path>
                <a:path w="342900" h="459740">
                  <a:moveTo>
                    <a:pt x="157507" y="243839"/>
                  </a:moveTo>
                  <a:lnTo>
                    <a:pt x="149853" y="243839"/>
                  </a:lnTo>
                  <a:lnTo>
                    <a:pt x="146905" y="242569"/>
                  </a:lnTo>
                  <a:lnTo>
                    <a:pt x="142341" y="241299"/>
                  </a:lnTo>
                  <a:lnTo>
                    <a:pt x="180185" y="241299"/>
                  </a:lnTo>
                  <a:lnTo>
                    <a:pt x="176381" y="242569"/>
                  </a:lnTo>
                  <a:lnTo>
                    <a:pt x="160550" y="242569"/>
                  </a:lnTo>
                  <a:lnTo>
                    <a:pt x="157507" y="243839"/>
                  </a:lnTo>
                  <a:close/>
                </a:path>
                <a:path w="342900" h="459740">
                  <a:moveTo>
                    <a:pt x="173814" y="243839"/>
                  </a:moveTo>
                  <a:lnTo>
                    <a:pt x="166303" y="243839"/>
                  </a:lnTo>
                  <a:lnTo>
                    <a:pt x="164020" y="242569"/>
                  </a:lnTo>
                  <a:lnTo>
                    <a:pt x="176381" y="242569"/>
                  </a:lnTo>
                  <a:lnTo>
                    <a:pt x="173814" y="243839"/>
                  </a:lnTo>
                  <a:close/>
                </a:path>
                <a:path w="342900" h="459740">
                  <a:moveTo>
                    <a:pt x="217981" y="256539"/>
                  </a:moveTo>
                  <a:lnTo>
                    <a:pt x="210089" y="256539"/>
                  </a:lnTo>
                  <a:lnTo>
                    <a:pt x="208948" y="251459"/>
                  </a:lnTo>
                  <a:lnTo>
                    <a:pt x="208235" y="248919"/>
                  </a:lnTo>
                  <a:lnTo>
                    <a:pt x="207950" y="248919"/>
                  </a:lnTo>
                  <a:lnTo>
                    <a:pt x="207664" y="247649"/>
                  </a:lnTo>
                  <a:lnTo>
                    <a:pt x="208615" y="246379"/>
                  </a:lnTo>
                  <a:lnTo>
                    <a:pt x="210802" y="245109"/>
                  </a:lnTo>
                  <a:lnTo>
                    <a:pt x="320245" y="245109"/>
                  </a:lnTo>
                  <a:lnTo>
                    <a:pt x="320403" y="246379"/>
                  </a:lnTo>
                  <a:lnTo>
                    <a:pt x="224780" y="246379"/>
                  </a:lnTo>
                  <a:lnTo>
                    <a:pt x="225312" y="249936"/>
                  </a:lnTo>
                  <a:lnTo>
                    <a:pt x="225255" y="250189"/>
                  </a:lnTo>
                  <a:lnTo>
                    <a:pt x="222593" y="255269"/>
                  </a:lnTo>
                  <a:lnTo>
                    <a:pt x="217981" y="256539"/>
                  </a:lnTo>
                  <a:close/>
                </a:path>
                <a:path w="342900" h="459740">
                  <a:moveTo>
                    <a:pt x="225312" y="249936"/>
                  </a:moveTo>
                  <a:lnTo>
                    <a:pt x="224780" y="246379"/>
                  </a:lnTo>
                  <a:lnTo>
                    <a:pt x="225540" y="248919"/>
                  </a:lnTo>
                  <a:lnTo>
                    <a:pt x="225312" y="249936"/>
                  </a:lnTo>
                  <a:close/>
                </a:path>
                <a:path w="342900" h="459740">
                  <a:moveTo>
                    <a:pt x="233195" y="259079"/>
                  </a:moveTo>
                  <a:lnTo>
                    <a:pt x="228916" y="259079"/>
                  </a:lnTo>
                  <a:lnTo>
                    <a:pt x="226111" y="255269"/>
                  </a:lnTo>
                  <a:lnTo>
                    <a:pt x="225312" y="249936"/>
                  </a:lnTo>
                  <a:lnTo>
                    <a:pt x="225540" y="248919"/>
                  </a:lnTo>
                  <a:lnTo>
                    <a:pt x="224780" y="246379"/>
                  </a:lnTo>
                  <a:lnTo>
                    <a:pt x="320403" y="246379"/>
                  </a:lnTo>
                  <a:lnTo>
                    <a:pt x="320720" y="248919"/>
                  </a:lnTo>
                  <a:lnTo>
                    <a:pt x="322907" y="251459"/>
                  </a:lnTo>
                  <a:lnTo>
                    <a:pt x="325189" y="253999"/>
                  </a:lnTo>
                  <a:lnTo>
                    <a:pt x="326330" y="257809"/>
                  </a:lnTo>
                  <a:lnTo>
                    <a:pt x="237568" y="257809"/>
                  </a:lnTo>
                  <a:lnTo>
                    <a:pt x="233195" y="259079"/>
                  </a:lnTo>
                  <a:close/>
                </a:path>
                <a:path w="342900" h="459740">
                  <a:moveTo>
                    <a:pt x="259818" y="270509"/>
                  </a:moveTo>
                  <a:lnTo>
                    <a:pt x="258012" y="269239"/>
                  </a:lnTo>
                  <a:lnTo>
                    <a:pt x="249739" y="265429"/>
                  </a:lnTo>
                  <a:lnTo>
                    <a:pt x="247695" y="264159"/>
                  </a:lnTo>
                  <a:lnTo>
                    <a:pt x="244082" y="260349"/>
                  </a:lnTo>
                  <a:lnTo>
                    <a:pt x="243226" y="260349"/>
                  </a:lnTo>
                  <a:lnTo>
                    <a:pt x="243321" y="259079"/>
                  </a:lnTo>
                  <a:lnTo>
                    <a:pt x="240944" y="257809"/>
                  </a:lnTo>
                  <a:lnTo>
                    <a:pt x="326330" y="257809"/>
                  </a:lnTo>
                  <a:lnTo>
                    <a:pt x="326330" y="261619"/>
                  </a:lnTo>
                  <a:lnTo>
                    <a:pt x="327281" y="262889"/>
                  </a:lnTo>
                  <a:lnTo>
                    <a:pt x="328089" y="265429"/>
                  </a:lnTo>
                  <a:lnTo>
                    <a:pt x="263431" y="265429"/>
                  </a:lnTo>
                  <a:lnTo>
                    <a:pt x="261625" y="269239"/>
                  </a:lnTo>
                  <a:lnTo>
                    <a:pt x="259818" y="270509"/>
                  </a:lnTo>
                  <a:close/>
                </a:path>
                <a:path w="342900" h="459740">
                  <a:moveTo>
                    <a:pt x="266058" y="356335"/>
                  </a:moveTo>
                  <a:lnTo>
                    <a:pt x="265191" y="355599"/>
                  </a:lnTo>
                  <a:lnTo>
                    <a:pt x="262433" y="349249"/>
                  </a:lnTo>
                  <a:lnTo>
                    <a:pt x="269279" y="347979"/>
                  </a:lnTo>
                  <a:lnTo>
                    <a:pt x="272987" y="345439"/>
                  </a:lnTo>
                  <a:lnTo>
                    <a:pt x="273558" y="344169"/>
                  </a:lnTo>
                  <a:lnTo>
                    <a:pt x="274224" y="341629"/>
                  </a:lnTo>
                  <a:lnTo>
                    <a:pt x="275840" y="340359"/>
                  </a:lnTo>
                  <a:lnTo>
                    <a:pt x="278407" y="339089"/>
                  </a:lnTo>
                  <a:lnTo>
                    <a:pt x="276220" y="337819"/>
                  </a:lnTo>
                  <a:lnTo>
                    <a:pt x="275365" y="336549"/>
                  </a:lnTo>
                  <a:lnTo>
                    <a:pt x="275840" y="334009"/>
                  </a:lnTo>
                  <a:lnTo>
                    <a:pt x="276696" y="330199"/>
                  </a:lnTo>
                  <a:lnTo>
                    <a:pt x="275650" y="326389"/>
                  </a:lnTo>
                  <a:lnTo>
                    <a:pt x="275792" y="323849"/>
                  </a:lnTo>
                  <a:lnTo>
                    <a:pt x="277124" y="322579"/>
                  </a:lnTo>
                  <a:lnTo>
                    <a:pt x="278550" y="321309"/>
                  </a:lnTo>
                  <a:lnTo>
                    <a:pt x="278407" y="320039"/>
                  </a:lnTo>
                  <a:lnTo>
                    <a:pt x="276696" y="320039"/>
                  </a:lnTo>
                  <a:lnTo>
                    <a:pt x="276696" y="318769"/>
                  </a:lnTo>
                  <a:lnTo>
                    <a:pt x="276363" y="316229"/>
                  </a:lnTo>
                  <a:lnTo>
                    <a:pt x="268709" y="292099"/>
                  </a:lnTo>
                  <a:lnTo>
                    <a:pt x="267282" y="288289"/>
                  </a:lnTo>
                  <a:lnTo>
                    <a:pt x="265286" y="285749"/>
                  </a:lnTo>
                  <a:lnTo>
                    <a:pt x="262718" y="281939"/>
                  </a:lnTo>
                  <a:lnTo>
                    <a:pt x="263004" y="278129"/>
                  </a:lnTo>
                  <a:lnTo>
                    <a:pt x="262481" y="276859"/>
                  </a:lnTo>
                  <a:lnTo>
                    <a:pt x="261149" y="275589"/>
                  </a:lnTo>
                  <a:lnTo>
                    <a:pt x="259913" y="274319"/>
                  </a:lnTo>
                  <a:lnTo>
                    <a:pt x="260674" y="271779"/>
                  </a:lnTo>
                  <a:lnTo>
                    <a:pt x="263431" y="265429"/>
                  </a:lnTo>
                  <a:lnTo>
                    <a:pt x="328089" y="265429"/>
                  </a:lnTo>
                  <a:lnTo>
                    <a:pt x="328755" y="266699"/>
                  </a:lnTo>
                  <a:lnTo>
                    <a:pt x="329420" y="269239"/>
                  </a:lnTo>
                  <a:lnTo>
                    <a:pt x="331417" y="271779"/>
                  </a:lnTo>
                  <a:lnTo>
                    <a:pt x="334745" y="275589"/>
                  </a:lnTo>
                  <a:lnTo>
                    <a:pt x="333033" y="280669"/>
                  </a:lnTo>
                  <a:lnTo>
                    <a:pt x="332368" y="285749"/>
                  </a:lnTo>
                  <a:lnTo>
                    <a:pt x="337360" y="303529"/>
                  </a:lnTo>
                  <a:lnTo>
                    <a:pt x="338881" y="308609"/>
                  </a:lnTo>
                  <a:lnTo>
                    <a:pt x="340402" y="312419"/>
                  </a:lnTo>
                  <a:lnTo>
                    <a:pt x="341163" y="316229"/>
                  </a:lnTo>
                  <a:lnTo>
                    <a:pt x="341163" y="322579"/>
                  </a:lnTo>
                  <a:lnTo>
                    <a:pt x="340878" y="325119"/>
                  </a:lnTo>
                  <a:lnTo>
                    <a:pt x="340307" y="326389"/>
                  </a:lnTo>
                  <a:lnTo>
                    <a:pt x="339832" y="327659"/>
                  </a:lnTo>
                  <a:lnTo>
                    <a:pt x="335315" y="327659"/>
                  </a:lnTo>
                  <a:lnTo>
                    <a:pt x="337883" y="328929"/>
                  </a:lnTo>
                  <a:lnTo>
                    <a:pt x="340925" y="328929"/>
                  </a:lnTo>
                  <a:lnTo>
                    <a:pt x="342304" y="331469"/>
                  </a:lnTo>
                  <a:lnTo>
                    <a:pt x="342304" y="339089"/>
                  </a:lnTo>
                  <a:lnTo>
                    <a:pt x="341591" y="342899"/>
                  </a:lnTo>
                  <a:lnTo>
                    <a:pt x="338834" y="342899"/>
                  </a:lnTo>
                  <a:lnTo>
                    <a:pt x="339166" y="345439"/>
                  </a:lnTo>
                  <a:lnTo>
                    <a:pt x="341163" y="349249"/>
                  </a:lnTo>
                  <a:lnTo>
                    <a:pt x="338057" y="351789"/>
                  </a:lnTo>
                  <a:lnTo>
                    <a:pt x="264810" y="351789"/>
                  </a:lnTo>
                  <a:lnTo>
                    <a:pt x="266058" y="356335"/>
                  </a:lnTo>
                  <a:close/>
                </a:path>
                <a:path w="342900" h="459740">
                  <a:moveTo>
                    <a:pt x="49719" y="320039"/>
                  </a:moveTo>
                  <a:lnTo>
                    <a:pt x="35228" y="320039"/>
                  </a:lnTo>
                  <a:lnTo>
                    <a:pt x="36655" y="304799"/>
                  </a:lnTo>
                  <a:lnTo>
                    <a:pt x="45497" y="314959"/>
                  </a:lnTo>
                  <a:lnTo>
                    <a:pt x="49719" y="320039"/>
                  </a:lnTo>
                  <a:close/>
                </a:path>
                <a:path w="342900" h="459740">
                  <a:moveTo>
                    <a:pt x="32376" y="316229"/>
                  </a:moveTo>
                  <a:lnTo>
                    <a:pt x="26243" y="316229"/>
                  </a:lnTo>
                  <a:lnTo>
                    <a:pt x="28430" y="314959"/>
                  </a:lnTo>
                  <a:lnTo>
                    <a:pt x="30474" y="314959"/>
                  </a:lnTo>
                  <a:lnTo>
                    <a:pt x="32376" y="316229"/>
                  </a:lnTo>
                  <a:close/>
                </a:path>
                <a:path w="342900" h="459740">
                  <a:moveTo>
                    <a:pt x="118047" y="387349"/>
                  </a:moveTo>
                  <a:lnTo>
                    <a:pt x="13264" y="387349"/>
                  </a:lnTo>
                  <a:lnTo>
                    <a:pt x="13169" y="386079"/>
                  </a:lnTo>
                  <a:lnTo>
                    <a:pt x="11600" y="384809"/>
                  </a:lnTo>
                  <a:lnTo>
                    <a:pt x="8557" y="380999"/>
                  </a:lnTo>
                  <a:lnTo>
                    <a:pt x="8557" y="370839"/>
                  </a:lnTo>
                  <a:lnTo>
                    <a:pt x="7701" y="369569"/>
                  </a:lnTo>
                  <a:lnTo>
                    <a:pt x="3565" y="363219"/>
                  </a:lnTo>
                  <a:lnTo>
                    <a:pt x="1188" y="360679"/>
                  </a:lnTo>
                  <a:lnTo>
                    <a:pt x="0" y="355599"/>
                  </a:lnTo>
                  <a:lnTo>
                    <a:pt x="0" y="344169"/>
                  </a:lnTo>
                  <a:lnTo>
                    <a:pt x="1473" y="339089"/>
                  </a:lnTo>
                  <a:lnTo>
                    <a:pt x="4421" y="334009"/>
                  </a:lnTo>
                  <a:lnTo>
                    <a:pt x="10506" y="323849"/>
                  </a:lnTo>
                  <a:lnTo>
                    <a:pt x="13549" y="317499"/>
                  </a:lnTo>
                  <a:lnTo>
                    <a:pt x="19825" y="316229"/>
                  </a:lnTo>
                  <a:lnTo>
                    <a:pt x="34278" y="316229"/>
                  </a:lnTo>
                  <a:lnTo>
                    <a:pt x="35228" y="317499"/>
                  </a:lnTo>
                  <a:lnTo>
                    <a:pt x="35228" y="320039"/>
                  </a:lnTo>
                  <a:lnTo>
                    <a:pt x="49719" y="320039"/>
                  </a:lnTo>
                  <a:lnTo>
                    <a:pt x="50775" y="321309"/>
                  </a:lnTo>
                  <a:lnTo>
                    <a:pt x="52486" y="323849"/>
                  </a:lnTo>
                  <a:lnTo>
                    <a:pt x="54293" y="325119"/>
                  </a:lnTo>
                  <a:lnTo>
                    <a:pt x="57716" y="327659"/>
                  </a:lnTo>
                  <a:lnTo>
                    <a:pt x="62755" y="330199"/>
                  </a:lnTo>
                  <a:lnTo>
                    <a:pt x="62755" y="336549"/>
                  </a:lnTo>
                  <a:lnTo>
                    <a:pt x="63564" y="340359"/>
                  </a:lnTo>
                  <a:lnTo>
                    <a:pt x="66796" y="344169"/>
                  </a:lnTo>
                  <a:lnTo>
                    <a:pt x="68365" y="347979"/>
                  </a:lnTo>
                  <a:lnTo>
                    <a:pt x="69887" y="353059"/>
                  </a:lnTo>
                  <a:lnTo>
                    <a:pt x="69411" y="353059"/>
                  </a:lnTo>
                  <a:lnTo>
                    <a:pt x="70742" y="354329"/>
                  </a:lnTo>
                  <a:lnTo>
                    <a:pt x="73880" y="355599"/>
                  </a:lnTo>
                  <a:lnTo>
                    <a:pt x="77113" y="355599"/>
                  </a:lnTo>
                  <a:lnTo>
                    <a:pt x="76685" y="359409"/>
                  </a:lnTo>
                  <a:lnTo>
                    <a:pt x="75009" y="362534"/>
                  </a:lnTo>
                  <a:lnTo>
                    <a:pt x="74213" y="363219"/>
                  </a:lnTo>
                  <a:lnTo>
                    <a:pt x="72597" y="367029"/>
                  </a:lnTo>
                  <a:lnTo>
                    <a:pt x="83817" y="367029"/>
                  </a:lnTo>
                  <a:lnTo>
                    <a:pt x="86146" y="368299"/>
                  </a:lnTo>
                  <a:lnTo>
                    <a:pt x="86241" y="374649"/>
                  </a:lnTo>
                  <a:lnTo>
                    <a:pt x="87145" y="377189"/>
                  </a:lnTo>
                  <a:lnTo>
                    <a:pt x="88000" y="377189"/>
                  </a:lnTo>
                  <a:lnTo>
                    <a:pt x="90235" y="378459"/>
                  </a:lnTo>
                  <a:lnTo>
                    <a:pt x="97461" y="380999"/>
                  </a:lnTo>
                  <a:lnTo>
                    <a:pt x="100219" y="382269"/>
                  </a:lnTo>
                  <a:lnTo>
                    <a:pt x="102120" y="384809"/>
                  </a:lnTo>
                  <a:lnTo>
                    <a:pt x="104022" y="384809"/>
                  </a:lnTo>
                  <a:lnTo>
                    <a:pt x="104973" y="386079"/>
                  </a:lnTo>
                  <a:lnTo>
                    <a:pt x="114577" y="386079"/>
                  </a:lnTo>
                  <a:lnTo>
                    <a:pt x="118047" y="387349"/>
                  </a:lnTo>
                  <a:close/>
                </a:path>
                <a:path w="342900" h="459740">
                  <a:moveTo>
                    <a:pt x="339024" y="328929"/>
                  </a:moveTo>
                  <a:lnTo>
                    <a:pt x="337883" y="328929"/>
                  </a:lnTo>
                  <a:lnTo>
                    <a:pt x="335315" y="327659"/>
                  </a:lnTo>
                  <a:lnTo>
                    <a:pt x="339267" y="328548"/>
                  </a:lnTo>
                  <a:lnTo>
                    <a:pt x="339024" y="328929"/>
                  </a:lnTo>
                  <a:close/>
                </a:path>
                <a:path w="342900" h="459740">
                  <a:moveTo>
                    <a:pt x="339267" y="328548"/>
                  </a:moveTo>
                  <a:lnTo>
                    <a:pt x="335411" y="327659"/>
                  </a:lnTo>
                  <a:lnTo>
                    <a:pt x="339832" y="327659"/>
                  </a:lnTo>
                  <a:lnTo>
                    <a:pt x="339267" y="328548"/>
                  </a:lnTo>
                  <a:close/>
                </a:path>
                <a:path w="342900" h="459740">
                  <a:moveTo>
                    <a:pt x="340925" y="328929"/>
                  </a:moveTo>
                  <a:lnTo>
                    <a:pt x="339024" y="328929"/>
                  </a:lnTo>
                  <a:lnTo>
                    <a:pt x="339267" y="328548"/>
                  </a:lnTo>
                  <a:lnTo>
                    <a:pt x="340925" y="328929"/>
                  </a:lnTo>
                  <a:close/>
                </a:path>
                <a:path w="342900" h="459740">
                  <a:moveTo>
                    <a:pt x="326829" y="370839"/>
                  </a:moveTo>
                  <a:lnTo>
                    <a:pt x="255777" y="370839"/>
                  </a:lnTo>
                  <a:lnTo>
                    <a:pt x="255620" y="370649"/>
                  </a:lnTo>
                  <a:lnTo>
                    <a:pt x="254446" y="367029"/>
                  </a:lnTo>
                  <a:lnTo>
                    <a:pt x="256823" y="367029"/>
                  </a:lnTo>
                  <a:lnTo>
                    <a:pt x="257203" y="363219"/>
                  </a:lnTo>
                  <a:lnTo>
                    <a:pt x="258772" y="359409"/>
                  </a:lnTo>
                  <a:lnTo>
                    <a:pt x="261720" y="351789"/>
                  </a:lnTo>
                  <a:lnTo>
                    <a:pt x="265523" y="358139"/>
                  </a:lnTo>
                  <a:lnTo>
                    <a:pt x="266902" y="359409"/>
                  </a:lnTo>
                  <a:lnTo>
                    <a:pt x="333842" y="359409"/>
                  </a:lnTo>
                  <a:lnTo>
                    <a:pt x="334298" y="363219"/>
                  </a:lnTo>
                  <a:lnTo>
                    <a:pt x="328802" y="363219"/>
                  </a:lnTo>
                  <a:lnTo>
                    <a:pt x="326425" y="364489"/>
                  </a:lnTo>
                  <a:lnTo>
                    <a:pt x="327122" y="365759"/>
                  </a:lnTo>
                  <a:lnTo>
                    <a:pt x="322336" y="365759"/>
                  </a:lnTo>
                  <a:lnTo>
                    <a:pt x="326330" y="369569"/>
                  </a:lnTo>
                  <a:lnTo>
                    <a:pt x="326829" y="370839"/>
                  </a:lnTo>
                  <a:close/>
                </a:path>
                <a:path w="342900" h="459740">
                  <a:moveTo>
                    <a:pt x="268186" y="358139"/>
                  </a:moveTo>
                  <a:lnTo>
                    <a:pt x="266058" y="356335"/>
                  </a:lnTo>
                  <a:lnTo>
                    <a:pt x="264810" y="351789"/>
                  </a:lnTo>
                  <a:lnTo>
                    <a:pt x="266664" y="353059"/>
                  </a:lnTo>
                  <a:lnTo>
                    <a:pt x="271419" y="356869"/>
                  </a:lnTo>
                  <a:lnTo>
                    <a:pt x="268186" y="358139"/>
                  </a:lnTo>
                  <a:close/>
                </a:path>
                <a:path w="342900" h="459740">
                  <a:moveTo>
                    <a:pt x="333747" y="358139"/>
                  </a:moveTo>
                  <a:lnTo>
                    <a:pt x="268186" y="358139"/>
                  </a:lnTo>
                  <a:lnTo>
                    <a:pt x="271419" y="356869"/>
                  </a:lnTo>
                  <a:lnTo>
                    <a:pt x="266664" y="353059"/>
                  </a:lnTo>
                  <a:lnTo>
                    <a:pt x="264810" y="351789"/>
                  </a:lnTo>
                  <a:lnTo>
                    <a:pt x="338057" y="351789"/>
                  </a:lnTo>
                  <a:lnTo>
                    <a:pt x="336504" y="353059"/>
                  </a:lnTo>
                  <a:lnTo>
                    <a:pt x="334032" y="354329"/>
                  </a:lnTo>
                  <a:lnTo>
                    <a:pt x="333747" y="355599"/>
                  </a:lnTo>
                  <a:lnTo>
                    <a:pt x="333556" y="355599"/>
                  </a:lnTo>
                  <a:lnTo>
                    <a:pt x="333747" y="358139"/>
                  </a:lnTo>
                  <a:close/>
                </a:path>
                <a:path w="342900" h="459740">
                  <a:moveTo>
                    <a:pt x="333842" y="359409"/>
                  </a:moveTo>
                  <a:lnTo>
                    <a:pt x="266902" y="359409"/>
                  </a:lnTo>
                  <a:lnTo>
                    <a:pt x="266058" y="356335"/>
                  </a:lnTo>
                  <a:lnTo>
                    <a:pt x="268186" y="358139"/>
                  </a:lnTo>
                  <a:lnTo>
                    <a:pt x="333747" y="358139"/>
                  </a:lnTo>
                  <a:lnTo>
                    <a:pt x="333842" y="359409"/>
                  </a:lnTo>
                  <a:close/>
                </a:path>
                <a:path w="342900" h="459740">
                  <a:moveTo>
                    <a:pt x="83817" y="367029"/>
                  </a:moveTo>
                  <a:lnTo>
                    <a:pt x="72597" y="367029"/>
                  </a:lnTo>
                  <a:lnTo>
                    <a:pt x="75009" y="362534"/>
                  </a:lnTo>
                  <a:lnTo>
                    <a:pt x="75687" y="361949"/>
                  </a:lnTo>
                  <a:lnTo>
                    <a:pt x="77018" y="363219"/>
                  </a:lnTo>
                  <a:lnTo>
                    <a:pt x="78444" y="363219"/>
                  </a:lnTo>
                  <a:lnTo>
                    <a:pt x="81487" y="365759"/>
                  </a:lnTo>
                  <a:lnTo>
                    <a:pt x="83817" y="367029"/>
                  </a:lnTo>
                  <a:close/>
                </a:path>
                <a:path w="342900" h="459740">
                  <a:moveTo>
                    <a:pt x="72597" y="367029"/>
                  </a:moveTo>
                  <a:lnTo>
                    <a:pt x="74213" y="363219"/>
                  </a:lnTo>
                  <a:lnTo>
                    <a:pt x="75009" y="362534"/>
                  </a:lnTo>
                  <a:lnTo>
                    <a:pt x="72597" y="367029"/>
                  </a:lnTo>
                  <a:close/>
                </a:path>
                <a:path w="342900" h="459740">
                  <a:moveTo>
                    <a:pt x="334602" y="365759"/>
                  </a:moveTo>
                  <a:lnTo>
                    <a:pt x="328802" y="363219"/>
                  </a:lnTo>
                  <a:lnTo>
                    <a:pt x="334298" y="363219"/>
                  </a:lnTo>
                  <a:lnTo>
                    <a:pt x="334602" y="365759"/>
                  </a:lnTo>
                  <a:close/>
                </a:path>
                <a:path w="342900" h="459740">
                  <a:moveTo>
                    <a:pt x="328517" y="368299"/>
                  </a:moveTo>
                  <a:lnTo>
                    <a:pt x="326805" y="368299"/>
                  </a:lnTo>
                  <a:lnTo>
                    <a:pt x="322336" y="365759"/>
                  </a:lnTo>
                  <a:lnTo>
                    <a:pt x="327122" y="365759"/>
                  </a:lnTo>
                  <a:lnTo>
                    <a:pt x="328517" y="368299"/>
                  </a:lnTo>
                  <a:close/>
                </a:path>
                <a:path w="342900" h="459740">
                  <a:moveTo>
                    <a:pt x="311925" y="389889"/>
                  </a:moveTo>
                  <a:lnTo>
                    <a:pt x="212038" y="389889"/>
                  </a:lnTo>
                  <a:lnTo>
                    <a:pt x="213227" y="387349"/>
                  </a:lnTo>
                  <a:lnTo>
                    <a:pt x="213512" y="383539"/>
                  </a:lnTo>
                  <a:lnTo>
                    <a:pt x="221927" y="383539"/>
                  </a:lnTo>
                  <a:lnTo>
                    <a:pt x="224589" y="379729"/>
                  </a:lnTo>
                  <a:lnTo>
                    <a:pt x="228583" y="377189"/>
                  </a:lnTo>
                  <a:lnTo>
                    <a:pt x="233908" y="375919"/>
                  </a:lnTo>
                  <a:lnTo>
                    <a:pt x="239232" y="373379"/>
                  </a:lnTo>
                  <a:lnTo>
                    <a:pt x="244367" y="370839"/>
                  </a:lnTo>
                  <a:lnTo>
                    <a:pt x="249311" y="367029"/>
                  </a:lnTo>
                  <a:lnTo>
                    <a:pt x="251974" y="367029"/>
                  </a:lnTo>
                  <a:lnTo>
                    <a:pt x="253780" y="368299"/>
                  </a:lnTo>
                  <a:lnTo>
                    <a:pt x="254731" y="369569"/>
                  </a:lnTo>
                  <a:lnTo>
                    <a:pt x="255620" y="370649"/>
                  </a:lnTo>
                  <a:lnTo>
                    <a:pt x="255682" y="370839"/>
                  </a:lnTo>
                  <a:lnTo>
                    <a:pt x="326829" y="370839"/>
                  </a:lnTo>
                  <a:lnTo>
                    <a:pt x="327328" y="372109"/>
                  </a:lnTo>
                  <a:lnTo>
                    <a:pt x="323335" y="377189"/>
                  </a:lnTo>
                  <a:lnTo>
                    <a:pt x="322336" y="379729"/>
                  </a:lnTo>
                  <a:lnTo>
                    <a:pt x="322336" y="387349"/>
                  </a:lnTo>
                  <a:lnTo>
                    <a:pt x="321766" y="388619"/>
                  </a:lnTo>
                  <a:lnTo>
                    <a:pt x="311782" y="388619"/>
                  </a:lnTo>
                  <a:lnTo>
                    <a:pt x="311925" y="389889"/>
                  </a:lnTo>
                  <a:close/>
                </a:path>
                <a:path w="342900" h="459740">
                  <a:moveTo>
                    <a:pt x="255777" y="370839"/>
                  </a:moveTo>
                  <a:lnTo>
                    <a:pt x="255620" y="370649"/>
                  </a:lnTo>
                  <a:lnTo>
                    <a:pt x="255777" y="370839"/>
                  </a:lnTo>
                  <a:close/>
                </a:path>
                <a:path w="342900" h="459740">
                  <a:moveTo>
                    <a:pt x="114577" y="386079"/>
                  </a:moveTo>
                  <a:lnTo>
                    <a:pt x="107350" y="386079"/>
                  </a:lnTo>
                  <a:lnTo>
                    <a:pt x="109252" y="383539"/>
                  </a:lnTo>
                  <a:lnTo>
                    <a:pt x="114577" y="386079"/>
                  </a:lnTo>
                  <a:close/>
                </a:path>
                <a:path w="342900" h="459740">
                  <a:moveTo>
                    <a:pt x="229629" y="452119"/>
                  </a:moveTo>
                  <a:lnTo>
                    <a:pt x="118998" y="452119"/>
                  </a:lnTo>
                  <a:lnTo>
                    <a:pt x="116240" y="450849"/>
                  </a:lnTo>
                  <a:lnTo>
                    <a:pt x="112199" y="450849"/>
                  </a:lnTo>
                  <a:lnTo>
                    <a:pt x="110630" y="449579"/>
                  </a:lnTo>
                  <a:lnTo>
                    <a:pt x="108824" y="449579"/>
                  </a:lnTo>
                  <a:lnTo>
                    <a:pt x="103879" y="448309"/>
                  </a:lnTo>
                  <a:lnTo>
                    <a:pt x="100694" y="447039"/>
                  </a:lnTo>
                  <a:lnTo>
                    <a:pt x="99268" y="445769"/>
                  </a:lnTo>
                  <a:lnTo>
                    <a:pt x="97937" y="445769"/>
                  </a:lnTo>
                  <a:lnTo>
                    <a:pt x="95845" y="444499"/>
                  </a:lnTo>
                  <a:lnTo>
                    <a:pt x="85100" y="444499"/>
                  </a:lnTo>
                  <a:lnTo>
                    <a:pt x="78397" y="443229"/>
                  </a:lnTo>
                  <a:lnTo>
                    <a:pt x="67367" y="436879"/>
                  </a:lnTo>
                  <a:lnTo>
                    <a:pt x="60664" y="435609"/>
                  </a:lnTo>
                  <a:lnTo>
                    <a:pt x="52771" y="434339"/>
                  </a:lnTo>
                  <a:lnTo>
                    <a:pt x="50014" y="429259"/>
                  </a:lnTo>
                  <a:lnTo>
                    <a:pt x="45878" y="425449"/>
                  </a:lnTo>
                  <a:lnTo>
                    <a:pt x="40363" y="424179"/>
                  </a:lnTo>
                  <a:lnTo>
                    <a:pt x="40933" y="420369"/>
                  </a:lnTo>
                  <a:lnTo>
                    <a:pt x="40886" y="419099"/>
                  </a:lnTo>
                  <a:lnTo>
                    <a:pt x="38556" y="419099"/>
                  </a:lnTo>
                  <a:lnTo>
                    <a:pt x="37225" y="417829"/>
                  </a:lnTo>
                  <a:lnTo>
                    <a:pt x="34468" y="415289"/>
                  </a:lnTo>
                  <a:lnTo>
                    <a:pt x="32281" y="414019"/>
                  </a:lnTo>
                  <a:lnTo>
                    <a:pt x="27954" y="407669"/>
                  </a:lnTo>
                  <a:lnTo>
                    <a:pt x="26528" y="406399"/>
                  </a:lnTo>
                  <a:lnTo>
                    <a:pt x="24626" y="405129"/>
                  </a:lnTo>
                  <a:lnTo>
                    <a:pt x="22249" y="403859"/>
                  </a:lnTo>
                  <a:lnTo>
                    <a:pt x="19872" y="401319"/>
                  </a:lnTo>
                  <a:lnTo>
                    <a:pt x="16687" y="398779"/>
                  </a:lnTo>
                  <a:lnTo>
                    <a:pt x="12693" y="394969"/>
                  </a:lnTo>
                  <a:lnTo>
                    <a:pt x="13264" y="389889"/>
                  </a:lnTo>
                  <a:lnTo>
                    <a:pt x="13454" y="387349"/>
                  </a:lnTo>
                  <a:lnTo>
                    <a:pt x="130741" y="387349"/>
                  </a:lnTo>
                  <a:lnTo>
                    <a:pt x="132460" y="389224"/>
                  </a:lnTo>
                  <a:lnTo>
                    <a:pt x="132714" y="391159"/>
                  </a:lnTo>
                  <a:lnTo>
                    <a:pt x="131787" y="391159"/>
                  </a:lnTo>
                  <a:lnTo>
                    <a:pt x="131787" y="396239"/>
                  </a:lnTo>
                  <a:lnTo>
                    <a:pt x="313113" y="396239"/>
                  </a:lnTo>
                  <a:lnTo>
                    <a:pt x="312590" y="397509"/>
                  </a:lnTo>
                  <a:lnTo>
                    <a:pt x="303890" y="397509"/>
                  </a:lnTo>
                  <a:lnTo>
                    <a:pt x="305506" y="398779"/>
                  </a:lnTo>
                  <a:lnTo>
                    <a:pt x="307215" y="400065"/>
                  </a:lnTo>
                  <a:lnTo>
                    <a:pt x="306980" y="401319"/>
                  </a:lnTo>
                  <a:lnTo>
                    <a:pt x="304793" y="403859"/>
                  </a:lnTo>
                  <a:lnTo>
                    <a:pt x="298137" y="407669"/>
                  </a:lnTo>
                  <a:lnTo>
                    <a:pt x="293050" y="411479"/>
                  </a:lnTo>
                  <a:lnTo>
                    <a:pt x="286014" y="419099"/>
                  </a:lnTo>
                  <a:lnTo>
                    <a:pt x="279739" y="422909"/>
                  </a:lnTo>
                  <a:lnTo>
                    <a:pt x="275222" y="424179"/>
                  </a:lnTo>
                  <a:lnTo>
                    <a:pt x="269802" y="424179"/>
                  </a:lnTo>
                  <a:lnTo>
                    <a:pt x="269707" y="426719"/>
                  </a:lnTo>
                  <a:lnTo>
                    <a:pt x="267568" y="429259"/>
                  </a:lnTo>
                  <a:lnTo>
                    <a:pt x="263289" y="430529"/>
                  </a:lnTo>
                  <a:lnTo>
                    <a:pt x="258012" y="430529"/>
                  </a:lnTo>
                  <a:lnTo>
                    <a:pt x="257631" y="431799"/>
                  </a:lnTo>
                  <a:lnTo>
                    <a:pt x="255397" y="433069"/>
                  </a:lnTo>
                  <a:lnTo>
                    <a:pt x="254446" y="435609"/>
                  </a:lnTo>
                  <a:lnTo>
                    <a:pt x="253305" y="438149"/>
                  </a:lnTo>
                  <a:lnTo>
                    <a:pt x="246851" y="441959"/>
                  </a:lnTo>
                  <a:lnTo>
                    <a:pt x="240754" y="444499"/>
                  </a:lnTo>
                  <a:lnTo>
                    <a:pt x="235013" y="448309"/>
                  </a:lnTo>
                  <a:lnTo>
                    <a:pt x="229629" y="452119"/>
                  </a:lnTo>
                  <a:close/>
                </a:path>
                <a:path w="342900" h="459740">
                  <a:moveTo>
                    <a:pt x="313636" y="394969"/>
                  </a:moveTo>
                  <a:lnTo>
                    <a:pt x="132738" y="394969"/>
                  </a:lnTo>
                  <a:lnTo>
                    <a:pt x="132785" y="391159"/>
                  </a:lnTo>
                  <a:lnTo>
                    <a:pt x="133070" y="389889"/>
                  </a:lnTo>
                  <a:lnTo>
                    <a:pt x="132460" y="389224"/>
                  </a:lnTo>
                  <a:lnTo>
                    <a:pt x="132215" y="387349"/>
                  </a:lnTo>
                  <a:lnTo>
                    <a:pt x="141343" y="389889"/>
                  </a:lnTo>
                  <a:lnTo>
                    <a:pt x="147191" y="391159"/>
                  </a:lnTo>
                  <a:lnTo>
                    <a:pt x="152325" y="393699"/>
                  </a:lnTo>
                  <a:lnTo>
                    <a:pt x="313743" y="393699"/>
                  </a:lnTo>
                  <a:lnTo>
                    <a:pt x="313636" y="394969"/>
                  </a:lnTo>
                  <a:close/>
                </a:path>
                <a:path w="342900" h="459740">
                  <a:moveTo>
                    <a:pt x="313743" y="393699"/>
                  </a:moveTo>
                  <a:lnTo>
                    <a:pt x="195541" y="393699"/>
                  </a:lnTo>
                  <a:lnTo>
                    <a:pt x="204764" y="391159"/>
                  </a:lnTo>
                  <a:lnTo>
                    <a:pt x="208045" y="389889"/>
                  </a:lnTo>
                  <a:lnTo>
                    <a:pt x="209946" y="388619"/>
                  </a:lnTo>
                  <a:lnTo>
                    <a:pt x="212038" y="389889"/>
                  </a:lnTo>
                  <a:lnTo>
                    <a:pt x="311925" y="389889"/>
                  </a:lnTo>
                  <a:lnTo>
                    <a:pt x="312067" y="391159"/>
                  </a:lnTo>
                  <a:lnTo>
                    <a:pt x="313851" y="392414"/>
                  </a:lnTo>
                  <a:lnTo>
                    <a:pt x="313743" y="393699"/>
                  </a:lnTo>
                  <a:close/>
                </a:path>
                <a:path w="342900" h="459740">
                  <a:moveTo>
                    <a:pt x="313851" y="392414"/>
                  </a:moveTo>
                  <a:lnTo>
                    <a:pt x="312067" y="391159"/>
                  </a:lnTo>
                  <a:lnTo>
                    <a:pt x="311782" y="388619"/>
                  </a:lnTo>
                  <a:lnTo>
                    <a:pt x="314064" y="389889"/>
                  </a:lnTo>
                  <a:lnTo>
                    <a:pt x="313851" y="392414"/>
                  </a:lnTo>
                  <a:close/>
                </a:path>
                <a:path w="342900" h="459740">
                  <a:moveTo>
                    <a:pt x="317202" y="392429"/>
                  </a:moveTo>
                  <a:lnTo>
                    <a:pt x="313874" y="392429"/>
                  </a:lnTo>
                  <a:lnTo>
                    <a:pt x="313940" y="391360"/>
                  </a:lnTo>
                  <a:lnTo>
                    <a:pt x="314064" y="389889"/>
                  </a:lnTo>
                  <a:lnTo>
                    <a:pt x="311782" y="388619"/>
                  </a:lnTo>
                  <a:lnTo>
                    <a:pt x="321766" y="388619"/>
                  </a:lnTo>
                  <a:lnTo>
                    <a:pt x="320625" y="391159"/>
                  </a:lnTo>
                  <a:lnTo>
                    <a:pt x="317202" y="392429"/>
                  </a:lnTo>
                  <a:close/>
                </a:path>
                <a:path w="342900" h="459740">
                  <a:moveTo>
                    <a:pt x="132740" y="391360"/>
                  </a:moveTo>
                  <a:lnTo>
                    <a:pt x="132460" y="389224"/>
                  </a:lnTo>
                  <a:lnTo>
                    <a:pt x="133070" y="389889"/>
                  </a:lnTo>
                  <a:lnTo>
                    <a:pt x="132740" y="391360"/>
                  </a:lnTo>
                  <a:close/>
                </a:path>
                <a:path w="342900" h="459740">
                  <a:moveTo>
                    <a:pt x="132024" y="396239"/>
                  </a:moveTo>
                  <a:lnTo>
                    <a:pt x="131787" y="396239"/>
                  </a:lnTo>
                  <a:lnTo>
                    <a:pt x="131787" y="391159"/>
                  </a:lnTo>
                  <a:lnTo>
                    <a:pt x="132368" y="393488"/>
                  </a:lnTo>
                  <a:lnTo>
                    <a:pt x="132024" y="396239"/>
                  </a:lnTo>
                  <a:close/>
                </a:path>
                <a:path w="342900" h="459740">
                  <a:moveTo>
                    <a:pt x="132368" y="393488"/>
                  </a:moveTo>
                  <a:lnTo>
                    <a:pt x="131787" y="391159"/>
                  </a:lnTo>
                  <a:lnTo>
                    <a:pt x="132714" y="391159"/>
                  </a:lnTo>
                  <a:lnTo>
                    <a:pt x="132740" y="391360"/>
                  </a:lnTo>
                  <a:lnTo>
                    <a:pt x="132500" y="392429"/>
                  </a:lnTo>
                  <a:lnTo>
                    <a:pt x="132368" y="393488"/>
                  </a:lnTo>
                  <a:close/>
                </a:path>
                <a:path w="342900" h="459740">
                  <a:moveTo>
                    <a:pt x="183370" y="393699"/>
                  </a:moveTo>
                  <a:lnTo>
                    <a:pt x="170724" y="393699"/>
                  </a:lnTo>
                  <a:lnTo>
                    <a:pt x="174099" y="392429"/>
                  </a:lnTo>
                  <a:lnTo>
                    <a:pt x="180565" y="392429"/>
                  </a:lnTo>
                  <a:lnTo>
                    <a:pt x="183370" y="393699"/>
                  </a:lnTo>
                  <a:close/>
                </a:path>
                <a:path w="342900" h="459740">
                  <a:moveTo>
                    <a:pt x="313113" y="396239"/>
                  </a:moveTo>
                  <a:lnTo>
                    <a:pt x="132024" y="396239"/>
                  </a:lnTo>
                  <a:lnTo>
                    <a:pt x="132368" y="393488"/>
                  </a:lnTo>
                  <a:lnTo>
                    <a:pt x="132738" y="394969"/>
                  </a:lnTo>
                  <a:lnTo>
                    <a:pt x="313636" y="394969"/>
                  </a:lnTo>
                  <a:lnTo>
                    <a:pt x="313113" y="396239"/>
                  </a:lnTo>
                  <a:close/>
                </a:path>
                <a:path w="342900" h="459740">
                  <a:moveTo>
                    <a:pt x="310498" y="402589"/>
                  </a:moveTo>
                  <a:lnTo>
                    <a:pt x="307215" y="400065"/>
                  </a:lnTo>
                  <a:lnTo>
                    <a:pt x="303890" y="397509"/>
                  </a:lnTo>
                  <a:lnTo>
                    <a:pt x="312590" y="397509"/>
                  </a:lnTo>
                  <a:lnTo>
                    <a:pt x="310498" y="402589"/>
                  </a:lnTo>
                  <a:close/>
                </a:path>
                <a:path w="342900" h="459740">
                  <a:moveTo>
                    <a:pt x="307215" y="400065"/>
                  </a:moveTo>
                  <a:lnTo>
                    <a:pt x="306533" y="399541"/>
                  </a:lnTo>
                  <a:lnTo>
                    <a:pt x="307218" y="400049"/>
                  </a:lnTo>
                  <a:close/>
                </a:path>
                <a:path w="342900" h="459740">
                  <a:moveTo>
                    <a:pt x="270705" y="425449"/>
                  </a:moveTo>
                  <a:lnTo>
                    <a:pt x="270135" y="424179"/>
                  </a:lnTo>
                  <a:lnTo>
                    <a:pt x="275222" y="424179"/>
                  </a:lnTo>
                  <a:lnTo>
                    <a:pt x="270705" y="425449"/>
                  </a:lnTo>
                  <a:close/>
                </a:path>
                <a:path w="342900" h="459740">
                  <a:moveTo>
                    <a:pt x="136208" y="458469"/>
                  </a:moveTo>
                  <a:lnTo>
                    <a:pt x="130313" y="455929"/>
                  </a:lnTo>
                  <a:lnTo>
                    <a:pt x="126177" y="454659"/>
                  </a:lnTo>
                  <a:lnTo>
                    <a:pt x="123800" y="453389"/>
                  </a:lnTo>
                  <a:lnTo>
                    <a:pt x="121518" y="452119"/>
                  </a:lnTo>
                  <a:lnTo>
                    <a:pt x="204527" y="452119"/>
                  </a:lnTo>
                  <a:lnTo>
                    <a:pt x="204622" y="453389"/>
                  </a:lnTo>
                  <a:lnTo>
                    <a:pt x="172388" y="453389"/>
                  </a:lnTo>
                  <a:lnTo>
                    <a:pt x="171912" y="454659"/>
                  </a:lnTo>
                  <a:lnTo>
                    <a:pt x="143672" y="454659"/>
                  </a:lnTo>
                  <a:lnTo>
                    <a:pt x="140202" y="455929"/>
                  </a:lnTo>
                  <a:lnTo>
                    <a:pt x="136208" y="458469"/>
                  </a:lnTo>
                  <a:close/>
                </a:path>
                <a:path w="342900" h="459740">
                  <a:moveTo>
                    <a:pt x="210945" y="455929"/>
                  </a:moveTo>
                  <a:lnTo>
                    <a:pt x="207284" y="454659"/>
                  </a:lnTo>
                  <a:lnTo>
                    <a:pt x="204527" y="452119"/>
                  </a:lnTo>
                  <a:lnTo>
                    <a:pt x="220073" y="452119"/>
                  </a:lnTo>
                  <a:lnTo>
                    <a:pt x="210945" y="455929"/>
                  </a:lnTo>
                  <a:close/>
                </a:path>
                <a:path w="342900" h="459740">
                  <a:moveTo>
                    <a:pt x="183513" y="459739"/>
                  </a:moveTo>
                  <a:lnTo>
                    <a:pt x="173624" y="459739"/>
                  </a:lnTo>
                  <a:lnTo>
                    <a:pt x="170486" y="458469"/>
                  </a:lnTo>
                  <a:lnTo>
                    <a:pt x="172388" y="453389"/>
                  </a:lnTo>
                  <a:lnTo>
                    <a:pt x="172673" y="453389"/>
                  </a:lnTo>
                  <a:lnTo>
                    <a:pt x="172293" y="455929"/>
                  </a:lnTo>
                  <a:lnTo>
                    <a:pt x="197997" y="455929"/>
                  </a:lnTo>
                  <a:lnTo>
                    <a:pt x="194685" y="457199"/>
                  </a:lnTo>
                  <a:lnTo>
                    <a:pt x="188124" y="458469"/>
                  </a:lnTo>
                  <a:lnTo>
                    <a:pt x="183513" y="459739"/>
                  </a:lnTo>
                  <a:close/>
                </a:path>
                <a:path w="342900" h="459740">
                  <a:moveTo>
                    <a:pt x="197997" y="455929"/>
                  </a:moveTo>
                  <a:lnTo>
                    <a:pt x="172293" y="455929"/>
                  </a:lnTo>
                  <a:lnTo>
                    <a:pt x="172673" y="453389"/>
                  </a:lnTo>
                  <a:lnTo>
                    <a:pt x="204622" y="453389"/>
                  </a:lnTo>
                  <a:lnTo>
                    <a:pt x="197997" y="455929"/>
                  </a:lnTo>
                  <a:close/>
                </a:path>
                <a:path w="342900" h="459740">
                  <a:moveTo>
                    <a:pt x="165494" y="458469"/>
                  </a:moveTo>
                  <a:lnTo>
                    <a:pt x="149568" y="458469"/>
                  </a:lnTo>
                  <a:lnTo>
                    <a:pt x="143672" y="454659"/>
                  </a:lnTo>
                  <a:lnTo>
                    <a:pt x="171912" y="454659"/>
                  </a:lnTo>
                  <a:lnTo>
                    <a:pt x="171437" y="455929"/>
                  </a:lnTo>
                  <a:lnTo>
                    <a:pt x="169678" y="455929"/>
                  </a:lnTo>
                  <a:lnTo>
                    <a:pt x="165494" y="458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1100" y="259080"/>
              <a:ext cx="419100" cy="736600"/>
            </a:xfrm>
            <a:custGeom>
              <a:avLst/>
              <a:gdLst/>
              <a:ahLst/>
              <a:cxnLst/>
              <a:rect l="l" t="t" r="r" b="b"/>
              <a:pathLst>
                <a:path w="419100" h="736600">
                  <a:moveTo>
                    <a:pt x="4191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419100" y="0"/>
                  </a:lnTo>
                  <a:lnTo>
                    <a:pt x="4191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9181" y="428099"/>
              <a:ext cx="363855" cy="439420"/>
            </a:xfrm>
            <a:custGeom>
              <a:avLst/>
              <a:gdLst/>
              <a:ahLst/>
              <a:cxnLst/>
              <a:rect l="l" t="t" r="r" b="b"/>
              <a:pathLst>
                <a:path w="363855" h="439419">
                  <a:moveTo>
                    <a:pt x="62042" y="400050"/>
                  </a:moveTo>
                  <a:lnTo>
                    <a:pt x="60188" y="400050"/>
                  </a:lnTo>
                  <a:lnTo>
                    <a:pt x="56765" y="398780"/>
                  </a:lnTo>
                  <a:lnTo>
                    <a:pt x="53960" y="397510"/>
                  </a:lnTo>
                  <a:lnTo>
                    <a:pt x="50062" y="396240"/>
                  </a:lnTo>
                  <a:lnTo>
                    <a:pt x="31092" y="374650"/>
                  </a:lnTo>
                  <a:lnTo>
                    <a:pt x="29856" y="370840"/>
                  </a:lnTo>
                  <a:lnTo>
                    <a:pt x="26956" y="367030"/>
                  </a:lnTo>
                  <a:lnTo>
                    <a:pt x="22392" y="364490"/>
                  </a:lnTo>
                  <a:lnTo>
                    <a:pt x="22392" y="359410"/>
                  </a:lnTo>
                  <a:lnTo>
                    <a:pt x="22202" y="356870"/>
                  </a:lnTo>
                  <a:lnTo>
                    <a:pt x="21821" y="355600"/>
                  </a:lnTo>
                  <a:lnTo>
                    <a:pt x="21441" y="355600"/>
                  </a:lnTo>
                  <a:lnTo>
                    <a:pt x="20871" y="354330"/>
                  </a:lnTo>
                  <a:lnTo>
                    <a:pt x="20110" y="353060"/>
                  </a:lnTo>
                  <a:lnTo>
                    <a:pt x="19444" y="351790"/>
                  </a:lnTo>
                  <a:lnTo>
                    <a:pt x="18493" y="350520"/>
                  </a:lnTo>
                  <a:lnTo>
                    <a:pt x="16021" y="347980"/>
                  </a:lnTo>
                  <a:lnTo>
                    <a:pt x="14595" y="345440"/>
                  </a:lnTo>
                  <a:lnTo>
                    <a:pt x="12979" y="342900"/>
                  </a:lnTo>
                  <a:lnTo>
                    <a:pt x="11172" y="337820"/>
                  </a:lnTo>
                  <a:lnTo>
                    <a:pt x="10364" y="334010"/>
                  </a:lnTo>
                  <a:lnTo>
                    <a:pt x="10649" y="330200"/>
                  </a:lnTo>
                  <a:lnTo>
                    <a:pt x="10768" y="326390"/>
                  </a:lnTo>
                  <a:lnTo>
                    <a:pt x="10697" y="325120"/>
                  </a:lnTo>
                  <a:lnTo>
                    <a:pt x="10126" y="322580"/>
                  </a:lnTo>
                  <a:lnTo>
                    <a:pt x="9936" y="322580"/>
                  </a:lnTo>
                  <a:lnTo>
                    <a:pt x="9460" y="321310"/>
                  </a:lnTo>
                  <a:lnTo>
                    <a:pt x="7939" y="318770"/>
                  </a:lnTo>
                  <a:lnTo>
                    <a:pt x="7559" y="316230"/>
                  </a:lnTo>
                  <a:lnTo>
                    <a:pt x="7559" y="313690"/>
                  </a:lnTo>
                  <a:lnTo>
                    <a:pt x="6703" y="309880"/>
                  </a:lnTo>
                  <a:lnTo>
                    <a:pt x="6560" y="306070"/>
                  </a:lnTo>
                  <a:lnTo>
                    <a:pt x="7701" y="299720"/>
                  </a:lnTo>
                  <a:lnTo>
                    <a:pt x="7273" y="297180"/>
                  </a:lnTo>
                  <a:lnTo>
                    <a:pt x="5847" y="295910"/>
                  </a:lnTo>
                  <a:lnTo>
                    <a:pt x="2804" y="288290"/>
                  </a:lnTo>
                  <a:lnTo>
                    <a:pt x="3185" y="284480"/>
                  </a:lnTo>
                  <a:lnTo>
                    <a:pt x="7416" y="284480"/>
                  </a:lnTo>
                  <a:lnTo>
                    <a:pt x="6846" y="281940"/>
                  </a:lnTo>
                  <a:lnTo>
                    <a:pt x="5847" y="278130"/>
                  </a:lnTo>
                  <a:lnTo>
                    <a:pt x="5467" y="270510"/>
                  </a:lnTo>
                  <a:lnTo>
                    <a:pt x="5406" y="262890"/>
                  </a:lnTo>
                  <a:lnTo>
                    <a:pt x="5752" y="250190"/>
                  </a:lnTo>
                  <a:lnTo>
                    <a:pt x="4326" y="243840"/>
                  </a:lnTo>
                  <a:lnTo>
                    <a:pt x="1283" y="238760"/>
                  </a:lnTo>
                  <a:lnTo>
                    <a:pt x="1378" y="231140"/>
                  </a:lnTo>
                  <a:lnTo>
                    <a:pt x="1663" y="227330"/>
                  </a:lnTo>
                  <a:lnTo>
                    <a:pt x="3185" y="220980"/>
                  </a:lnTo>
                  <a:lnTo>
                    <a:pt x="3438" y="218440"/>
                  </a:lnTo>
                  <a:lnTo>
                    <a:pt x="3565" y="213360"/>
                  </a:lnTo>
                  <a:lnTo>
                    <a:pt x="1663" y="207010"/>
                  </a:lnTo>
                  <a:lnTo>
                    <a:pt x="1283" y="204470"/>
                  </a:lnTo>
                  <a:lnTo>
                    <a:pt x="1283" y="198120"/>
                  </a:lnTo>
                  <a:lnTo>
                    <a:pt x="1663" y="195580"/>
                  </a:lnTo>
                  <a:lnTo>
                    <a:pt x="3185" y="191770"/>
                  </a:lnTo>
                  <a:lnTo>
                    <a:pt x="3565" y="191770"/>
                  </a:lnTo>
                  <a:lnTo>
                    <a:pt x="3565" y="190500"/>
                  </a:lnTo>
                  <a:lnTo>
                    <a:pt x="2614" y="189230"/>
                  </a:lnTo>
                  <a:lnTo>
                    <a:pt x="2540" y="177800"/>
                  </a:lnTo>
                  <a:lnTo>
                    <a:pt x="2888" y="171450"/>
                  </a:lnTo>
                  <a:lnTo>
                    <a:pt x="3467" y="165100"/>
                  </a:lnTo>
                  <a:lnTo>
                    <a:pt x="4278" y="157480"/>
                  </a:lnTo>
                  <a:lnTo>
                    <a:pt x="4535" y="153670"/>
                  </a:lnTo>
                  <a:lnTo>
                    <a:pt x="4592" y="149860"/>
                  </a:lnTo>
                  <a:lnTo>
                    <a:pt x="4136" y="144780"/>
                  </a:lnTo>
                  <a:lnTo>
                    <a:pt x="2567" y="138430"/>
                  </a:lnTo>
                  <a:lnTo>
                    <a:pt x="0" y="132080"/>
                  </a:lnTo>
                  <a:lnTo>
                    <a:pt x="668" y="121920"/>
                  </a:lnTo>
                  <a:lnTo>
                    <a:pt x="2521" y="100330"/>
                  </a:lnTo>
                  <a:lnTo>
                    <a:pt x="3316" y="91440"/>
                  </a:lnTo>
                  <a:lnTo>
                    <a:pt x="3743" y="86360"/>
                  </a:lnTo>
                  <a:lnTo>
                    <a:pt x="4278" y="78740"/>
                  </a:lnTo>
                  <a:lnTo>
                    <a:pt x="4599" y="69850"/>
                  </a:lnTo>
                  <a:lnTo>
                    <a:pt x="4706" y="59690"/>
                  </a:lnTo>
                  <a:lnTo>
                    <a:pt x="4516" y="58420"/>
                  </a:lnTo>
                  <a:lnTo>
                    <a:pt x="3755" y="55880"/>
                  </a:lnTo>
                  <a:lnTo>
                    <a:pt x="3565" y="54610"/>
                  </a:lnTo>
                  <a:lnTo>
                    <a:pt x="3565" y="48260"/>
                  </a:lnTo>
                  <a:lnTo>
                    <a:pt x="3945" y="45720"/>
                  </a:lnTo>
                  <a:lnTo>
                    <a:pt x="5467" y="43180"/>
                  </a:lnTo>
                  <a:lnTo>
                    <a:pt x="5847" y="41910"/>
                  </a:lnTo>
                  <a:lnTo>
                    <a:pt x="5847" y="40640"/>
                  </a:lnTo>
                  <a:lnTo>
                    <a:pt x="6608" y="36830"/>
                  </a:lnTo>
                  <a:lnTo>
                    <a:pt x="6861" y="34290"/>
                  </a:lnTo>
                  <a:lnTo>
                    <a:pt x="27241" y="0"/>
                  </a:lnTo>
                  <a:lnTo>
                    <a:pt x="45212" y="0"/>
                  </a:lnTo>
                  <a:lnTo>
                    <a:pt x="66147" y="20320"/>
                  </a:lnTo>
                  <a:lnTo>
                    <a:pt x="66036" y="24130"/>
                  </a:lnTo>
                  <a:lnTo>
                    <a:pt x="65846" y="26670"/>
                  </a:lnTo>
                  <a:lnTo>
                    <a:pt x="65751" y="34290"/>
                  </a:lnTo>
                  <a:lnTo>
                    <a:pt x="66321" y="36830"/>
                  </a:lnTo>
                  <a:lnTo>
                    <a:pt x="68603" y="43180"/>
                  </a:lnTo>
                  <a:lnTo>
                    <a:pt x="69070" y="46297"/>
                  </a:lnTo>
                  <a:lnTo>
                    <a:pt x="69174" y="55880"/>
                  </a:lnTo>
                  <a:lnTo>
                    <a:pt x="68793" y="57150"/>
                  </a:lnTo>
                  <a:lnTo>
                    <a:pt x="67272" y="59690"/>
                  </a:lnTo>
                  <a:lnTo>
                    <a:pt x="66892" y="59690"/>
                  </a:lnTo>
                  <a:lnTo>
                    <a:pt x="66892" y="60960"/>
                  </a:lnTo>
                  <a:lnTo>
                    <a:pt x="67557" y="63500"/>
                  </a:lnTo>
                  <a:lnTo>
                    <a:pt x="70220" y="67310"/>
                  </a:lnTo>
                  <a:lnTo>
                    <a:pt x="70885" y="71120"/>
                  </a:lnTo>
                  <a:lnTo>
                    <a:pt x="70766" y="78740"/>
                  </a:lnTo>
                  <a:lnTo>
                    <a:pt x="69697" y="91440"/>
                  </a:lnTo>
                  <a:lnTo>
                    <a:pt x="69079" y="93980"/>
                  </a:lnTo>
                  <a:lnTo>
                    <a:pt x="68318" y="95250"/>
                  </a:lnTo>
                  <a:lnTo>
                    <a:pt x="67938" y="97790"/>
                  </a:lnTo>
                  <a:lnTo>
                    <a:pt x="67510" y="100330"/>
                  </a:lnTo>
                  <a:lnTo>
                    <a:pt x="66559" y="101600"/>
                  </a:lnTo>
                  <a:lnTo>
                    <a:pt x="66321" y="102870"/>
                  </a:lnTo>
                  <a:lnTo>
                    <a:pt x="66416" y="105410"/>
                  </a:lnTo>
                  <a:lnTo>
                    <a:pt x="66796" y="107950"/>
                  </a:lnTo>
                  <a:lnTo>
                    <a:pt x="66892" y="115570"/>
                  </a:lnTo>
                  <a:lnTo>
                    <a:pt x="66511" y="118110"/>
                  </a:lnTo>
                  <a:lnTo>
                    <a:pt x="64990" y="120650"/>
                  </a:lnTo>
                  <a:lnTo>
                    <a:pt x="64610" y="121920"/>
                  </a:lnTo>
                  <a:lnTo>
                    <a:pt x="64800" y="123190"/>
                  </a:lnTo>
                  <a:lnTo>
                    <a:pt x="65560" y="125730"/>
                  </a:lnTo>
                  <a:lnTo>
                    <a:pt x="65751" y="127000"/>
                  </a:lnTo>
                  <a:lnTo>
                    <a:pt x="65751" y="132080"/>
                  </a:lnTo>
                  <a:lnTo>
                    <a:pt x="65370" y="134620"/>
                  </a:lnTo>
                  <a:lnTo>
                    <a:pt x="63849" y="137160"/>
                  </a:lnTo>
                  <a:lnTo>
                    <a:pt x="63468" y="138430"/>
                  </a:lnTo>
                  <a:lnTo>
                    <a:pt x="63468" y="139700"/>
                  </a:lnTo>
                  <a:lnTo>
                    <a:pt x="63183" y="142240"/>
                  </a:lnTo>
                  <a:lnTo>
                    <a:pt x="63278" y="144780"/>
                  </a:lnTo>
                  <a:lnTo>
                    <a:pt x="63754" y="147320"/>
                  </a:lnTo>
                  <a:lnTo>
                    <a:pt x="64324" y="151130"/>
                  </a:lnTo>
                  <a:lnTo>
                    <a:pt x="64514" y="153670"/>
                  </a:lnTo>
                  <a:lnTo>
                    <a:pt x="64610" y="161290"/>
                  </a:lnTo>
                  <a:lnTo>
                    <a:pt x="64324" y="162560"/>
                  </a:lnTo>
                  <a:lnTo>
                    <a:pt x="63183" y="166370"/>
                  </a:lnTo>
                  <a:lnTo>
                    <a:pt x="62898" y="167640"/>
                  </a:lnTo>
                  <a:lnTo>
                    <a:pt x="62898" y="168910"/>
                  </a:lnTo>
                  <a:lnTo>
                    <a:pt x="63183" y="171450"/>
                  </a:lnTo>
                  <a:lnTo>
                    <a:pt x="64324" y="175260"/>
                  </a:lnTo>
                  <a:lnTo>
                    <a:pt x="64610" y="177800"/>
                  </a:lnTo>
                  <a:lnTo>
                    <a:pt x="64610" y="182880"/>
                  </a:lnTo>
                  <a:lnTo>
                    <a:pt x="64324" y="185420"/>
                  </a:lnTo>
                  <a:lnTo>
                    <a:pt x="63183" y="187960"/>
                  </a:lnTo>
                  <a:lnTo>
                    <a:pt x="62898" y="189230"/>
                  </a:lnTo>
                  <a:lnTo>
                    <a:pt x="62898" y="191770"/>
                  </a:lnTo>
                  <a:lnTo>
                    <a:pt x="63468" y="194310"/>
                  </a:lnTo>
                  <a:lnTo>
                    <a:pt x="65751" y="199390"/>
                  </a:lnTo>
                  <a:lnTo>
                    <a:pt x="66321" y="201930"/>
                  </a:lnTo>
                  <a:lnTo>
                    <a:pt x="66321" y="207010"/>
                  </a:lnTo>
                  <a:lnTo>
                    <a:pt x="66131" y="208280"/>
                  </a:lnTo>
                  <a:lnTo>
                    <a:pt x="65893" y="208280"/>
                  </a:lnTo>
                  <a:lnTo>
                    <a:pt x="65988" y="209550"/>
                  </a:lnTo>
                  <a:lnTo>
                    <a:pt x="66987" y="209550"/>
                  </a:lnTo>
                  <a:lnTo>
                    <a:pt x="69174" y="212090"/>
                  </a:lnTo>
                  <a:lnTo>
                    <a:pt x="69174" y="218440"/>
                  </a:lnTo>
                  <a:lnTo>
                    <a:pt x="68983" y="220980"/>
                  </a:lnTo>
                  <a:lnTo>
                    <a:pt x="67890" y="220980"/>
                  </a:lnTo>
                  <a:lnTo>
                    <a:pt x="68014" y="221754"/>
                  </a:lnTo>
                  <a:lnTo>
                    <a:pt x="68033" y="223520"/>
                  </a:lnTo>
                  <a:lnTo>
                    <a:pt x="69697" y="223520"/>
                  </a:lnTo>
                  <a:lnTo>
                    <a:pt x="73310" y="227330"/>
                  </a:lnTo>
                  <a:lnTo>
                    <a:pt x="71503" y="232410"/>
                  </a:lnTo>
                  <a:lnTo>
                    <a:pt x="70029" y="234950"/>
                  </a:lnTo>
                  <a:lnTo>
                    <a:pt x="68888" y="236220"/>
                  </a:lnTo>
                  <a:lnTo>
                    <a:pt x="67842" y="236220"/>
                  </a:lnTo>
                  <a:lnTo>
                    <a:pt x="70362" y="237490"/>
                  </a:lnTo>
                  <a:lnTo>
                    <a:pt x="76448" y="237490"/>
                  </a:lnTo>
                  <a:lnTo>
                    <a:pt x="71979" y="247650"/>
                  </a:lnTo>
                  <a:lnTo>
                    <a:pt x="69868" y="254846"/>
                  </a:lnTo>
                  <a:lnTo>
                    <a:pt x="69744" y="260350"/>
                  </a:lnTo>
                  <a:lnTo>
                    <a:pt x="70315" y="262890"/>
                  </a:lnTo>
                  <a:lnTo>
                    <a:pt x="72597" y="269240"/>
                  </a:lnTo>
                  <a:lnTo>
                    <a:pt x="73167" y="273050"/>
                  </a:lnTo>
                  <a:lnTo>
                    <a:pt x="73167" y="279400"/>
                  </a:lnTo>
                  <a:lnTo>
                    <a:pt x="72977" y="280670"/>
                  </a:lnTo>
                  <a:lnTo>
                    <a:pt x="72216" y="283210"/>
                  </a:lnTo>
                  <a:lnTo>
                    <a:pt x="72026" y="283210"/>
                  </a:lnTo>
                  <a:lnTo>
                    <a:pt x="72711" y="294640"/>
                  </a:lnTo>
                  <a:lnTo>
                    <a:pt x="65560" y="294640"/>
                  </a:lnTo>
                  <a:lnTo>
                    <a:pt x="68603" y="297180"/>
                  </a:lnTo>
                  <a:lnTo>
                    <a:pt x="71646" y="300990"/>
                  </a:lnTo>
                  <a:lnTo>
                    <a:pt x="74688" y="300990"/>
                  </a:lnTo>
                  <a:lnTo>
                    <a:pt x="74926" y="302260"/>
                  </a:lnTo>
                  <a:lnTo>
                    <a:pt x="74691" y="306185"/>
                  </a:lnTo>
                  <a:lnTo>
                    <a:pt x="74641" y="311150"/>
                  </a:lnTo>
                  <a:lnTo>
                    <a:pt x="75021" y="312420"/>
                  </a:lnTo>
                  <a:lnTo>
                    <a:pt x="76828" y="317500"/>
                  </a:lnTo>
                  <a:lnTo>
                    <a:pt x="80346" y="323850"/>
                  </a:lnTo>
                  <a:lnTo>
                    <a:pt x="85576" y="327660"/>
                  </a:lnTo>
                  <a:lnTo>
                    <a:pt x="90900" y="332740"/>
                  </a:lnTo>
                  <a:lnTo>
                    <a:pt x="94846" y="337820"/>
                  </a:lnTo>
                  <a:lnTo>
                    <a:pt x="97414" y="345440"/>
                  </a:lnTo>
                  <a:lnTo>
                    <a:pt x="100266" y="347980"/>
                  </a:lnTo>
                  <a:lnTo>
                    <a:pt x="104688" y="350520"/>
                  </a:lnTo>
                  <a:lnTo>
                    <a:pt x="116668" y="355600"/>
                  </a:lnTo>
                  <a:lnTo>
                    <a:pt x="119949" y="360680"/>
                  </a:lnTo>
                  <a:lnTo>
                    <a:pt x="120519" y="367030"/>
                  </a:lnTo>
                  <a:lnTo>
                    <a:pt x="135321" y="367030"/>
                  </a:lnTo>
                  <a:lnTo>
                    <a:pt x="135495" y="368300"/>
                  </a:lnTo>
                  <a:lnTo>
                    <a:pt x="198584" y="368300"/>
                  </a:lnTo>
                  <a:lnTo>
                    <a:pt x="198251" y="370840"/>
                  </a:lnTo>
                  <a:lnTo>
                    <a:pt x="312971" y="370840"/>
                  </a:lnTo>
                  <a:lnTo>
                    <a:pt x="311830" y="372110"/>
                  </a:lnTo>
                  <a:lnTo>
                    <a:pt x="311069" y="373380"/>
                  </a:lnTo>
                  <a:lnTo>
                    <a:pt x="310308" y="378460"/>
                  </a:lnTo>
                  <a:lnTo>
                    <a:pt x="307741" y="382270"/>
                  </a:lnTo>
                  <a:lnTo>
                    <a:pt x="290055" y="382270"/>
                  </a:lnTo>
                  <a:lnTo>
                    <a:pt x="280261" y="387350"/>
                  </a:lnTo>
                  <a:lnTo>
                    <a:pt x="280024" y="391160"/>
                  </a:lnTo>
                  <a:lnTo>
                    <a:pt x="279231" y="397510"/>
                  </a:lnTo>
                  <a:lnTo>
                    <a:pt x="64039" y="397510"/>
                  </a:lnTo>
                  <a:lnTo>
                    <a:pt x="62327" y="398780"/>
                  </a:lnTo>
                  <a:lnTo>
                    <a:pt x="62442" y="399542"/>
                  </a:lnTo>
                  <a:lnTo>
                    <a:pt x="62042" y="400050"/>
                  </a:lnTo>
                  <a:close/>
                </a:path>
                <a:path w="363855" h="439419">
                  <a:moveTo>
                    <a:pt x="362000" y="48260"/>
                  </a:moveTo>
                  <a:lnTo>
                    <a:pt x="295950" y="48260"/>
                  </a:lnTo>
                  <a:lnTo>
                    <a:pt x="296331" y="46990"/>
                  </a:lnTo>
                  <a:lnTo>
                    <a:pt x="293954" y="46990"/>
                  </a:lnTo>
                  <a:lnTo>
                    <a:pt x="292657" y="46297"/>
                  </a:lnTo>
                  <a:lnTo>
                    <a:pt x="292527" y="45720"/>
                  </a:lnTo>
                  <a:lnTo>
                    <a:pt x="291386" y="41910"/>
                  </a:lnTo>
                  <a:lnTo>
                    <a:pt x="291101" y="39370"/>
                  </a:lnTo>
                  <a:lnTo>
                    <a:pt x="291101" y="30480"/>
                  </a:lnTo>
                  <a:lnTo>
                    <a:pt x="292527" y="22860"/>
                  </a:lnTo>
                  <a:lnTo>
                    <a:pt x="295380" y="17780"/>
                  </a:lnTo>
                  <a:lnTo>
                    <a:pt x="298328" y="11430"/>
                  </a:lnTo>
                  <a:lnTo>
                    <a:pt x="303557" y="5080"/>
                  </a:lnTo>
                  <a:lnTo>
                    <a:pt x="311069" y="1270"/>
                  </a:lnTo>
                  <a:lnTo>
                    <a:pt x="341448" y="1270"/>
                  </a:lnTo>
                  <a:lnTo>
                    <a:pt x="345062" y="5080"/>
                  </a:lnTo>
                  <a:lnTo>
                    <a:pt x="348247" y="7620"/>
                  </a:lnTo>
                  <a:lnTo>
                    <a:pt x="351004" y="10160"/>
                  </a:lnTo>
                  <a:lnTo>
                    <a:pt x="353857" y="11430"/>
                  </a:lnTo>
                  <a:lnTo>
                    <a:pt x="356187" y="15240"/>
                  </a:lnTo>
                  <a:lnTo>
                    <a:pt x="357993" y="20320"/>
                  </a:lnTo>
                  <a:lnTo>
                    <a:pt x="359610" y="25400"/>
                  </a:lnTo>
                  <a:lnTo>
                    <a:pt x="360085" y="29210"/>
                  </a:lnTo>
                  <a:lnTo>
                    <a:pt x="358754" y="36830"/>
                  </a:lnTo>
                  <a:lnTo>
                    <a:pt x="360085" y="40640"/>
                  </a:lnTo>
                  <a:lnTo>
                    <a:pt x="363413" y="43180"/>
                  </a:lnTo>
                  <a:lnTo>
                    <a:pt x="362000" y="48260"/>
                  </a:lnTo>
                  <a:close/>
                </a:path>
                <a:path w="363855" h="439419">
                  <a:moveTo>
                    <a:pt x="291867" y="81561"/>
                  </a:moveTo>
                  <a:lnTo>
                    <a:pt x="290436" y="81280"/>
                  </a:lnTo>
                  <a:lnTo>
                    <a:pt x="288819" y="80010"/>
                  </a:lnTo>
                  <a:lnTo>
                    <a:pt x="288819" y="71120"/>
                  </a:lnTo>
                  <a:lnTo>
                    <a:pt x="289722" y="69850"/>
                  </a:lnTo>
                  <a:lnTo>
                    <a:pt x="291529" y="68580"/>
                  </a:lnTo>
                  <a:lnTo>
                    <a:pt x="291672" y="68580"/>
                  </a:lnTo>
                  <a:lnTo>
                    <a:pt x="291672" y="64770"/>
                  </a:lnTo>
                  <a:lnTo>
                    <a:pt x="290008" y="62230"/>
                  </a:lnTo>
                  <a:lnTo>
                    <a:pt x="286680" y="58420"/>
                  </a:lnTo>
                  <a:lnTo>
                    <a:pt x="289152" y="49530"/>
                  </a:lnTo>
                  <a:lnTo>
                    <a:pt x="291577" y="45720"/>
                  </a:lnTo>
                  <a:lnTo>
                    <a:pt x="292657" y="46297"/>
                  </a:lnTo>
                  <a:lnTo>
                    <a:pt x="292813" y="46990"/>
                  </a:lnTo>
                  <a:lnTo>
                    <a:pt x="292813" y="48260"/>
                  </a:lnTo>
                  <a:lnTo>
                    <a:pt x="362000" y="48260"/>
                  </a:lnTo>
                  <a:lnTo>
                    <a:pt x="360941" y="52070"/>
                  </a:lnTo>
                  <a:lnTo>
                    <a:pt x="360133" y="59690"/>
                  </a:lnTo>
                  <a:lnTo>
                    <a:pt x="360988" y="66040"/>
                  </a:lnTo>
                  <a:lnTo>
                    <a:pt x="361939" y="71120"/>
                  </a:lnTo>
                  <a:lnTo>
                    <a:pt x="362415" y="77470"/>
                  </a:lnTo>
                  <a:lnTo>
                    <a:pt x="362415" y="80010"/>
                  </a:lnTo>
                  <a:lnTo>
                    <a:pt x="292100" y="80010"/>
                  </a:lnTo>
                  <a:lnTo>
                    <a:pt x="291867" y="81561"/>
                  </a:lnTo>
                  <a:close/>
                </a:path>
                <a:path w="363855" h="439419">
                  <a:moveTo>
                    <a:pt x="295950" y="48260"/>
                  </a:moveTo>
                  <a:lnTo>
                    <a:pt x="292813" y="48260"/>
                  </a:lnTo>
                  <a:lnTo>
                    <a:pt x="292813" y="46990"/>
                  </a:lnTo>
                  <a:lnTo>
                    <a:pt x="292657" y="46297"/>
                  </a:lnTo>
                  <a:lnTo>
                    <a:pt x="293954" y="46990"/>
                  </a:lnTo>
                  <a:lnTo>
                    <a:pt x="296331" y="46990"/>
                  </a:lnTo>
                  <a:lnTo>
                    <a:pt x="295950" y="48260"/>
                  </a:lnTo>
                  <a:close/>
                </a:path>
                <a:path w="363855" h="439419">
                  <a:moveTo>
                    <a:pt x="296901" y="82550"/>
                  </a:moveTo>
                  <a:lnTo>
                    <a:pt x="291867" y="81561"/>
                  </a:lnTo>
                  <a:lnTo>
                    <a:pt x="292100" y="80010"/>
                  </a:lnTo>
                  <a:lnTo>
                    <a:pt x="296378" y="81280"/>
                  </a:lnTo>
                  <a:lnTo>
                    <a:pt x="296901" y="82550"/>
                  </a:lnTo>
                  <a:close/>
                </a:path>
                <a:path w="363855" h="439419">
                  <a:moveTo>
                    <a:pt x="362415" y="82550"/>
                  </a:moveTo>
                  <a:lnTo>
                    <a:pt x="296901" y="82550"/>
                  </a:lnTo>
                  <a:lnTo>
                    <a:pt x="296378" y="81280"/>
                  </a:lnTo>
                  <a:lnTo>
                    <a:pt x="292100" y="80010"/>
                  </a:lnTo>
                  <a:lnTo>
                    <a:pt x="362415" y="80010"/>
                  </a:lnTo>
                  <a:lnTo>
                    <a:pt x="362415" y="82550"/>
                  </a:lnTo>
                  <a:close/>
                </a:path>
                <a:path w="363855" h="439419">
                  <a:moveTo>
                    <a:pt x="278122" y="173990"/>
                  </a:moveTo>
                  <a:lnTo>
                    <a:pt x="283970" y="154940"/>
                  </a:lnTo>
                  <a:lnTo>
                    <a:pt x="284445" y="152400"/>
                  </a:lnTo>
                  <a:lnTo>
                    <a:pt x="289247" y="152400"/>
                  </a:lnTo>
                  <a:lnTo>
                    <a:pt x="288486" y="148590"/>
                  </a:lnTo>
                  <a:lnTo>
                    <a:pt x="288391" y="144780"/>
                  </a:lnTo>
                  <a:lnTo>
                    <a:pt x="289532" y="140970"/>
                  </a:lnTo>
                  <a:lnTo>
                    <a:pt x="288914" y="138430"/>
                  </a:lnTo>
                  <a:lnTo>
                    <a:pt x="287108" y="134620"/>
                  </a:lnTo>
                  <a:lnTo>
                    <a:pt x="288724" y="129540"/>
                  </a:lnTo>
                  <a:lnTo>
                    <a:pt x="289865" y="124460"/>
                  </a:lnTo>
                  <a:lnTo>
                    <a:pt x="290531" y="119380"/>
                  </a:lnTo>
                  <a:lnTo>
                    <a:pt x="291291" y="115570"/>
                  </a:lnTo>
                  <a:lnTo>
                    <a:pt x="291545" y="113030"/>
                  </a:lnTo>
                  <a:lnTo>
                    <a:pt x="291672" y="106680"/>
                  </a:lnTo>
                  <a:lnTo>
                    <a:pt x="291196" y="104140"/>
                  </a:lnTo>
                  <a:lnTo>
                    <a:pt x="289295" y="100330"/>
                  </a:lnTo>
                  <a:lnTo>
                    <a:pt x="288819" y="96520"/>
                  </a:lnTo>
                  <a:lnTo>
                    <a:pt x="288819" y="88900"/>
                  </a:lnTo>
                  <a:lnTo>
                    <a:pt x="290103" y="85090"/>
                  </a:lnTo>
                  <a:lnTo>
                    <a:pt x="291054" y="83820"/>
                  </a:lnTo>
                  <a:lnTo>
                    <a:pt x="291719" y="82550"/>
                  </a:lnTo>
                  <a:lnTo>
                    <a:pt x="291867" y="81561"/>
                  </a:lnTo>
                  <a:lnTo>
                    <a:pt x="296901" y="82550"/>
                  </a:lnTo>
                  <a:lnTo>
                    <a:pt x="362415" y="82550"/>
                  </a:lnTo>
                  <a:lnTo>
                    <a:pt x="362415" y="88900"/>
                  </a:lnTo>
                  <a:lnTo>
                    <a:pt x="362129" y="92710"/>
                  </a:lnTo>
                  <a:lnTo>
                    <a:pt x="360988" y="100330"/>
                  </a:lnTo>
                  <a:lnTo>
                    <a:pt x="360798" y="102870"/>
                  </a:lnTo>
                  <a:lnTo>
                    <a:pt x="360703" y="107950"/>
                  </a:lnTo>
                  <a:lnTo>
                    <a:pt x="360988" y="110490"/>
                  </a:lnTo>
                  <a:lnTo>
                    <a:pt x="362129" y="114300"/>
                  </a:lnTo>
                  <a:lnTo>
                    <a:pt x="362415" y="116840"/>
                  </a:lnTo>
                  <a:lnTo>
                    <a:pt x="362415" y="125730"/>
                  </a:lnTo>
                  <a:lnTo>
                    <a:pt x="360703" y="129540"/>
                  </a:lnTo>
                  <a:lnTo>
                    <a:pt x="357280" y="130810"/>
                  </a:lnTo>
                  <a:lnTo>
                    <a:pt x="357280" y="133350"/>
                  </a:lnTo>
                  <a:lnTo>
                    <a:pt x="355996" y="134620"/>
                  </a:lnTo>
                  <a:lnTo>
                    <a:pt x="353429" y="134620"/>
                  </a:lnTo>
                  <a:lnTo>
                    <a:pt x="357137" y="138430"/>
                  </a:lnTo>
                  <a:lnTo>
                    <a:pt x="358564" y="142240"/>
                  </a:lnTo>
                  <a:lnTo>
                    <a:pt x="356852" y="147320"/>
                  </a:lnTo>
                  <a:lnTo>
                    <a:pt x="356282" y="149860"/>
                  </a:lnTo>
                  <a:lnTo>
                    <a:pt x="355996" y="149860"/>
                  </a:lnTo>
                  <a:lnTo>
                    <a:pt x="355806" y="151130"/>
                  </a:lnTo>
                  <a:lnTo>
                    <a:pt x="355806" y="152400"/>
                  </a:lnTo>
                  <a:lnTo>
                    <a:pt x="356187" y="153670"/>
                  </a:lnTo>
                  <a:lnTo>
                    <a:pt x="357375" y="156210"/>
                  </a:lnTo>
                  <a:lnTo>
                    <a:pt x="359562" y="160020"/>
                  </a:lnTo>
                  <a:lnTo>
                    <a:pt x="359562" y="163830"/>
                  </a:lnTo>
                  <a:lnTo>
                    <a:pt x="287298" y="163830"/>
                  </a:lnTo>
                  <a:lnTo>
                    <a:pt x="284255" y="166370"/>
                  </a:lnTo>
                  <a:lnTo>
                    <a:pt x="281307" y="167640"/>
                  </a:lnTo>
                  <a:lnTo>
                    <a:pt x="281346" y="171773"/>
                  </a:lnTo>
                  <a:lnTo>
                    <a:pt x="278122" y="173990"/>
                  </a:lnTo>
                  <a:close/>
                </a:path>
                <a:path w="363855" h="439419">
                  <a:moveTo>
                    <a:pt x="281346" y="171773"/>
                  </a:moveTo>
                  <a:lnTo>
                    <a:pt x="281307" y="167640"/>
                  </a:lnTo>
                  <a:lnTo>
                    <a:pt x="284255" y="166370"/>
                  </a:lnTo>
                  <a:lnTo>
                    <a:pt x="287298" y="163830"/>
                  </a:lnTo>
                  <a:lnTo>
                    <a:pt x="289675" y="165100"/>
                  </a:lnTo>
                  <a:lnTo>
                    <a:pt x="289939" y="165491"/>
                  </a:lnTo>
                  <a:lnTo>
                    <a:pt x="287440" y="166370"/>
                  </a:lnTo>
                  <a:lnTo>
                    <a:pt x="288154" y="166370"/>
                  </a:lnTo>
                  <a:lnTo>
                    <a:pt x="288823" y="166633"/>
                  </a:lnTo>
                  <a:lnTo>
                    <a:pt x="281346" y="171773"/>
                  </a:lnTo>
                  <a:close/>
                </a:path>
                <a:path w="363855" h="439419">
                  <a:moveTo>
                    <a:pt x="358421" y="167640"/>
                  </a:moveTo>
                  <a:lnTo>
                    <a:pt x="291386" y="167640"/>
                  </a:lnTo>
                  <a:lnTo>
                    <a:pt x="290111" y="165747"/>
                  </a:lnTo>
                  <a:lnTo>
                    <a:pt x="291054" y="165100"/>
                  </a:lnTo>
                  <a:lnTo>
                    <a:pt x="289675" y="165100"/>
                  </a:lnTo>
                  <a:lnTo>
                    <a:pt x="287298" y="163830"/>
                  </a:lnTo>
                  <a:lnTo>
                    <a:pt x="359562" y="163830"/>
                  </a:lnTo>
                  <a:lnTo>
                    <a:pt x="359277" y="165100"/>
                  </a:lnTo>
                  <a:lnTo>
                    <a:pt x="291054" y="165100"/>
                  </a:lnTo>
                  <a:lnTo>
                    <a:pt x="289939" y="165491"/>
                  </a:lnTo>
                  <a:lnTo>
                    <a:pt x="359189" y="165491"/>
                  </a:lnTo>
                  <a:lnTo>
                    <a:pt x="358992" y="166370"/>
                  </a:lnTo>
                  <a:lnTo>
                    <a:pt x="358421" y="167640"/>
                  </a:lnTo>
                  <a:close/>
                </a:path>
                <a:path w="363855" h="439419">
                  <a:moveTo>
                    <a:pt x="290111" y="165747"/>
                  </a:moveTo>
                  <a:lnTo>
                    <a:pt x="289939" y="165491"/>
                  </a:lnTo>
                  <a:lnTo>
                    <a:pt x="291054" y="165100"/>
                  </a:lnTo>
                  <a:lnTo>
                    <a:pt x="290111" y="165747"/>
                  </a:lnTo>
                  <a:close/>
                </a:path>
                <a:path w="363855" h="439419">
                  <a:moveTo>
                    <a:pt x="288823" y="166633"/>
                  </a:moveTo>
                  <a:lnTo>
                    <a:pt x="288154" y="166370"/>
                  </a:lnTo>
                  <a:lnTo>
                    <a:pt x="287440" y="166370"/>
                  </a:lnTo>
                  <a:lnTo>
                    <a:pt x="289939" y="165491"/>
                  </a:lnTo>
                  <a:lnTo>
                    <a:pt x="290111" y="165747"/>
                  </a:lnTo>
                  <a:lnTo>
                    <a:pt x="288823" y="166633"/>
                  </a:lnTo>
                  <a:close/>
                </a:path>
                <a:path w="363855" h="439419">
                  <a:moveTo>
                    <a:pt x="291386" y="167640"/>
                  </a:moveTo>
                  <a:lnTo>
                    <a:pt x="288823" y="166633"/>
                  </a:lnTo>
                  <a:lnTo>
                    <a:pt x="290111" y="165747"/>
                  </a:lnTo>
                  <a:lnTo>
                    <a:pt x="291386" y="167640"/>
                  </a:lnTo>
                  <a:close/>
                </a:path>
                <a:path w="363855" h="439419">
                  <a:moveTo>
                    <a:pt x="287299" y="221754"/>
                  </a:moveTo>
                  <a:lnTo>
                    <a:pt x="284398" y="220980"/>
                  </a:lnTo>
                  <a:lnTo>
                    <a:pt x="279739" y="218440"/>
                  </a:lnTo>
                  <a:lnTo>
                    <a:pt x="280594" y="217170"/>
                  </a:lnTo>
                  <a:lnTo>
                    <a:pt x="286965" y="214630"/>
                  </a:lnTo>
                  <a:lnTo>
                    <a:pt x="282116" y="213360"/>
                  </a:lnTo>
                  <a:lnTo>
                    <a:pt x="281022" y="209550"/>
                  </a:lnTo>
                  <a:lnTo>
                    <a:pt x="286347" y="200660"/>
                  </a:lnTo>
                  <a:lnTo>
                    <a:pt x="287678" y="196850"/>
                  </a:lnTo>
                  <a:lnTo>
                    <a:pt x="287678" y="194310"/>
                  </a:lnTo>
                  <a:lnTo>
                    <a:pt x="287298" y="193040"/>
                  </a:lnTo>
                  <a:lnTo>
                    <a:pt x="285776" y="189230"/>
                  </a:lnTo>
                  <a:lnTo>
                    <a:pt x="285396" y="186690"/>
                  </a:lnTo>
                  <a:lnTo>
                    <a:pt x="285396" y="184150"/>
                  </a:lnTo>
                  <a:lnTo>
                    <a:pt x="285776" y="181610"/>
                  </a:lnTo>
                  <a:lnTo>
                    <a:pt x="285444" y="180340"/>
                  </a:lnTo>
                  <a:lnTo>
                    <a:pt x="284398" y="180340"/>
                  </a:lnTo>
                  <a:lnTo>
                    <a:pt x="281355" y="172720"/>
                  </a:lnTo>
                  <a:lnTo>
                    <a:pt x="281346" y="171773"/>
                  </a:lnTo>
                  <a:lnTo>
                    <a:pt x="288823" y="166633"/>
                  </a:lnTo>
                  <a:lnTo>
                    <a:pt x="291386" y="167640"/>
                  </a:lnTo>
                  <a:lnTo>
                    <a:pt x="358421" y="167640"/>
                  </a:lnTo>
                  <a:lnTo>
                    <a:pt x="357280" y="170180"/>
                  </a:lnTo>
                  <a:lnTo>
                    <a:pt x="351290" y="170180"/>
                  </a:lnTo>
                  <a:lnTo>
                    <a:pt x="354523" y="173990"/>
                  </a:lnTo>
                  <a:lnTo>
                    <a:pt x="356139" y="179070"/>
                  </a:lnTo>
                  <a:lnTo>
                    <a:pt x="356032" y="189230"/>
                  </a:lnTo>
                  <a:lnTo>
                    <a:pt x="355711" y="193040"/>
                  </a:lnTo>
                  <a:lnTo>
                    <a:pt x="354855" y="198120"/>
                  </a:lnTo>
                  <a:lnTo>
                    <a:pt x="354285" y="201930"/>
                  </a:lnTo>
                  <a:lnTo>
                    <a:pt x="353477" y="203200"/>
                  </a:lnTo>
                  <a:lnTo>
                    <a:pt x="352431" y="205740"/>
                  </a:lnTo>
                  <a:lnTo>
                    <a:pt x="351480" y="207010"/>
                  </a:lnTo>
                  <a:lnTo>
                    <a:pt x="351004" y="207010"/>
                  </a:lnTo>
                  <a:lnTo>
                    <a:pt x="351480" y="209550"/>
                  </a:lnTo>
                  <a:lnTo>
                    <a:pt x="352764" y="212090"/>
                  </a:lnTo>
                  <a:lnTo>
                    <a:pt x="354855" y="215900"/>
                  </a:lnTo>
                  <a:lnTo>
                    <a:pt x="357042" y="218440"/>
                  </a:lnTo>
                  <a:lnTo>
                    <a:pt x="355378" y="220980"/>
                  </a:lnTo>
                  <a:lnTo>
                    <a:pt x="291244" y="220980"/>
                  </a:lnTo>
                  <a:lnTo>
                    <a:pt x="287299" y="221754"/>
                  </a:lnTo>
                  <a:close/>
                </a:path>
                <a:path w="363855" h="439419">
                  <a:moveTo>
                    <a:pt x="354523" y="172720"/>
                  </a:moveTo>
                  <a:lnTo>
                    <a:pt x="351290" y="170180"/>
                  </a:lnTo>
                  <a:lnTo>
                    <a:pt x="357280" y="170180"/>
                  </a:lnTo>
                  <a:lnTo>
                    <a:pt x="356710" y="171450"/>
                  </a:lnTo>
                  <a:lnTo>
                    <a:pt x="354523" y="172720"/>
                  </a:lnTo>
                  <a:close/>
                </a:path>
                <a:path w="363855" h="439419">
                  <a:moveTo>
                    <a:pt x="66103" y="208524"/>
                  </a:moveTo>
                  <a:lnTo>
                    <a:pt x="65893" y="208280"/>
                  </a:lnTo>
                  <a:lnTo>
                    <a:pt x="66131" y="208280"/>
                  </a:lnTo>
                  <a:lnTo>
                    <a:pt x="66103" y="208524"/>
                  </a:lnTo>
                  <a:close/>
                </a:path>
                <a:path w="363855" h="439419">
                  <a:moveTo>
                    <a:pt x="66987" y="209550"/>
                  </a:moveTo>
                  <a:lnTo>
                    <a:pt x="65988" y="209550"/>
                  </a:lnTo>
                  <a:lnTo>
                    <a:pt x="66103" y="208524"/>
                  </a:lnTo>
                  <a:lnTo>
                    <a:pt x="66987" y="209550"/>
                  </a:lnTo>
                  <a:close/>
                </a:path>
                <a:path w="363855" h="439419">
                  <a:moveTo>
                    <a:pt x="68659" y="222061"/>
                  </a:moveTo>
                  <a:lnTo>
                    <a:pt x="67990" y="221121"/>
                  </a:lnTo>
                  <a:lnTo>
                    <a:pt x="67985" y="220980"/>
                  </a:lnTo>
                  <a:lnTo>
                    <a:pt x="68983" y="220980"/>
                  </a:lnTo>
                  <a:lnTo>
                    <a:pt x="68659" y="222061"/>
                  </a:lnTo>
                  <a:close/>
                </a:path>
                <a:path w="363855" h="439419">
                  <a:moveTo>
                    <a:pt x="291434" y="222250"/>
                  </a:moveTo>
                  <a:lnTo>
                    <a:pt x="289152" y="222250"/>
                  </a:lnTo>
                  <a:lnTo>
                    <a:pt x="287299" y="221754"/>
                  </a:lnTo>
                  <a:lnTo>
                    <a:pt x="291244" y="220980"/>
                  </a:lnTo>
                  <a:lnTo>
                    <a:pt x="291434" y="222250"/>
                  </a:lnTo>
                  <a:close/>
                </a:path>
                <a:path w="363855" h="439419">
                  <a:moveTo>
                    <a:pt x="352621" y="222250"/>
                  </a:moveTo>
                  <a:lnTo>
                    <a:pt x="291434" y="222250"/>
                  </a:lnTo>
                  <a:lnTo>
                    <a:pt x="291244" y="220980"/>
                  </a:lnTo>
                  <a:lnTo>
                    <a:pt x="355378" y="220980"/>
                  </a:lnTo>
                  <a:lnTo>
                    <a:pt x="352621" y="222250"/>
                  </a:lnTo>
                  <a:close/>
                </a:path>
                <a:path w="363855" h="439419">
                  <a:moveTo>
                    <a:pt x="68223" y="223520"/>
                  </a:moveTo>
                  <a:lnTo>
                    <a:pt x="68033" y="223520"/>
                  </a:lnTo>
                  <a:lnTo>
                    <a:pt x="67990" y="221121"/>
                  </a:lnTo>
                  <a:lnTo>
                    <a:pt x="68659" y="222061"/>
                  </a:lnTo>
                  <a:lnTo>
                    <a:pt x="68223" y="223520"/>
                  </a:lnTo>
                  <a:close/>
                </a:path>
                <a:path w="363855" h="439419">
                  <a:moveTo>
                    <a:pt x="283209" y="255270"/>
                  </a:moveTo>
                  <a:lnTo>
                    <a:pt x="280927" y="251460"/>
                  </a:lnTo>
                  <a:lnTo>
                    <a:pt x="278835" y="246380"/>
                  </a:lnTo>
                  <a:lnTo>
                    <a:pt x="279786" y="241300"/>
                  </a:lnTo>
                  <a:lnTo>
                    <a:pt x="281545" y="237490"/>
                  </a:lnTo>
                  <a:lnTo>
                    <a:pt x="286680" y="236220"/>
                  </a:lnTo>
                  <a:lnTo>
                    <a:pt x="286727" y="234950"/>
                  </a:lnTo>
                  <a:lnTo>
                    <a:pt x="284255" y="234950"/>
                  </a:lnTo>
                  <a:lnTo>
                    <a:pt x="284255" y="233680"/>
                  </a:lnTo>
                  <a:lnTo>
                    <a:pt x="283780" y="231140"/>
                  </a:lnTo>
                  <a:lnTo>
                    <a:pt x="282829" y="227330"/>
                  </a:lnTo>
                  <a:lnTo>
                    <a:pt x="281973" y="224790"/>
                  </a:lnTo>
                  <a:lnTo>
                    <a:pt x="284778" y="222250"/>
                  </a:lnTo>
                  <a:lnTo>
                    <a:pt x="287299" y="221754"/>
                  </a:lnTo>
                  <a:lnTo>
                    <a:pt x="289152" y="222250"/>
                  </a:lnTo>
                  <a:lnTo>
                    <a:pt x="352621" y="222250"/>
                  </a:lnTo>
                  <a:lnTo>
                    <a:pt x="349863" y="223520"/>
                  </a:lnTo>
                  <a:lnTo>
                    <a:pt x="351765" y="223520"/>
                  </a:lnTo>
                  <a:lnTo>
                    <a:pt x="352716" y="224790"/>
                  </a:lnTo>
                  <a:lnTo>
                    <a:pt x="352716" y="228600"/>
                  </a:lnTo>
                  <a:lnTo>
                    <a:pt x="352573" y="229870"/>
                  </a:lnTo>
                  <a:lnTo>
                    <a:pt x="352288" y="229870"/>
                  </a:lnTo>
                  <a:lnTo>
                    <a:pt x="351575" y="232410"/>
                  </a:lnTo>
                  <a:lnTo>
                    <a:pt x="351385" y="233680"/>
                  </a:lnTo>
                  <a:lnTo>
                    <a:pt x="351860" y="236220"/>
                  </a:lnTo>
                  <a:lnTo>
                    <a:pt x="352145" y="238760"/>
                  </a:lnTo>
                  <a:lnTo>
                    <a:pt x="352145" y="242570"/>
                  </a:lnTo>
                  <a:lnTo>
                    <a:pt x="349958" y="247650"/>
                  </a:lnTo>
                  <a:lnTo>
                    <a:pt x="348913" y="251460"/>
                  </a:lnTo>
                  <a:lnTo>
                    <a:pt x="348976" y="252730"/>
                  </a:lnTo>
                  <a:lnTo>
                    <a:pt x="284255" y="252730"/>
                  </a:lnTo>
                  <a:lnTo>
                    <a:pt x="284255" y="254000"/>
                  </a:lnTo>
                  <a:lnTo>
                    <a:pt x="284033" y="254846"/>
                  </a:lnTo>
                  <a:lnTo>
                    <a:pt x="283209" y="255270"/>
                  </a:lnTo>
                  <a:close/>
                </a:path>
                <a:path w="363855" h="439419">
                  <a:moveTo>
                    <a:pt x="69697" y="223520"/>
                  </a:moveTo>
                  <a:lnTo>
                    <a:pt x="68223" y="223520"/>
                  </a:lnTo>
                  <a:lnTo>
                    <a:pt x="68659" y="222061"/>
                  </a:lnTo>
                  <a:lnTo>
                    <a:pt x="69697" y="223520"/>
                  </a:lnTo>
                  <a:close/>
                </a:path>
                <a:path w="363855" h="439419">
                  <a:moveTo>
                    <a:pt x="284033" y="254846"/>
                  </a:moveTo>
                  <a:lnTo>
                    <a:pt x="284255" y="254000"/>
                  </a:lnTo>
                  <a:lnTo>
                    <a:pt x="284255" y="252730"/>
                  </a:lnTo>
                  <a:lnTo>
                    <a:pt x="288154" y="252730"/>
                  </a:lnTo>
                  <a:lnTo>
                    <a:pt x="284033" y="254846"/>
                  </a:lnTo>
                  <a:close/>
                </a:path>
                <a:path w="363855" h="439419">
                  <a:moveTo>
                    <a:pt x="349008" y="280670"/>
                  </a:moveTo>
                  <a:lnTo>
                    <a:pt x="286822" y="280670"/>
                  </a:lnTo>
                  <a:lnTo>
                    <a:pt x="284255" y="278130"/>
                  </a:lnTo>
                  <a:lnTo>
                    <a:pt x="281402" y="278130"/>
                  </a:lnTo>
                  <a:lnTo>
                    <a:pt x="282068" y="269240"/>
                  </a:lnTo>
                  <a:lnTo>
                    <a:pt x="283209" y="267970"/>
                  </a:lnTo>
                  <a:lnTo>
                    <a:pt x="285111" y="266700"/>
                  </a:lnTo>
                  <a:lnTo>
                    <a:pt x="283304" y="262890"/>
                  </a:lnTo>
                  <a:lnTo>
                    <a:pt x="282686" y="259080"/>
                  </a:lnTo>
                  <a:lnTo>
                    <a:pt x="283257" y="257810"/>
                  </a:lnTo>
                  <a:lnTo>
                    <a:pt x="284033" y="254846"/>
                  </a:lnTo>
                  <a:lnTo>
                    <a:pt x="288154" y="252730"/>
                  </a:lnTo>
                  <a:lnTo>
                    <a:pt x="348976" y="252730"/>
                  </a:lnTo>
                  <a:lnTo>
                    <a:pt x="349103" y="255270"/>
                  </a:lnTo>
                  <a:lnTo>
                    <a:pt x="350767" y="257810"/>
                  </a:lnTo>
                  <a:lnTo>
                    <a:pt x="354000" y="262890"/>
                  </a:lnTo>
                  <a:lnTo>
                    <a:pt x="349436" y="267970"/>
                  </a:lnTo>
                  <a:lnTo>
                    <a:pt x="346868" y="270510"/>
                  </a:lnTo>
                  <a:lnTo>
                    <a:pt x="346298" y="273050"/>
                  </a:lnTo>
                  <a:lnTo>
                    <a:pt x="345727" y="274320"/>
                  </a:lnTo>
                  <a:lnTo>
                    <a:pt x="346631" y="276860"/>
                  </a:lnTo>
                  <a:lnTo>
                    <a:pt x="347423" y="278130"/>
                  </a:lnTo>
                  <a:lnTo>
                    <a:pt x="282306" y="278130"/>
                  </a:lnTo>
                  <a:lnTo>
                    <a:pt x="282005" y="278576"/>
                  </a:lnTo>
                  <a:lnTo>
                    <a:pt x="347702" y="278576"/>
                  </a:lnTo>
                  <a:lnTo>
                    <a:pt x="349008" y="280670"/>
                  </a:lnTo>
                  <a:close/>
                </a:path>
                <a:path w="363855" h="439419">
                  <a:moveTo>
                    <a:pt x="286822" y="280670"/>
                  </a:moveTo>
                  <a:lnTo>
                    <a:pt x="283114" y="279400"/>
                  </a:lnTo>
                  <a:lnTo>
                    <a:pt x="282005" y="278576"/>
                  </a:lnTo>
                  <a:lnTo>
                    <a:pt x="282306" y="278130"/>
                  </a:lnTo>
                  <a:lnTo>
                    <a:pt x="284255" y="278130"/>
                  </a:lnTo>
                  <a:lnTo>
                    <a:pt x="286822" y="280670"/>
                  </a:lnTo>
                  <a:close/>
                </a:path>
                <a:path w="363855" h="439419">
                  <a:moveTo>
                    <a:pt x="279120" y="293370"/>
                  </a:moveTo>
                  <a:lnTo>
                    <a:pt x="279120" y="285750"/>
                  </a:lnTo>
                  <a:lnTo>
                    <a:pt x="279739" y="281940"/>
                  </a:lnTo>
                  <a:lnTo>
                    <a:pt x="282005" y="278576"/>
                  </a:lnTo>
                  <a:lnTo>
                    <a:pt x="283114" y="279400"/>
                  </a:lnTo>
                  <a:lnTo>
                    <a:pt x="286822" y="280670"/>
                  </a:lnTo>
                  <a:lnTo>
                    <a:pt x="349008" y="280670"/>
                  </a:lnTo>
                  <a:lnTo>
                    <a:pt x="345965" y="285750"/>
                  </a:lnTo>
                  <a:lnTo>
                    <a:pt x="343921" y="289560"/>
                  </a:lnTo>
                  <a:lnTo>
                    <a:pt x="342542" y="289560"/>
                  </a:lnTo>
                  <a:lnTo>
                    <a:pt x="344729" y="290830"/>
                  </a:lnTo>
                  <a:lnTo>
                    <a:pt x="284160" y="290830"/>
                  </a:lnTo>
                  <a:lnTo>
                    <a:pt x="279120" y="293370"/>
                  </a:lnTo>
                  <a:close/>
                </a:path>
                <a:path w="363855" h="439419">
                  <a:moveTo>
                    <a:pt x="343778" y="299720"/>
                  </a:moveTo>
                  <a:lnTo>
                    <a:pt x="287108" y="299720"/>
                  </a:lnTo>
                  <a:lnTo>
                    <a:pt x="283073" y="298597"/>
                  </a:lnTo>
                  <a:lnTo>
                    <a:pt x="282924" y="298450"/>
                  </a:lnTo>
                  <a:lnTo>
                    <a:pt x="282133" y="298033"/>
                  </a:lnTo>
                  <a:lnTo>
                    <a:pt x="283827" y="294640"/>
                  </a:lnTo>
                  <a:lnTo>
                    <a:pt x="285729" y="292100"/>
                  </a:lnTo>
                  <a:lnTo>
                    <a:pt x="284160" y="290830"/>
                  </a:lnTo>
                  <a:lnTo>
                    <a:pt x="344729" y="290830"/>
                  </a:lnTo>
                  <a:lnTo>
                    <a:pt x="344729" y="295910"/>
                  </a:lnTo>
                  <a:lnTo>
                    <a:pt x="343778" y="299720"/>
                  </a:lnTo>
                  <a:close/>
                </a:path>
                <a:path w="363855" h="439419">
                  <a:moveTo>
                    <a:pt x="71646" y="300990"/>
                  </a:moveTo>
                  <a:lnTo>
                    <a:pt x="68603" y="297180"/>
                  </a:lnTo>
                  <a:lnTo>
                    <a:pt x="65560" y="294640"/>
                  </a:lnTo>
                  <a:lnTo>
                    <a:pt x="67129" y="294640"/>
                  </a:lnTo>
                  <a:lnTo>
                    <a:pt x="72780" y="295801"/>
                  </a:lnTo>
                  <a:lnTo>
                    <a:pt x="71646" y="300990"/>
                  </a:lnTo>
                  <a:close/>
                </a:path>
                <a:path w="363855" h="439419">
                  <a:moveTo>
                    <a:pt x="72780" y="295801"/>
                  </a:moveTo>
                  <a:lnTo>
                    <a:pt x="67129" y="294640"/>
                  </a:lnTo>
                  <a:lnTo>
                    <a:pt x="72711" y="294640"/>
                  </a:lnTo>
                  <a:lnTo>
                    <a:pt x="72780" y="295801"/>
                  </a:lnTo>
                  <a:close/>
                </a:path>
                <a:path w="363855" h="439419">
                  <a:moveTo>
                    <a:pt x="336884" y="326390"/>
                  </a:moveTo>
                  <a:lnTo>
                    <a:pt x="277124" y="326390"/>
                  </a:lnTo>
                  <a:lnTo>
                    <a:pt x="272750" y="317500"/>
                  </a:lnTo>
                  <a:lnTo>
                    <a:pt x="271561" y="313690"/>
                  </a:lnTo>
                  <a:lnTo>
                    <a:pt x="275555" y="308610"/>
                  </a:lnTo>
                  <a:lnTo>
                    <a:pt x="276090" y="304800"/>
                  </a:lnTo>
                  <a:lnTo>
                    <a:pt x="276186" y="302260"/>
                  </a:lnTo>
                  <a:lnTo>
                    <a:pt x="275697" y="294640"/>
                  </a:lnTo>
                  <a:lnTo>
                    <a:pt x="282133" y="298033"/>
                  </a:lnTo>
                  <a:lnTo>
                    <a:pt x="281925" y="298450"/>
                  </a:lnTo>
                  <a:lnTo>
                    <a:pt x="281307" y="298450"/>
                  </a:lnTo>
                  <a:lnTo>
                    <a:pt x="282602" y="299236"/>
                  </a:lnTo>
                  <a:lnTo>
                    <a:pt x="283019" y="299720"/>
                  </a:lnTo>
                  <a:lnTo>
                    <a:pt x="283399" y="299720"/>
                  </a:lnTo>
                  <a:lnTo>
                    <a:pt x="285491" y="300990"/>
                  </a:lnTo>
                  <a:lnTo>
                    <a:pt x="342827" y="300990"/>
                  </a:lnTo>
                  <a:lnTo>
                    <a:pt x="341876" y="302260"/>
                  </a:lnTo>
                  <a:lnTo>
                    <a:pt x="335173" y="302260"/>
                  </a:lnTo>
                  <a:lnTo>
                    <a:pt x="337740" y="304800"/>
                  </a:lnTo>
                  <a:lnTo>
                    <a:pt x="338723" y="304800"/>
                  </a:lnTo>
                  <a:lnTo>
                    <a:pt x="340498" y="306070"/>
                  </a:lnTo>
                  <a:lnTo>
                    <a:pt x="333224" y="308610"/>
                  </a:lnTo>
                  <a:lnTo>
                    <a:pt x="332320" y="309880"/>
                  </a:lnTo>
                  <a:lnTo>
                    <a:pt x="334317" y="312420"/>
                  </a:lnTo>
                  <a:lnTo>
                    <a:pt x="341933" y="312420"/>
                  </a:lnTo>
                  <a:lnTo>
                    <a:pt x="340868" y="322580"/>
                  </a:lnTo>
                  <a:lnTo>
                    <a:pt x="336552" y="322580"/>
                  </a:lnTo>
                  <a:lnTo>
                    <a:pt x="335268" y="323850"/>
                  </a:lnTo>
                  <a:lnTo>
                    <a:pt x="336884" y="326390"/>
                  </a:lnTo>
                  <a:close/>
                </a:path>
                <a:path w="363855" h="439419">
                  <a:moveTo>
                    <a:pt x="74688" y="300990"/>
                  </a:moveTo>
                  <a:lnTo>
                    <a:pt x="71646" y="300990"/>
                  </a:lnTo>
                  <a:lnTo>
                    <a:pt x="72787" y="295910"/>
                  </a:lnTo>
                  <a:lnTo>
                    <a:pt x="73310" y="295910"/>
                  </a:lnTo>
                  <a:lnTo>
                    <a:pt x="74451" y="299720"/>
                  </a:lnTo>
                  <a:lnTo>
                    <a:pt x="74688" y="300990"/>
                  </a:lnTo>
                  <a:close/>
                </a:path>
                <a:path w="363855" h="439419">
                  <a:moveTo>
                    <a:pt x="285491" y="300990"/>
                  </a:moveTo>
                  <a:lnTo>
                    <a:pt x="282602" y="299236"/>
                  </a:lnTo>
                  <a:lnTo>
                    <a:pt x="281925" y="298450"/>
                  </a:lnTo>
                  <a:lnTo>
                    <a:pt x="282133" y="298033"/>
                  </a:lnTo>
                  <a:lnTo>
                    <a:pt x="282924" y="298450"/>
                  </a:lnTo>
                  <a:lnTo>
                    <a:pt x="282543" y="298450"/>
                  </a:lnTo>
                  <a:lnTo>
                    <a:pt x="283073" y="298597"/>
                  </a:lnTo>
                  <a:lnTo>
                    <a:pt x="285491" y="300990"/>
                  </a:lnTo>
                  <a:close/>
                </a:path>
                <a:path w="363855" h="439419">
                  <a:moveTo>
                    <a:pt x="282602" y="299236"/>
                  </a:moveTo>
                  <a:lnTo>
                    <a:pt x="281307" y="298450"/>
                  </a:lnTo>
                  <a:lnTo>
                    <a:pt x="281925" y="298450"/>
                  </a:lnTo>
                  <a:lnTo>
                    <a:pt x="282602" y="299236"/>
                  </a:lnTo>
                  <a:close/>
                </a:path>
                <a:path w="363855" h="439419">
                  <a:moveTo>
                    <a:pt x="283073" y="298597"/>
                  </a:moveTo>
                  <a:lnTo>
                    <a:pt x="282543" y="298450"/>
                  </a:lnTo>
                  <a:lnTo>
                    <a:pt x="282924" y="298450"/>
                  </a:lnTo>
                  <a:lnTo>
                    <a:pt x="283073" y="298597"/>
                  </a:lnTo>
                  <a:close/>
                </a:path>
                <a:path w="363855" h="439419">
                  <a:moveTo>
                    <a:pt x="342827" y="300990"/>
                  </a:moveTo>
                  <a:lnTo>
                    <a:pt x="285491" y="300990"/>
                  </a:lnTo>
                  <a:lnTo>
                    <a:pt x="283073" y="298597"/>
                  </a:lnTo>
                  <a:lnTo>
                    <a:pt x="287108" y="299720"/>
                  </a:lnTo>
                  <a:lnTo>
                    <a:pt x="343778" y="299720"/>
                  </a:lnTo>
                  <a:lnTo>
                    <a:pt x="342827" y="300990"/>
                  </a:lnTo>
                  <a:close/>
                </a:path>
                <a:path w="363855" h="439419">
                  <a:moveTo>
                    <a:pt x="283399" y="299720"/>
                  </a:moveTo>
                  <a:lnTo>
                    <a:pt x="283019" y="299720"/>
                  </a:lnTo>
                  <a:lnTo>
                    <a:pt x="282602" y="299236"/>
                  </a:lnTo>
                  <a:lnTo>
                    <a:pt x="283399" y="299720"/>
                  </a:lnTo>
                  <a:close/>
                </a:path>
                <a:path w="363855" h="439419">
                  <a:moveTo>
                    <a:pt x="338723" y="304800"/>
                  </a:moveTo>
                  <a:lnTo>
                    <a:pt x="337740" y="304800"/>
                  </a:lnTo>
                  <a:lnTo>
                    <a:pt x="335173" y="302260"/>
                  </a:lnTo>
                  <a:lnTo>
                    <a:pt x="338723" y="304800"/>
                  </a:lnTo>
                  <a:close/>
                </a:path>
                <a:path w="363855" h="439419">
                  <a:moveTo>
                    <a:pt x="339975" y="304800"/>
                  </a:moveTo>
                  <a:lnTo>
                    <a:pt x="338723" y="304800"/>
                  </a:lnTo>
                  <a:lnTo>
                    <a:pt x="335173" y="302260"/>
                  </a:lnTo>
                  <a:lnTo>
                    <a:pt x="341876" y="302260"/>
                  </a:lnTo>
                  <a:lnTo>
                    <a:pt x="339975" y="304800"/>
                  </a:lnTo>
                  <a:close/>
                </a:path>
                <a:path w="363855" h="439419">
                  <a:moveTo>
                    <a:pt x="341933" y="312420"/>
                  </a:moveTo>
                  <a:lnTo>
                    <a:pt x="334317" y="312420"/>
                  </a:lnTo>
                  <a:lnTo>
                    <a:pt x="340212" y="308610"/>
                  </a:lnTo>
                  <a:lnTo>
                    <a:pt x="340485" y="306185"/>
                  </a:lnTo>
                  <a:lnTo>
                    <a:pt x="340830" y="306070"/>
                  </a:lnTo>
                  <a:lnTo>
                    <a:pt x="342067" y="311150"/>
                  </a:lnTo>
                  <a:lnTo>
                    <a:pt x="341933" y="312420"/>
                  </a:lnTo>
                  <a:close/>
                </a:path>
                <a:path w="363855" h="439419">
                  <a:moveTo>
                    <a:pt x="334317" y="312420"/>
                  </a:moveTo>
                  <a:lnTo>
                    <a:pt x="332320" y="309880"/>
                  </a:lnTo>
                  <a:lnTo>
                    <a:pt x="333224" y="308610"/>
                  </a:lnTo>
                  <a:lnTo>
                    <a:pt x="340485" y="306185"/>
                  </a:lnTo>
                  <a:lnTo>
                    <a:pt x="340212" y="308610"/>
                  </a:lnTo>
                  <a:lnTo>
                    <a:pt x="334317" y="312420"/>
                  </a:lnTo>
                  <a:close/>
                </a:path>
                <a:path w="363855" h="439419">
                  <a:moveTo>
                    <a:pt x="327804" y="347980"/>
                  </a:moveTo>
                  <a:lnTo>
                    <a:pt x="263146" y="347980"/>
                  </a:lnTo>
                  <a:lnTo>
                    <a:pt x="256894" y="344456"/>
                  </a:lnTo>
                  <a:lnTo>
                    <a:pt x="256728" y="344170"/>
                  </a:lnTo>
                  <a:lnTo>
                    <a:pt x="258725" y="341630"/>
                  </a:lnTo>
                  <a:lnTo>
                    <a:pt x="262576" y="335280"/>
                  </a:lnTo>
                  <a:lnTo>
                    <a:pt x="271133" y="322580"/>
                  </a:lnTo>
                  <a:lnTo>
                    <a:pt x="273701" y="323850"/>
                  </a:lnTo>
                  <a:lnTo>
                    <a:pt x="277124" y="326390"/>
                  </a:lnTo>
                  <a:lnTo>
                    <a:pt x="336884" y="326390"/>
                  </a:lnTo>
                  <a:lnTo>
                    <a:pt x="338025" y="328930"/>
                  </a:lnTo>
                  <a:lnTo>
                    <a:pt x="330038" y="328930"/>
                  </a:lnTo>
                  <a:lnTo>
                    <a:pt x="336005" y="331344"/>
                  </a:lnTo>
                  <a:lnTo>
                    <a:pt x="335743" y="332740"/>
                  </a:lnTo>
                  <a:lnTo>
                    <a:pt x="335268" y="334010"/>
                  </a:lnTo>
                  <a:lnTo>
                    <a:pt x="335030" y="337820"/>
                  </a:lnTo>
                  <a:lnTo>
                    <a:pt x="335030" y="342900"/>
                  </a:lnTo>
                  <a:lnTo>
                    <a:pt x="330561" y="342900"/>
                  </a:lnTo>
                  <a:lnTo>
                    <a:pt x="328184" y="344170"/>
                  </a:lnTo>
                  <a:lnTo>
                    <a:pt x="327899" y="346710"/>
                  </a:lnTo>
                  <a:lnTo>
                    <a:pt x="327804" y="347980"/>
                  </a:lnTo>
                  <a:close/>
                </a:path>
                <a:path w="363855" h="439419">
                  <a:moveTo>
                    <a:pt x="340735" y="323850"/>
                  </a:moveTo>
                  <a:lnTo>
                    <a:pt x="336552" y="322580"/>
                  </a:lnTo>
                  <a:lnTo>
                    <a:pt x="340868" y="322580"/>
                  </a:lnTo>
                  <a:lnTo>
                    <a:pt x="340735" y="323850"/>
                  </a:lnTo>
                  <a:close/>
                </a:path>
                <a:path w="363855" h="439419">
                  <a:moveTo>
                    <a:pt x="336005" y="331344"/>
                  </a:moveTo>
                  <a:lnTo>
                    <a:pt x="330038" y="328930"/>
                  </a:lnTo>
                  <a:lnTo>
                    <a:pt x="334317" y="328930"/>
                  </a:lnTo>
                  <a:lnTo>
                    <a:pt x="336219" y="330200"/>
                  </a:lnTo>
                  <a:lnTo>
                    <a:pt x="336005" y="331344"/>
                  </a:lnTo>
                  <a:close/>
                </a:path>
                <a:path w="363855" h="439419">
                  <a:moveTo>
                    <a:pt x="336314" y="331470"/>
                  </a:moveTo>
                  <a:lnTo>
                    <a:pt x="336005" y="331344"/>
                  </a:lnTo>
                  <a:lnTo>
                    <a:pt x="336219" y="330200"/>
                  </a:lnTo>
                  <a:lnTo>
                    <a:pt x="334317" y="328930"/>
                  </a:lnTo>
                  <a:lnTo>
                    <a:pt x="338025" y="328930"/>
                  </a:lnTo>
                  <a:lnTo>
                    <a:pt x="338596" y="330200"/>
                  </a:lnTo>
                  <a:lnTo>
                    <a:pt x="336314" y="331470"/>
                  </a:lnTo>
                  <a:close/>
                </a:path>
                <a:path w="363855" h="439419">
                  <a:moveTo>
                    <a:pt x="324267" y="360680"/>
                  </a:moveTo>
                  <a:lnTo>
                    <a:pt x="232624" y="360680"/>
                  </a:lnTo>
                  <a:lnTo>
                    <a:pt x="233004" y="359410"/>
                  </a:lnTo>
                  <a:lnTo>
                    <a:pt x="234716" y="356870"/>
                  </a:lnTo>
                  <a:lnTo>
                    <a:pt x="246744" y="351790"/>
                  </a:lnTo>
                  <a:lnTo>
                    <a:pt x="247933" y="351790"/>
                  </a:lnTo>
                  <a:lnTo>
                    <a:pt x="248598" y="350520"/>
                  </a:lnTo>
                  <a:lnTo>
                    <a:pt x="249359" y="349250"/>
                  </a:lnTo>
                  <a:lnTo>
                    <a:pt x="250452" y="346710"/>
                  </a:lnTo>
                  <a:lnTo>
                    <a:pt x="251879" y="341630"/>
                  </a:lnTo>
                  <a:lnTo>
                    <a:pt x="256894" y="344456"/>
                  </a:lnTo>
                  <a:lnTo>
                    <a:pt x="258202" y="346710"/>
                  </a:lnTo>
                  <a:lnTo>
                    <a:pt x="263146" y="347980"/>
                  </a:lnTo>
                  <a:lnTo>
                    <a:pt x="327804" y="347980"/>
                  </a:lnTo>
                  <a:lnTo>
                    <a:pt x="327709" y="349250"/>
                  </a:lnTo>
                  <a:lnTo>
                    <a:pt x="326235" y="350520"/>
                  </a:lnTo>
                  <a:lnTo>
                    <a:pt x="323477" y="350520"/>
                  </a:lnTo>
                  <a:lnTo>
                    <a:pt x="324143" y="353060"/>
                  </a:lnTo>
                  <a:lnTo>
                    <a:pt x="323953" y="353060"/>
                  </a:lnTo>
                  <a:lnTo>
                    <a:pt x="321861" y="354330"/>
                  </a:lnTo>
                  <a:lnTo>
                    <a:pt x="322669" y="356870"/>
                  </a:lnTo>
                  <a:lnTo>
                    <a:pt x="324267" y="360680"/>
                  </a:lnTo>
                  <a:close/>
                </a:path>
                <a:path w="363855" h="439419">
                  <a:moveTo>
                    <a:pt x="263146" y="347980"/>
                  </a:moveTo>
                  <a:lnTo>
                    <a:pt x="258202" y="346710"/>
                  </a:lnTo>
                  <a:lnTo>
                    <a:pt x="256894" y="344456"/>
                  </a:lnTo>
                  <a:lnTo>
                    <a:pt x="263146" y="347980"/>
                  </a:lnTo>
                  <a:close/>
                </a:path>
                <a:path w="363855" h="439419">
                  <a:moveTo>
                    <a:pt x="134972" y="364490"/>
                  </a:moveTo>
                  <a:lnTo>
                    <a:pt x="126319" y="364490"/>
                  </a:lnTo>
                  <a:lnTo>
                    <a:pt x="125506" y="364207"/>
                  </a:lnTo>
                  <a:lnTo>
                    <a:pt x="126319" y="363220"/>
                  </a:lnTo>
                  <a:lnTo>
                    <a:pt x="132405" y="359410"/>
                  </a:lnTo>
                  <a:lnTo>
                    <a:pt x="134449" y="360680"/>
                  </a:lnTo>
                  <a:lnTo>
                    <a:pt x="134972" y="364490"/>
                  </a:lnTo>
                  <a:close/>
                </a:path>
                <a:path w="363855" h="439419">
                  <a:moveTo>
                    <a:pt x="325332" y="363220"/>
                  </a:moveTo>
                  <a:lnTo>
                    <a:pt x="221024" y="363220"/>
                  </a:lnTo>
                  <a:lnTo>
                    <a:pt x="227109" y="360680"/>
                  </a:lnTo>
                  <a:lnTo>
                    <a:pt x="229962" y="359410"/>
                  </a:lnTo>
                  <a:lnTo>
                    <a:pt x="232624" y="360680"/>
                  </a:lnTo>
                  <a:lnTo>
                    <a:pt x="324267" y="360680"/>
                  </a:lnTo>
                  <a:lnTo>
                    <a:pt x="325332" y="363220"/>
                  </a:lnTo>
                  <a:close/>
                </a:path>
                <a:path w="363855" h="439419">
                  <a:moveTo>
                    <a:pt x="312971" y="370840"/>
                  </a:moveTo>
                  <a:lnTo>
                    <a:pt x="198251" y="370840"/>
                  </a:lnTo>
                  <a:lnTo>
                    <a:pt x="198441" y="369570"/>
                  </a:lnTo>
                  <a:lnTo>
                    <a:pt x="199867" y="368300"/>
                  </a:lnTo>
                  <a:lnTo>
                    <a:pt x="202530" y="367030"/>
                  </a:lnTo>
                  <a:lnTo>
                    <a:pt x="205287" y="367030"/>
                  </a:lnTo>
                  <a:lnTo>
                    <a:pt x="208758" y="364490"/>
                  </a:lnTo>
                  <a:lnTo>
                    <a:pt x="212942" y="361950"/>
                  </a:lnTo>
                  <a:lnTo>
                    <a:pt x="217315" y="363220"/>
                  </a:lnTo>
                  <a:lnTo>
                    <a:pt x="325332" y="363220"/>
                  </a:lnTo>
                  <a:lnTo>
                    <a:pt x="319627" y="365760"/>
                  </a:lnTo>
                  <a:lnTo>
                    <a:pt x="316013" y="368300"/>
                  </a:lnTo>
                  <a:lnTo>
                    <a:pt x="312971" y="370840"/>
                  </a:lnTo>
                  <a:close/>
                </a:path>
                <a:path w="363855" h="439419">
                  <a:moveTo>
                    <a:pt x="135321" y="367030"/>
                  </a:moveTo>
                  <a:lnTo>
                    <a:pt x="120519" y="367030"/>
                  </a:lnTo>
                  <a:lnTo>
                    <a:pt x="121470" y="364490"/>
                  </a:lnTo>
                  <a:lnTo>
                    <a:pt x="122659" y="363220"/>
                  </a:lnTo>
                  <a:lnTo>
                    <a:pt x="125506" y="364207"/>
                  </a:lnTo>
                  <a:lnTo>
                    <a:pt x="125274" y="364490"/>
                  </a:lnTo>
                  <a:lnTo>
                    <a:pt x="134972" y="364490"/>
                  </a:lnTo>
                  <a:lnTo>
                    <a:pt x="135321" y="367030"/>
                  </a:lnTo>
                  <a:close/>
                </a:path>
                <a:path w="363855" h="439419">
                  <a:moveTo>
                    <a:pt x="198584" y="368300"/>
                  </a:moveTo>
                  <a:lnTo>
                    <a:pt x="168727" y="368300"/>
                  </a:lnTo>
                  <a:lnTo>
                    <a:pt x="176809" y="365760"/>
                  </a:lnTo>
                  <a:lnTo>
                    <a:pt x="181659" y="365760"/>
                  </a:lnTo>
                  <a:lnTo>
                    <a:pt x="187269" y="364490"/>
                  </a:lnTo>
                  <a:lnTo>
                    <a:pt x="195256" y="363220"/>
                  </a:lnTo>
                  <a:lnTo>
                    <a:pt x="198917" y="365760"/>
                  </a:lnTo>
                  <a:lnTo>
                    <a:pt x="198584" y="368300"/>
                  </a:lnTo>
                  <a:close/>
                </a:path>
                <a:path w="363855" h="439419">
                  <a:moveTo>
                    <a:pt x="126319" y="364490"/>
                  </a:moveTo>
                  <a:lnTo>
                    <a:pt x="125274" y="364490"/>
                  </a:lnTo>
                  <a:lnTo>
                    <a:pt x="125506" y="364207"/>
                  </a:lnTo>
                  <a:lnTo>
                    <a:pt x="126319" y="364490"/>
                  </a:lnTo>
                  <a:close/>
                </a:path>
                <a:path w="363855" h="439419">
                  <a:moveTo>
                    <a:pt x="168727" y="368300"/>
                  </a:moveTo>
                  <a:lnTo>
                    <a:pt x="135495" y="368300"/>
                  </a:lnTo>
                  <a:lnTo>
                    <a:pt x="135780" y="365760"/>
                  </a:lnTo>
                  <a:lnTo>
                    <a:pt x="136826" y="364490"/>
                  </a:lnTo>
                  <a:lnTo>
                    <a:pt x="140535" y="364490"/>
                  </a:lnTo>
                  <a:lnTo>
                    <a:pt x="142151" y="365760"/>
                  </a:lnTo>
                  <a:lnTo>
                    <a:pt x="145764" y="365760"/>
                  </a:lnTo>
                  <a:lnTo>
                    <a:pt x="146335" y="367030"/>
                  </a:lnTo>
                  <a:lnTo>
                    <a:pt x="163640" y="367030"/>
                  </a:lnTo>
                  <a:lnTo>
                    <a:pt x="168727" y="368300"/>
                  </a:lnTo>
                  <a:close/>
                </a:path>
                <a:path w="363855" h="439419">
                  <a:moveTo>
                    <a:pt x="163640" y="367030"/>
                  </a:moveTo>
                  <a:lnTo>
                    <a:pt x="149330" y="367030"/>
                  </a:lnTo>
                  <a:lnTo>
                    <a:pt x="153942" y="364490"/>
                  </a:lnTo>
                  <a:lnTo>
                    <a:pt x="157460" y="364490"/>
                  </a:lnTo>
                  <a:lnTo>
                    <a:pt x="163640" y="367030"/>
                  </a:lnTo>
                  <a:close/>
                </a:path>
                <a:path w="363855" h="439419">
                  <a:moveTo>
                    <a:pt x="283114" y="398780"/>
                  </a:moveTo>
                  <a:lnTo>
                    <a:pt x="279073" y="398780"/>
                  </a:lnTo>
                  <a:lnTo>
                    <a:pt x="280024" y="391160"/>
                  </a:lnTo>
                  <a:lnTo>
                    <a:pt x="280261" y="387350"/>
                  </a:lnTo>
                  <a:lnTo>
                    <a:pt x="290055" y="382270"/>
                  </a:lnTo>
                  <a:lnTo>
                    <a:pt x="294096" y="383540"/>
                  </a:lnTo>
                  <a:lnTo>
                    <a:pt x="290673" y="393700"/>
                  </a:lnTo>
                  <a:lnTo>
                    <a:pt x="289104" y="396240"/>
                  </a:lnTo>
                  <a:lnTo>
                    <a:pt x="287884" y="397364"/>
                  </a:lnTo>
                  <a:lnTo>
                    <a:pt x="283114" y="398780"/>
                  </a:lnTo>
                  <a:close/>
                </a:path>
                <a:path w="363855" h="439419">
                  <a:moveTo>
                    <a:pt x="287884" y="397364"/>
                  </a:moveTo>
                  <a:lnTo>
                    <a:pt x="289104" y="396240"/>
                  </a:lnTo>
                  <a:lnTo>
                    <a:pt x="290673" y="393700"/>
                  </a:lnTo>
                  <a:lnTo>
                    <a:pt x="294096" y="383540"/>
                  </a:lnTo>
                  <a:lnTo>
                    <a:pt x="290055" y="382270"/>
                  </a:lnTo>
                  <a:lnTo>
                    <a:pt x="307741" y="382270"/>
                  </a:lnTo>
                  <a:lnTo>
                    <a:pt x="303367" y="384810"/>
                  </a:lnTo>
                  <a:lnTo>
                    <a:pt x="299088" y="388620"/>
                  </a:lnTo>
                  <a:lnTo>
                    <a:pt x="295190" y="392430"/>
                  </a:lnTo>
                  <a:lnTo>
                    <a:pt x="291672" y="396240"/>
                  </a:lnTo>
                  <a:lnTo>
                    <a:pt x="287884" y="397364"/>
                  </a:lnTo>
                  <a:close/>
                </a:path>
                <a:path w="363855" h="439419">
                  <a:moveTo>
                    <a:pt x="286347" y="398780"/>
                  </a:moveTo>
                  <a:lnTo>
                    <a:pt x="283114" y="398780"/>
                  </a:lnTo>
                  <a:lnTo>
                    <a:pt x="287884" y="397364"/>
                  </a:lnTo>
                  <a:lnTo>
                    <a:pt x="286347" y="398780"/>
                  </a:lnTo>
                  <a:close/>
                </a:path>
                <a:path w="363855" h="439419">
                  <a:moveTo>
                    <a:pt x="62442" y="399542"/>
                  </a:moveTo>
                  <a:lnTo>
                    <a:pt x="62327" y="398780"/>
                  </a:lnTo>
                  <a:lnTo>
                    <a:pt x="64039" y="397510"/>
                  </a:lnTo>
                  <a:lnTo>
                    <a:pt x="62442" y="399542"/>
                  </a:lnTo>
                  <a:close/>
                </a:path>
                <a:path w="363855" h="439419">
                  <a:moveTo>
                    <a:pt x="196539" y="431800"/>
                  </a:moveTo>
                  <a:lnTo>
                    <a:pt x="126367" y="431800"/>
                  </a:lnTo>
                  <a:lnTo>
                    <a:pt x="120614" y="430530"/>
                  </a:lnTo>
                  <a:lnTo>
                    <a:pt x="109014" y="426720"/>
                  </a:lnTo>
                  <a:lnTo>
                    <a:pt x="104783" y="424180"/>
                  </a:lnTo>
                  <a:lnTo>
                    <a:pt x="102120" y="421640"/>
                  </a:lnTo>
                  <a:lnTo>
                    <a:pt x="83864" y="416560"/>
                  </a:lnTo>
                  <a:lnTo>
                    <a:pt x="81202" y="415290"/>
                  </a:lnTo>
                  <a:lnTo>
                    <a:pt x="79348" y="414020"/>
                  </a:lnTo>
                  <a:lnTo>
                    <a:pt x="78302" y="412750"/>
                  </a:lnTo>
                  <a:lnTo>
                    <a:pt x="76780" y="410210"/>
                  </a:lnTo>
                  <a:lnTo>
                    <a:pt x="73738" y="410210"/>
                  </a:lnTo>
                  <a:lnTo>
                    <a:pt x="70885" y="407670"/>
                  </a:lnTo>
                  <a:lnTo>
                    <a:pt x="69554" y="407670"/>
                  </a:lnTo>
                  <a:lnTo>
                    <a:pt x="67652" y="406400"/>
                  </a:lnTo>
                  <a:lnTo>
                    <a:pt x="62708" y="401320"/>
                  </a:lnTo>
                  <a:lnTo>
                    <a:pt x="62442" y="399542"/>
                  </a:lnTo>
                  <a:lnTo>
                    <a:pt x="64039" y="397510"/>
                  </a:lnTo>
                  <a:lnTo>
                    <a:pt x="279231" y="397510"/>
                  </a:lnTo>
                  <a:lnTo>
                    <a:pt x="279073" y="398780"/>
                  </a:lnTo>
                  <a:lnTo>
                    <a:pt x="283542" y="398780"/>
                  </a:lnTo>
                  <a:lnTo>
                    <a:pt x="283875" y="401320"/>
                  </a:lnTo>
                  <a:lnTo>
                    <a:pt x="285396" y="405130"/>
                  </a:lnTo>
                  <a:lnTo>
                    <a:pt x="278265" y="407670"/>
                  </a:lnTo>
                  <a:lnTo>
                    <a:pt x="273510" y="408940"/>
                  </a:lnTo>
                  <a:lnTo>
                    <a:pt x="271133" y="410210"/>
                  </a:lnTo>
                  <a:lnTo>
                    <a:pt x="268851" y="411480"/>
                  </a:lnTo>
                  <a:lnTo>
                    <a:pt x="265476" y="414020"/>
                  </a:lnTo>
                  <a:lnTo>
                    <a:pt x="261007" y="416560"/>
                  </a:lnTo>
                  <a:lnTo>
                    <a:pt x="252449" y="416560"/>
                  </a:lnTo>
                  <a:lnTo>
                    <a:pt x="251023" y="417830"/>
                  </a:lnTo>
                  <a:lnTo>
                    <a:pt x="249692" y="419100"/>
                  </a:lnTo>
                  <a:lnTo>
                    <a:pt x="247695" y="419100"/>
                  </a:lnTo>
                  <a:lnTo>
                    <a:pt x="245033" y="420370"/>
                  </a:lnTo>
                  <a:lnTo>
                    <a:pt x="242465" y="421640"/>
                  </a:lnTo>
                  <a:lnTo>
                    <a:pt x="238757" y="421640"/>
                  </a:lnTo>
                  <a:lnTo>
                    <a:pt x="235619" y="424180"/>
                  </a:lnTo>
                  <a:lnTo>
                    <a:pt x="231388" y="425450"/>
                  </a:lnTo>
                  <a:lnTo>
                    <a:pt x="220738" y="426720"/>
                  </a:lnTo>
                  <a:lnTo>
                    <a:pt x="215224" y="429260"/>
                  </a:lnTo>
                  <a:lnTo>
                    <a:pt x="201674" y="429260"/>
                  </a:lnTo>
                  <a:lnTo>
                    <a:pt x="196539" y="431800"/>
                  </a:lnTo>
                  <a:close/>
                </a:path>
                <a:path w="363855" h="439419">
                  <a:moveTo>
                    <a:pt x="209518" y="433070"/>
                  </a:moveTo>
                  <a:lnTo>
                    <a:pt x="205145" y="430530"/>
                  </a:lnTo>
                  <a:lnTo>
                    <a:pt x="201674" y="429260"/>
                  </a:lnTo>
                  <a:lnTo>
                    <a:pt x="215224" y="429260"/>
                  </a:lnTo>
                  <a:lnTo>
                    <a:pt x="209518" y="433070"/>
                  </a:lnTo>
                  <a:close/>
                </a:path>
                <a:path w="363855" h="439419">
                  <a:moveTo>
                    <a:pt x="185700" y="433070"/>
                  </a:moveTo>
                  <a:lnTo>
                    <a:pt x="137872" y="433070"/>
                  </a:lnTo>
                  <a:lnTo>
                    <a:pt x="132072" y="431800"/>
                  </a:lnTo>
                  <a:lnTo>
                    <a:pt x="188838" y="431800"/>
                  </a:lnTo>
                  <a:lnTo>
                    <a:pt x="185700" y="433070"/>
                  </a:lnTo>
                  <a:close/>
                </a:path>
                <a:path w="363855" h="439419">
                  <a:moveTo>
                    <a:pt x="165875" y="439420"/>
                  </a:moveTo>
                  <a:lnTo>
                    <a:pt x="158458" y="435610"/>
                  </a:lnTo>
                  <a:lnTo>
                    <a:pt x="152420" y="434340"/>
                  </a:lnTo>
                  <a:lnTo>
                    <a:pt x="147761" y="433070"/>
                  </a:lnTo>
                  <a:lnTo>
                    <a:pt x="171485" y="433070"/>
                  </a:lnTo>
                  <a:lnTo>
                    <a:pt x="170629" y="434340"/>
                  </a:lnTo>
                  <a:lnTo>
                    <a:pt x="168917" y="435610"/>
                  </a:lnTo>
                  <a:lnTo>
                    <a:pt x="165875" y="43942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70200" y="259080"/>
              <a:ext cx="330200" cy="736600"/>
            </a:xfrm>
            <a:custGeom>
              <a:avLst/>
              <a:gdLst/>
              <a:ahLst/>
              <a:cxnLst/>
              <a:rect l="l" t="t" r="r" b="b"/>
              <a:pathLst>
                <a:path w="330200" h="736600">
                  <a:moveTo>
                    <a:pt x="3302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30200" y="0"/>
                  </a:lnTo>
                  <a:lnTo>
                    <a:pt x="3302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4446" y="403139"/>
              <a:ext cx="316865" cy="461009"/>
            </a:xfrm>
            <a:custGeom>
              <a:avLst/>
              <a:gdLst/>
              <a:ahLst/>
              <a:cxnLst/>
              <a:rect l="l" t="t" r="r" b="b"/>
              <a:pathLst>
                <a:path w="316864" h="461009">
                  <a:moveTo>
                    <a:pt x="88904" y="19050"/>
                  </a:moveTo>
                  <a:lnTo>
                    <a:pt x="69084" y="19050"/>
                  </a:lnTo>
                  <a:lnTo>
                    <a:pt x="67985" y="16510"/>
                  </a:lnTo>
                  <a:lnTo>
                    <a:pt x="67770" y="16405"/>
                  </a:lnTo>
                  <a:lnTo>
                    <a:pt x="59618" y="0"/>
                  </a:lnTo>
                  <a:lnTo>
                    <a:pt x="68835" y="6350"/>
                  </a:lnTo>
                  <a:lnTo>
                    <a:pt x="76234" y="12700"/>
                  </a:lnTo>
                  <a:lnTo>
                    <a:pt x="81814" y="15240"/>
                  </a:lnTo>
                  <a:lnTo>
                    <a:pt x="85576" y="17780"/>
                  </a:lnTo>
                  <a:lnTo>
                    <a:pt x="89474" y="17780"/>
                  </a:lnTo>
                  <a:lnTo>
                    <a:pt x="88904" y="19050"/>
                  </a:lnTo>
                  <a:close/>
                </a:path>
                <a:path w="316864" h="461009">
                  <a:moveTo>
                    <a:pt x="69084" y="19050"/>
                  </a:moveTo>
                  <a:lnTo>
                    <a:pt x="61662" y="19050"/>
                  </a:lnTo>
                  <a:lnTo>
                    <a:pt x="61186" y="17780"/>
                  </a:lnTo>
                  <a:lnTo>
                    <a:pt x="65370" y="15240"/>
                  </a:lnTo>
                  <a:lnTo>
                    <a:pt x="67770" y="16405"/>
                  </a:lnTo>
                  <a:lnTo>
                    <a:pt x="69084" y="19050"/>
                  </a:lnTo>
                  <a:close/>
                </a:path>
                <a:path w="316864" h="461009">
                  <a:moveTo>
                    <a:pt x="69084" y="19050"/>
                  </a:moveTo>
                  <a:lnTo>
                    <a:pt x="67770" y="16405"/>
                  </a:lnTo>
                  <a:lnTo>
                    <a:pt x="67985" y="16510"/>
                  </a:lnTo>
                  <a:lnTo>
                    <a:pt x="69084" y="19050"/>
                  </a:lnTo>
                  <a:close/>
                </a:path>
                <a:path w="316864" h="461009">
                  <a:moveTo>
                    <a:pt x="94585" y="26670"/>
                  </a:moveTo>
                  <a:lnTo>
                    <a:pt x="48921" y="26670"/>
                  </a:lnTo>
                  <a:lnTo>
                    <a:pt x="49063" y="24130"/>
                  </a:lnTo>
                  <a:lnTo>
                    <a:pt x="46496" y="17780"/>
                  </a:lnTo>
                  <a:lnTo>
                    <a:pt x="56908" y="17780"/>
                  </a:lnTo>
                  <a:lnTo>
                    <a:pt x="58904" y="19050"/>
                  </a:lnTo>
                  <a:lnTo>
                    <a:pt x="88904" y="19050"/>
                  </a:lnTo>
                  <a:lnTo>
                    <a:pt x="88333" y="20320"/>
                  </a:lnTo>
                  <a:lnTo>
                    <a:pt x="82153" y="25400"/>
                  </a:lnTo>
                  <a:lnTo>
                    <a:pt x="92469" y="25400"/>
                  </a:lnTo>
                  <a:lnTo>
                    <a:pt x="94585" y="26670"/>
                  </a:lnTo>
                  <a:close/>
                </a:path>
                <a:path w="316864" h="461009">
                  <a:moveTo>
                    <a:pt x="92469" y="25400"/>
                  </a:moveTo>
                  <a:lnTo>
                    <a:pt x="82153" y="25400"/>
                  </a:lnTo>
                  <a:lnTo>
                    <a:pt x="85481" y="22860"/>
                  </a:lnTo>
                  <a:lnTo>
                    <a:pt x="88190" y="21590"/>
                  </a:lnTo>
                  <a:lnTo>
                    <a:pt x="90282" y="24130"/>
                  </a:lnTo>
                  <a:lnTo>
                    <a:pt x="92469" y="25400"/>
                  </a:lnTo>
                  <a:close/>
                </a:path>
                <a:path w="316864" h="461009">
                  <a:moveTo>
                    <a:pt x="100124" y="156210"/>
                  </a:moveTo>
                  <a:lnTo>
                    <a:pt x="36940" y="156210"/>
                  </a:lnTo>
                  <a:lnTo>
                    <a:pt x="33422" y="151130"/>
                  </a:lnTo>
                  <a:lnTo>
                    <a:pt x="31330" y="144780"/>
                  </a:lnTo>
                  <a:lnTo>
                    <a:pt x="30664" y="137160"/>
                  </a:lnTo>
                  <a:lnTo>
                    <a:pt x="30094" y="129540"/>
                  </a:lnTo>
                  <a:lnTo>
                    <a:pt x="31092" y="123190"/>
                  </a:lnTo>
                  <a:lnTo>
                    <a:pt x="33659" y="116840"/>
                  </a:lnTo>
                  <a:lnTo>
                    <a:pt x="32899" y="115570"/>
                  </a:lnTo>
                  <a:lnTo>
                    <a:pt x="32328" y="113030"/>
                  </a:lnTo>
                  <a:lnTo>
                    <a:pt x="31568" y="107950"/>
                  </a:lnTo>
                  <a:lnTo>
                    <a:pt x="31758" y="105410"/>
                  </a:lnTo>
                  <a:lnTo>
                    <a:pt x="32518" y="104140"/>
                  </a:lnTo>
                  <a:lnTo>
                    <a:pt x="34087" y="101600"/>
                  </a:lnTo>
                  <a:lnTo>
                    <a:pt x="34373" y="100330"/>
                  </a:lnTo>
                  <a:lnTo>
                    <a:pt x="34515" y="100330"/>
                  </a:lnTo>
                  <a:lnTo>
                    <a:pt x="34515" y="96520"/>
                  </a:lnTo>
                  <a:lnTo>
                    <a:pt x="34230" y="93980"/>
                  </a:lnTo>
                  <a:lnTo>
                    <a:pt x="33089" y="87630"/>
                  </a:lnTo>
                  <a:lnTo>
                    <a:pt x="32804" y="83820"/>
                  </a:lnTo>
                  <a:lnTo>
                    <a:pt x="35989" y="45720"/>
                  </a:lnTo>
                  <a:lnTo>
                    <a:pt x="39507" y="31750"/>
                  </a:lnTo>
                  <a:lnTo>
                    <a:pt x="41029" y="27940"/>
                  </a:lnTo>
                  <a:lnTo>
                    <a:pt x="43215" y="25400"/>
                  </a:lnTo>
                  <a:lnTo>
                    <a:pt x="48921" y="26670"/>
                  </a:lnTo>
                  <a:lnTo>
                    <a:pt x="94585" y="26670"/>
                  </a:lnTo>
                  <a:lnTo>
                    <a:pt x="102976" y="31750"/>
                  </a:lnTo>
                  <a:lnTo>
                    <a:pt x="101930" y="36830"/>
                  </a:lnTo>
                  <a:lnTo>
                    <a:pt x="102120" y="39370"/>
                  </a:lnTo>
                  <a:lnTo>
                    <a:pt x="103547" y="41910"/>
                  </a:lnTo>
                  <a:lnTo>
                    <a:pt x="105068" y="43180"/>
                  </a:lnTo>
                  <a:lnTo>
                    <a:pt x="105829" y="45720"/>
                  </a:lnTo>
                  <a:lnTo>
                    <a:pt x="105829" y="57150"/>
                  </a:lnTo>
                  <a:lnTo>
                    <a:pt x="99125" y="57150"/>
                  </a:lnTo>
                  <a:lnTo>
                    <a:pt x="98079" y="58420"/>
                  </a:lnTo>
                  <a:lnTo>
                    <a:pt x="98935" y="58420"/>
                  </a:lnTo>
                  <a:lnTo>
                    <a:pt x="101206" y="59465"/>
                  </a:lnTo>
                  <a:lnTo>
                    <a:pt x="102548" y="60960"/>
                  </a:lnTo>
                  <a:lnTo>
                    <a:pt x="103975" y="66040"/>
                  </a:lnTo>
                  <a:lnTo>
                    <a:pt x="103404" y="71120"/>
                  </a:lnTo>
                  <a:lnTo>
                    <a:pt x="102929" y="76200"/>
                  </a:lnTo>
                  <a:lnTo>
                    <a:pt x="104117" y="81280"/>
                  </a:lnTo>
                  <a:lnTo>
                    <a:pt x="106970" y="87630"/>
                  </a:lnTo>
                  <a:lnTo>
                    <a:pt x="102406" y="95250"/>
                  </a:lnTo>
                  <a:lnTo>
                    <a:pt x="100124" y="102870"/>
                  </a:lnTo>
                  <a:lnTo>
                    <a:pt x="100124" y="109220"/>
                  </a:lnTo>
                  <a:lnTo>
                    <a:pt x="100409" y="110490"/>
                  </a:lnTo>
                  <a:lnTo>
                    <a:pt x="101550" y="113030"/>
                  </a:lnTo>
                  <a:lnTo>
                    <a:pt x="101835" y="114300"/>
                  </a:lnTo>
                  <a:lnTo>
                    <a:pt x="101716" y="123190"/>
                  </a:lnTo>
                  <a:lnTo>
                    <a:pt x="101360" y="127000"/>
                  </a:lnTo>
                  <a:lnTo>
                    <a:pt x="99458" y="133350"/>
                  </a:lnTo>
                  <a:lnTo>
                    <a:pt x="98983" y="135890"/>
                  </a:lnTo>
                  <a:lnTo>
                    <a:pt x="98983" y="140970"/>
                  </a:lnTo>
                  <a:lnTo>
                    <a:pt x="99934" y="147320"/>
                  </a:lnTo>
                  <a:lnTo>
                    <a:pt x="100124" y="149860"/>
                  </a:lnTo>
                  <a:lnTo>
                    <a:pt x="100124" y="156210"/>
                  </a:lnTo>
                  <a:close/>
                </a:path>
                <a:path w="316864" h="461009">
                  <a:moveTo>
                    <a:pt x="101206" y="59465"/>
                  </a:moveTo>
                  <a:lnTo>
                    <a:pt x="98935" y="58420"/>
                  </a:lnTo>
                  <a:lnTo>
                    <a:pt x="98079" y="58420"/>
                  </a:lnTo>
                  <a:lnTo>
                    <a:pt x="99125" y="57150"/>
                  </a:lnTo>
                  <a:lnTo>
                    <a:pt x="101206" y="59465"/>
                  </a:lnTo>
                  <a:close/>
                </a:path>
                <a:path w="316864" h="461009">
                  <a:moveTo>
                    <a:pt x="104450" y="59690"/>
                  </a:moveTo>
                  <a:lnTo>
                    <a:pt x="101693" y="59690"/>
                  </a:lnTo>
                  <a:lnTo>
                    <a:pt x="101206" y="59465"/>
                  </a:lnTo>
                  <a:lnTo>
                    <a:pt x="99125" y="57150"/>
                  </a:lnTo>
                  <a:lnTo>
                    <a:pt x="105829" y="57150"/>
                  </a:lnTo>
                  <a:lnTo>
                    <a:pt x="104450" y="59690"/>
                  </a:lnTo>
                  <a:close/>
                </a:path>
                <a:path w="316864" h="461009">
                  <a:moveTo>
                    <a:pt x="92945" y="265430"/>
                  </a:moveTo>
                  <a:lnTo>
                    <a:pt x="28240" y="265430"/>
                  </a:lnTo>
                  <a:lnTo>
                    <a:pt x="24436" y="261620"/>
                  </a:lnTo>
                  <a:lnTo>
                    <a:pt x="22439" y="255270"/>
                  </a:lnTo>
                  <a:lnTo>
                    <a:pt x="21530" y="227330"/>
                  </a:lnTo>
                  <a:lnTo>
                    <a:pt x="21573" y="217170"/>
                  </a:lnTo>
                  <a:lnTo>
                    <a:pt x="21869" y="208280"/>
                  </a:lnTo>
                  <a:lnTo>
                    <a:pt x="22677" y="201930"/>
                  </a:lnTo>
                  <a:lnTo>
                    <a:pt x="24103" y="195580"/>
                  </a:lnTo>
                  <a:lnTo>
                    <a:pt x="26956" y="189230"/>
                  </a:lnTo>
                  <a:lnTo>
                    <a:pt x="28430" y="184150"/>
                  </a:lnTo>
                  <a:lnTo>
                    <a:pt x="28525" y="180340"/>
                  </a:lnTo>
                  <a:lnTo>
                    <a:pt x="28715" y="176530"/>
                  </a:lnTo>
                  <a:lnTo>
                    <a:pt x="28810" y="165100"/>
                  </a:lnTo>
                  <a:lnTo>
                    <a:pt x="29191" y="162560"/>
                  </a:lnTo>
                  <a:lnTo>
                    <a:pt x="30712" y="156210"/>
                  </a:lnTo>
                  <a:lnTo>
                    <a:pt x="33041" y="154940"/>
                  </a:lnTo>
                  <a:lnTo>
                    <a:pt x="36940" y="156210"/>
                  </a:lnTo>
                  <a:lnTo>
                    <a:pt x="100124" y="156210"/>
                  </a:lnTo>
                  <a:lnTo>
                    <a:pt x="100124" y="157480"/>
                  </a:lnTo>
                  <a:lnTo>
                    <a:pt x="99601" y="162560"/>
                  </a:lnTo>
                  <a:lnTo>
                    <a:pt x="97509" y="171450"/>
                  </a:lnTo>
                  <a:lnTo>
                    <a:pt x="98222" y="177800"/>
                  </a:lnTo>
                  <a:lnTo>
                    <a:pt x="100694" y="185420"/>
                  </a:lnTo>
                  <a:lnTo>
                    <a:pt x="96035" y="186690"/>
                  </a:lnTo>
                  <a:lnTo>
                    <a:pt x="93943" y="187960"/>
                  </a:lnTo>
                  <a:lnTo>
                    <a:pt x="94419" y="189230"/>
                  </a:lnTo>
                  <a:lnTo>
                    <a:pt x="94989" y="190500"/>
                  </a:lnTo>
                  <a:lnTo>
                    <a:pt x="93848" y="191770"/>
                  </a:lnTo>
                  <a:lnTo>
                    <a:pt x="90995" y="191770"/>
                  </a:lnTo>
                  <a:lnTo>
                    <a:pt x="95179" y="195580"/>
                  </a:lnTo>
                  <a:lnTo>
                    <a:pt x="96415" y="199390"/>
                  </a:lnTo>
                  <a:lnTo>
                    <a:pt x="92992" y="209550"/>
                  </a:lnTo>
                  <a:lnTo>
                    <a:pt x="92137" y="213360"/>
                  </a:lnTo>
                  <a:lnTo>
                    <a:pt x="92137" y="217170"/>
                  </a:lnTo>
                  <a:lnTo>
                    <a:pt x="91328" y="217170"/>
                  </a:lnTo>
                  <a:lnTo>
                    <a:pt x="92279" y="218440"/>
                  </a:lnTo>
                  <a:lnTo>
                    <a:pt x="93325" y="219710"/>
                  </a:lnTo>
                  <a:lnTo>
                    <a:pt x="93848" y="222250"/>
                  </a:lnTo>
                  <a:lnTo>
                    <a:pt x="92422" y="222250"/>
                  </a:lnTo>
                  <a:lnTo>
                    <a:pt x="86717" y="227330"/>
                  </a:lnTo>
                  <a:lnTo>
                    <a:pt x="93848" y="227330"/>
                  </a:lnTo>
                  <a:lnTo>
                    <a:pt x="93848" y="233680"/>
                  </a:lnTo>
                  <a:lnTo>
                    <a:pt x="93087" y="237490"/>
                  </a:lnTo>
                  <a:lnTo>
                    <a:pt x="90045" y="242570"/>
                  </a:lnTo>
                  <a:lnTo>
                    <a:pt x="89284" y="245110"/>
                  </a:lnTo>
                  <a:lnTo>
                    <a:pt x="89284" y="246380"/>
                  </a:lnTo>
                  <a:lnTo>
                    <a:pt x="85671" y="246380"/>
                  </a:lnTo>
                  <a:lnTo>
                    <a:pt x="85243" y="247650"/>
                  </a:lnTo>
                  <a:lnTo>
                    <a:pt x="90758" y="247650"/>
                  </a:lnTo>
                  <a:lnTo>
                    <a:pt x="92137" y="250190"/>
                  </a:lnTo>
                  <a:lnTo>
                    <a:pt x="92137" y="256540"/>
                  </a:lnTo>
                  <a:lnTo>
                    <a:pt x="91946" y="259080"/>
                  </a:lnTo>
                  <a:lnTo>
                    <a:pt x="91566" y="261620"/>
                  </a:lnTo>
                  <a:lnTo>
                    <a:pt x="91281" y="262890"/>
                  </a:lnTo>
                  <a:lnTo>
                    <a:pt x="92945" y="265430"/>
                  </a:lnTo>
                  <a:close/>
                </a:path>
                <a:path w="316864" h="461009">
                  <a:moveTo>
                    <a:pt x="88143" y="227330"/>
                  </a:moveTo>
                  <a:lnTo>
                    <a:pt x="86717" y="227330"/>
                  </a:lnTo>
                  <a:lnTo>
                    <a:pt x="92422" y="222250"/>
                  </a:lnTo>
                  <a:lnTo>
                    <a:pt x="93848" y="223520"/>
                  </a:lnTo>
                  <a:lnTo>
                    <a:pt x="93848" y="226060"/>
                  </a:lnTo>
                  <a:lnTo>
                    <a:pt x="88143" y="227330"/>
                  </a:lnTo>
                  <a:close/>
                </a:path>
                <a:path w="316864" h="461009">
                  <a:moveTo>
                    <a:pt x="93848" y="223520"/>
                  </a:moveTo>
                  <a:lnTo>
                    <a:pt x="92422" y="222250"/>
                  </a:lnTo>
                  <a:lnTo>
                    <a:pt x="93848" y="222250"/>
                  </a:lnTo>
                  <a:lnTo>
                    <a:pt x="93848" y="223520"/>
                  </a:lnTo>
                  <a:close/>
                </a:path>
                <a:path w="316864" h="461009">
                  <a:moveTo>
                    <a:pt x="93848" y="227330"/>
                  </a:moveTo>
                  <a:lnTo>
                    <a:pt x="88143" y="227330"/>
                  </a:lnTo>
                  <a:lnTo>
                    <a:pt x="93848" y="226060"/>
                  </a:lnTo>
                  <a:lnTo>
                    <a:pt x="93848" y="227330"/>
                  </a:lnTo>
                  <a:close/>
                </a:path>
                <a:path w="316864" h="461009">
                  <a:moveTo>
                    <a:pt x="20823" y="308610"/>
                  </a:moveTo>
                  <a:lnTo>
                    <a:pt x="18541" y="308610"/>
                  </a:lnTo>
                  <a:lnTo>
                    <a:pt x="16829" y="306070"/>
                  </a:lnTo>
                  <a:lnTo>
                    <a:pt x="15213" y="303530"/>
                  </a:lnTo>
                  <a:lnTo>
                    <a:pt x="17210" y="300990"/>
                  </a:lnTo>
                  <a:lnTo>
                    <a:pt x="22820" y="299720"/>
                  </a:lnTo>
                  <a:lnTo>
                    <a:pt x="19777" y="295910"/>
                  </a:lnTo>
                  <a:lnTo>
                    <a:pt x="18684" y="292100"/>
                  </a:lnTo>
                  <a:lnTo>
                    <a:pt x="19539" y="288290"/>
                  </a:lnTo>
                  <a:lnTo>
                    <a:pt x="18853" y="283210"/>
                  </a:lnTo>
                  <a:lnTo>
                    <a:pt x="15368" y="274320"/>
                  </a:lnTo>
                  <a:lnTo>
                    <a:pt x="9083" y="261620"/>
                  </a:lnTo>
                  <a:lnTo>
                    <a:pt x="0" y="245110"/>
                  </a:lnTo>
                  <a:lnTo>
                    <a:pt x="11454" y="256540"/>
                  </a:lnTo>
                  <a:lnTo>
                    <a:pt x="19290" y="264160"/>
                  </a:lnTo>
                  <a:lnTo>
                    <a:pt x="19682" y="264632"/>
                  </a:lnTo>
                  <a:lnTo>
                    <a:pt x="19682" y="267970"/>
                  </a:lnTo>
                  <a:lnTo>
                    <a:pt x="20015" y="269240"/>
                  </a:lnTo>
                  <a:lnTo>
                    <a:pt x="21346" y="269240"/>
                  </a:lnTo>
                  <a:lnTo>
                    <a:pt x="22487" y="270510"/>
                  </a:lnTo>
                  <a:lnTo>
                    <a:pt x="96035" y="270510"/>
                  </a:lnTo>
                  <a:lnTo>
                    <a:pt x="94466" y="274320"/>
                  </a:lnTo>
                  <a:lnTo>
                    <a:pt x="93468" y="278130"/>
                  </a:lnTo>
                  <a:lnTo>
                    <a:pt x="93753" y="281940"/>
                  </a:lnTo>
                  <a:lnTo>
                    <a:pt x="93848" y="290830"/>
                  </a:lnTo>
                  <a:lnTo>
                    <a:pt x="93373" y="293370"/>
                  </a:lnTo>
                  <a:lnTo>
                    <a:pt x="90995" y="299720"/>
                  </a:lnTo>
                  <a:lnTo>
                    <a:pt x="90995" y="303530"/>
                  </a:lnTo>
                  <a:lnTo>
                    <a:pt x="91661" y="307340"/>
                  </a:lnTo>
                  <a:lnTo>
                    <a:pt x="23676" y="307340"/>
                  </a:lnTo>
                  <a:lnTo>
                    <a:pt x="20823" y="308610"/>
                  </a:lnTo>
                  <a:close/>
                </a:path>
                <a:path w="316864" h="461009">
                  <a:moveTo>
                    <a:pt x="96035" y="270510"/>
                  </a:moveTo>
                  <a:lnTo>
                    <a:pt x="24103" y="270510"/>
                  </a:lnTo>
                  <a:lnTo>
                    <a:pt x="23506" y="269240"/>
                  </a:lnTo>
                  <a:lnTo>
                    <a:pt x="19682" y="264632"/>
                  </a:lnTo>
                  <a:lnTo>
                    <a:pt x="19682" y="260350"/>
                  </a:lnTo>
                  <a:lnTo>
                    <a:pt x="22535" y="261620"/>
                  </a:lnTo>
                  <a:lnTo>
                    <a:pt x="28240" y="265430"/>
                  </a:lnTo>
                  <a:lnTo>
                    <a:pt x="92945" y="265430"/>
                  </a:lnTo>
                  <a:lnTo>
                    <a:pt x="96558" y="269240"/>
                  </a:lnTo>
                  <a:lnTo>
                    <a:pt x="96035" y="270510"/>
                  </a:lnTo>
                  <a:close/>
                </a:path>
                <a:path w="316864" h="461009">
                  <a:moveTo>
                    <a:pt x="24103" y="270510"/>
                  </a:moveTo>
                  <a:lnTo>
                    <a:pt x="22487" y="270510"/>
                  </a:lnTo>
                  <a:lnTo>
                    <a:pt x="21346" y="269240"/>
                  </a:lnTo>
                  <a:lnTo>
                    <a:pt x="20015" y="269240"/>
                  </a:lnTo>
                  <a:lnTo>
                    <a:pt x="19682" y="267970"/>
                  </a:lnTo>
                  <a:lnTo>
                    <a:pt x="19682" y="264632"/>
                  </a:lnTo>
                  <a:lnTo>
                    <a:pt x="23506" y="269240"/>
                  </a:lnTo>
                  <a:lnTo>
                    <a:pt x="24103" y="270510"/>
                  </a:lnTo>
                  <a:close/>
                </a:path>
                <a:path w="316864" h="461009">
                  <a:moveTo>
                    <a:pt x="25435" y="354330"/>
                  </a:moveTo>
                  <a:lnTo>
                    <a:pt x="25340" y="341630"/>
                  </a:lnTo>
                  <a:lnTo>
                    <a:pt x="23200" y="340360"/>
                  </a:lnTo>
                  <a:lnTo>
                    <a:pt x="19112" y="339090"/>
                  </a:lnTo>
                  <a:lnTo>
                    <a:pt x="19112" y="331470"/>
                  </a:lnTo>
                  <a:lnTo>
                    <a:pt x="19682" y="327660"/>
                  </a:lnTo>
                  <a:lnTo>
                    <a:pt x="20823" y="327660"/>
                  </a:lnTo>
                  <a:lnTo>
                    <a:pt x="22059" y="326390"/>
                  </a:lnTo>
                  <a:lnTo>
                    <a:pt x="22439" y="325120"/>
                  </a:lnTo>
                  <a:lnTo>
                    <a:pt x="21964" y="325120"/>
                  </a:lnTo>
                  <a:lnTo>
                    <a:pt x="20538" y="321310"/>
                  </a:lnTo>
                  <a:lnTo>
                    <a:pt x="17685" y="316230"/>
                  </a:lnTo>
                  <a:lnTo>
                    <a:pt x="14928" y="311150"/>
                  </a:lnTo>
                  <a:lnTo>
                    <a:pt x="16925" y="307340"/>
                  </a:lnTo>
                  <a:lnTo>
                    <a:pt x="17685" y="307340"/>
                  </a:lnTo>
                  <a:lnTo>
                    <a:pt x="18541" y="308610"/>
                  </a:lnTo>
                  <a:lnTo>
                    <a:pt x="92194" y="308610"/>
                  </a:lnTo>
                  <a:lnTo>
                    <a:pt x="94323" y="313690"/>
                  </a:lnTo>
                  <a:lnTo>
                    <a:pt x="94989" y="317500"/>
                  </a:lnTo>
                  <a:lnTo>
                    <a:pt x="94989" y="323850"/>
                  </a:lnTo>
                  <a:lnTo>
                    <a:pt x="95227" y="325120"/>
                  </a:lnTo>
                  <a:lnTo>
                    <a:pt x="95702" y="326390"/>
                  </a:lnTo>
                  <a:lnTo>
                    <a:pt x="96986" y="328930"/>
                  </a:lnTo>
                  <a:lnTo>
                    <a:pt x="98127" y="331470"/>
                  </a:lnTo>
                  <a:lnTo>
                    <a:pt x="99363" y="334010"/>
                  </a:lnTo>
                  <a:lnTo>
                    <a:pt x="100124" y="336550"/>
                  </a:lnTo>
                  <a:lnTo>
                    <a:pt x="100694" y="342900"/>
                  </a:lnTo>
                  <a:lnTo>
                    <a:pt x="99934" y="345440"/>
                  </a:lnTo>
                  <a:lnTo>
                    <a:pt x="99030" y="346710"/>
                  </a:lnTo>
                  <a:lnTo>
                    <a:pt x="98697" y="346710"/>
                  </a:lnTo>
                  <a:lnTo>
                    <a:pt x="98127" y="347980"/>
                  </a:lnTo>
                  <a:lnTo>
                    <a:pt x="99933" y="347980"/>
                  </a:lnTo>
                  <a:lnTo>
                    <a:pt x="100409" y="349250"/>
                  </a:lnTo>
                  <a:lnTo>
                    <a:pt x="101360" y="350520"/>
                  </a:lnTo>
                  <a:lnTo>
                    <a:pt x="101835" y="353060"/>
                  </a:lnTo>
                  <a:lnTo>
                    <a:pt x="27812" y="353060"/>
                  </a:lnTo>
                  <a:lnTo>
                    <a:pt x="25435" y="354330"/>
                  </a:lnTo>
                  <a:close/>
                </a:path>
                <a:path w="316864" h="461009">
                  <a:moveTo>
                    <a:pt x="92194" y="308610"/>
                  </a:moveTo>
                  <a:lnTo>
                    <a:pt x="20823" y="308610"/>
                  </a:lnTo>
                  <a:lnTo>
                    <a:pt x="23676" y="307340"/>
                  </a:lnTo>
                  <a:lnTo>
                    <a:pt x="91661" y="307340"/>
                  </a:lnTo>
                  <a:lnTo>
                    <a:pt x="92194" y="308610"/>
                  </a:lnTo>
                  <a:close/>
                </a:path>
                <a:path w="316864" h="461009">
                  <a:moveTo>
                    <a:pt x="98127" y="347980"/>
                  </a:moveTo>
                  <a:lnTo>
                    <a:pt x="98697" y="346710"/>
                  </a:lnTo>
                  <a:lnTo>
                    <a:pt x="99030" y="346710"/>
                  </a:lnTo>
                  <a:lnTo>
                    <a:pt x="98127" y="347980"/>
                  </a:lnTo>
                  <a:close/>
                </a:path>
                <a:path w="316864" h="461009">
                  <a:moveTo>
                    <a:pt x="99933" y="347980"/>
                  </a:moveTo>
                  <a:lnTo>
                    <a:pt x="98127" y="347980"/>
                  </a:lnTo>
                  <a:lnTo>
                    <a:pt x="99030" y="346710"/>
                  </a:lnTo>
                  <a:lnTo>
                    <a:pt x="99458" y="346710"/>
                  </a:lnTo>
                  <a:lnTo>
                    <a:pt x="99933" y="347980"/>
                  </a:lnTo>
                  <a:close/>
                </a:path>
                <a:path w="316864" h="461009">
                  <a:moveTo>
                    <a:pt x="100694" y="363220"/>
                  </a:moveTo>
                  <a:lnTo>
                    <a:pt x="32091" y="363220"/>
                  </a:lnTo>
                  <a:lnTo>
                    <a:pt x="28097" y="360680"/>
                  </a:lnTo>
                  <a:lnTo>
                    <a:pt x="23343" y="360680"/>
                  </a:lnTo>
                  <a:lnTo>
                    <a:pt x="24389" y="356870"/>
                  </a:lnTo>
                  <a:lnTo>
                    <a:pt x="25435" y="354330"/>
                  </a:lnTo>
                  <a:lnTo>
                    <a:pt x="27812" y="353060"/>
                  </a:lnTo>
                  <a:lnTo>
                    <a:pt x="31520" y="354330"/>
                  </a:lnTo>
                  <a:lnTo>
                    <a:pt x="101835" y="354330"/>
                  </a:lnTo>
                  <a:lnTo>
                    <a:pt x="101835" y="358140"/>
                  </a:lnTo>
                  <a:lnTo>
                    <a:pt x="101455" y="360680"/>
                  </a:lnTo>
                  <a:lnTo>
                    <a:pt x="28097" y="360680"/>
                  </a:lnTo>
                  <a:lnTo>
                    <a:pt x="25656" y="361824"/>
                  </a:lnTo>
                  <a:lnTo>
                    <a:pt x="101112" y="361824"/>
                  </a:lnTo>
                  <a:lnTo>
                    <a:pt x="100694" y="363220"/>
                  </a:lnTo>
                  <a:close/>
                </a:path>
                <a:path w="316864" h="461009">
                  <a:moveTo>
                    <a:pt x="101835" y="354330"/>
                  </a:moveTo>
                  <a:lnTo>
                    <a:pt x="31520" y="354330"/>
                  </a:lnTo>
                  <a:lnTo>
                    <a:pt x="27812" y="353060"/>
                  </a:lnTo>
                  <a:lnTo>
                    <a:pt x="101835" y="353060"/>
                  </a:lnTo>
                  <a:lnTo>
                    <a:pt x="101835" y="354330"/>
                  </a:lnTo>
                  <a:close/>
                </a:path>
                <a:path w="316864" h="461009">
                  <a:moveTo>
                    <a:pt x="32091" y="363220"/>
                  </a:moveTo>
                  <a:lnTo>
                    <a:pt x="25910" y="361950"/>
                  </a:lnTo>
                  <a:lnTo>
                    <a:pt x="25656" y="361824"/>
                  </a:lnTo>
                  <a:lnTo>
                    <a:pt x="28097" y="360680"/>
                  </a:lnTo>
                  <a:lnTo>
                    <a:pt x="32091" y="363220"/>
                  </a:lnTo>
                  <a:close/>
                </a:path>
                <a:path w="316864" h="461009">
                  <a:moveTo>
                    <a:pt x="23818" y="384810"/>
                  </a:moveTo>
                  <a:lnTo>
                    <a:pt x="21964" y="382270"/>
                  </a:lnTo>
                  <a:lnTo>
                    <a:pt x="21964" y="372110"/>
                  </a:lnTo>
                  <a:lnTo>
                    <a:pt x="22630" y="369570"/>
                  </a:lnTo>
                  <a:lnTo>
                    <a:pt x="23961" y="365760"/>
                  </a:lnTo>
                  <a:lnTo>
                    <a:pt x="25387" y="361950"/>
                  </a:lnTo>
                  <a:lnTo>
                    <a:pt x="25656" y="361824"/>
                  </a:lnTo>
                  <a:lnTo>
                    <a:pt x="25910" y="361950"/>
                  </a:lnTo>
                  <a:lnTo>
                    <a:pt x="32091" y="363220"/>
                  </a:lnTo>
                  <a:lnTo>
                    <a:pt x="100694" y="363220"/>
                  </a:lnTo>
                  <a:lnTo>
                    <a:pt x="99934" y="365760"/>
                  </a:lnTo>
                  <a:lnTo>
                    <a:pt x="98127" y="365760"/>
                  </a:lnTo>
                  <a:lnTo>
                    <a:pt x="99078" y="367030"/>
                  </a:lnTo>
                  <a:lnTo>
                    <a:pt x="99838" y="367030"/>
                  </a:lnTo>
                  <a:lnTo>
                    <a:pt x="100694" y="369570"/>
                  </a:lnTo>
                  <a:lnTo>
                    <a:pt x="100599" y="378460"/>
                  </a:lnTo>
                  <a:lnTo>
                    <a:pt x="26528" y="378460"/>
                  </a:lnTo>
                  <a:lnTo>
                    <a:pt x="26528" y="379730"/>
                  </a:lnTo>
                  <a:lnTo>
                    <a:pt x="26100" y="382270"/>
                  </a:lnTo>
                  <a:lnTo>
                    <a:pt x="25841" y="383424"/>
                  </a:lnTo>
                  <a:lnTo>
                    <a:pt x="23818" y="384810"/>
                  </a:lnTo>
                  <a:close/>
                </a:path>
                <a:path w="316864" h="461009">
                  <a:moveTo>
                    <a:pt x="99078" y="367030"/>
                  </a:moveTo>
                  <a:lnTo>
                    <a:pt x="98127" y="365760"/>
                  </a:lnTo>
                  <a:lnTo>
                    <a:pt x="99331" y="366653"/>
                  </a:lnTo>
                  <a:lnTo>
                    <a:pt x="99078" y="367030"/>
                  </a:lnTo>
                  <a:close/>
                </a:path>
                <a:path w="316864" h="461009">
                  <a:moveTo>
                    <a:pt x="99331" y="366653"/>
                  </a:moveTo>
                  <a:lnTo>
                    <a:pt x="98127" y="365760"/>
                  </a:lnTo>
                  <a:lnTo>
                    <a:pt x="99934" y="365760"/>
                  </a:lnTo>
                  <a:lnTo>
                    <a:pt x="99331" y="366653"/>
                  </a:lnTo>
                  <a:close/>
                </a:path>
                <a:path w="316864" h="461009">
                  <a:moveTo>
                    <a:pt x="99838" y="367030"/>
                  </a:moveTo>
                  <a:lnTo>
                    <a:pt x="99078" y="367030"/>
                  </a:lnTo>
                  <a:lnTo>
                    <a:pt x="99331" y="366653"/>
                  </a:lnTo>
                  <a:lnTo>
                    <a:pt x="99838" y="367030"/>
                  </a:lnTo>
                  <a:close/>
                </a:path>
                <a:path w="316864" h="461009">
                  <a:moveTo>
                    <a:pt x="283898" y="381000"/>
                  </a:moveTo>
                  <a:lnTo>
                    <a:pt x="253495" y="381000"/>
                  </a:lnTo>
                  <a:lnTo>
                    <a:pt x="253923" y="379730"/>
                  </a:lnTo>
                  <a:lnTo>
                    <a:pt x="254018" y="377190"/>
                  </a:lnTo>
                  <a:lnTo>
                    <a:pt x="254208" y="375920"/>
                  </a:lnTo>
                  <a:lnTo>
                    <a:pt x="258154" y="373380"/>
                  </a:lnTo>
                  <a:lnTo>
                    <a:pt x="265856" y="369570"/>
                  </a:lnTo>
                  <a:lnTo>
                    <a:pt x="271466" y="374650"/>
                  </a:lnTo>
                  <a:lnTo>
                    <a:pt x="274224" y="377190"/>
                  </a:lnTo>
                  <a:lnTo>
                    <a:pt x="281181" y="377190"/>
                  </a:lnTo>
                  <a:lnTo>
                    <a:pt x="283019" y="379730"/>
                  </a:lnTo>
                  <a:lnTo>
                    <a:pt x="283898" y="381000"/>
                  </a:lnTo>
                  <a:close/>
                </a:path>
                <a:path w="316864" h="461009">
                  <a:moveTo>
                    <a:pt x="281181" y="377190"/>
                  </a:moveTo>
                  <a:lnTo>
                    <a:pt x="276078" y="377190"/>
                  </a:lnTo>
                  <a:lnTo>
                    <a:pt x="280261" y="375920"/>
                  </a:lnTo>
                  <a:lnTo>
                    <a:pt x="281181" y="377190"/>
                  </a:lnTo>
                  <a:close/>
                </a:path>
                <a:path w="316864" h="461009">
                  <a:moveTo>
                    <a:pt x="25841" y="383424"/>
                  </a:moveTo>
                  <a:lnTo>
                    <a:pt x="26100" y="382270"/>
                  </a:lnTo>
                  <a:lnTo>
                    <a:pt x="26528" y="379730"/>
                  </a:lnTo>
                  <a:lnTo>
                    <a:pt x="26528" y="378460"/>
                  </a:lnTo>
                  <a:lnTo>
                    <a:pt x="30902" y="378460"/>
                  </a:lnTo>
                  <a:lnTo>
                    <a:pt x="31235" y="379730"/>
                  </a:lnTo>
                  <a:lnTo>
                    <a:pt x="25841" y="383424"/>
                  </a:lnTo>
                  <a:close/>
                </a:path>
                <a:path w="316864" h="461009">
                  <a:moveTo>
                    <a:pt x="59808" y="461010"/>
                  </a:moveTo>
                  <a:lnTo>
                    <a:pt x="46971" y="461010"/>
                  </a:lnTo>
                  <a:lnTo>
                    <a:pt x="42027" y="458470"/>
                  </a:lnTo>
                  <a:lnTo>
                    <a:pt x="37035" y="457200"/>
                  </a:lnTo>
                  <a:lnTo>
                    <a:pt x="29523" y="457200"/>
                  </a:lnTo>
                  <a:lnTo>
                    <a:pt x="30284" y="450850"/>
                  </a:lnTo>
                  <a:lnTo>
                    <a:pt x="28810" y="445770"/>
                  </a:lnTo>
                  <a:lnTo>
                    <a:pt x="25102" y="441960"/>
                  </a:lnTo>
                  <a:lnTo>
                    <a:pt x="21489" y="438150"/>
                  </a:lnTo>
                  <a:lnTo>
                    <a:pt x="18398" y="433070"/>
                  </a:lnTo>
                  <a:lnTo>
                    <a:pt x="15831" y="425450"/>
                  </a:lnTo>
                  <a:lnTo>
                    <a:pt x="19444" y="420370"/>
                  </a:lnTo>
                  <a:lnTo>
                    <a:pt x="21489" y="416560"/>
                  </a:lnTo>
                  <a:lnTo>
                    <a:pt x="22439" y="408940"/>
                  </a:lnTo>
                  <a:lnTo>
                    <a:pt x="20348" y="403860"/>
                  </a:lnTo>
                  <a:lnTo>
                    <a:pt x="15688" y="396240"/>
                  </a:lnTo>
                  <a:lnTo>
                    <a:pt x="21298" y="393700"/>
                  </a:lnTo>
                  <a:lnTo>
                    <a:pt x="24484" y="389890"/>
                  </a:lnTo>
                  <a:lnTo>
                    <a:pt x="25244" y="386080"/>
                  </a:lnTo>
                  <a:lnTo>
                    <a:pt x="25841" y="383424"/>
                  </a:lnTo>
                  <a:lnTo>
                    <a:pt x="31235" y="379730"/>
                  </a:lnTo>
                  <a:lnTo>
                    <a:pt x="30902" y="378460"/>
                  </a:lnTo>
                  <a:lnTo>
                    <a:pt x="100599" y="378460"/>
                  </a:lnTo>
                  <a:lnTo>
                    <a:pt x="100219" y="382270"/>
                  </a:lnTo>
                  <a:lnTo>
                    <a:pt x="100193" y="383653"/>
                  </a:lnTo>
                  <a:lnTo>
                    <a:pt x="97984" y="384810"/>
                  </a:lnTo>
                  <a:lnTo>
                    <a:pt x="96558" y="387350"/>
                  </a:lnTo>
                  <a:lnTo>
                    <a:pt x="142769" y="387350"/>
                  </a:lnTo>
                  <a:lnTo>
                    <a:pt x="143340" y="388620"/>
                  </a:lnTo>
                  <a:lnTo>
                    <a:pt x="300277" y="388620"/>
                  </a:lnTo>
                  <a:lnTo>
                    <a:pt x="302083" y="389890"/>
                  </a:lnTo>
                  <a:lnTo>
                    <a:pt x="305887" y="393700"/>
                  </a:lnTo>
                  <a:lnTo>
                    <a:pt x="316346" y="414020"/>
                  </a:lnTo>
                  <a:lnTo>
                    <a:pt x="312448" y="420370"/>
                  </a:lnTo>
                  <a:lnTo>
                    <a:pt x="308406" y="426720"/>
                  </a:lnTo>
                  <a:lnTo>
                    <a:pt x="300039" y="439420"/>
                  </a:lnTo>
                  <a:lnTo>
                    <a:pt x="290673" y="439420"/>
                  </a:lnTo>
                  <a:lnTo>
                    <a:pt x="291006" y="440690"/>
                  </a:lnTo>
                  <a:lnTo>
                    <a:pt x="195303" y="440690"/>
                  </a:lnTo>
                  <a:lnTo>
                    <a:pt x="194828" y="444500"/>
                  </a:lnTo>
                  <a:lnTo>
                    <a:pt x="195018" y="444500"/>
                  </a:lnTo>
                  <a:lnTo>
                    <a:pt x="194923" y="445770"/>
                  </a:lnTo>
                  <a:lnTo>
                    <a:pt x="185177" y="445770"/>
                  </a:lnTo>
                  <a:lnTo>
                    <a:pt x="183750" y="447040"/>
                  </a:lnTo>
                  <a:lnTo>
                    <a:pt x="133688" y="447040"/>
                  </a:lnTo>
                  <a:lnTo>
                    <a:pt x="132310" y="448310"/>
                  </a:lnTo>
                  <a:lnTo>
                    <a:pt x="128126" y="449580"/>
                  </a:lnTo>
                  <a:lnTo>
                    <a:pt x="112390" y="449580"/>
                  </a:lnTo>
                  <a:lnTo>
                    <a:pt x="107825" y="450850"/>
                  </a:lnTo>
                  <a:lnTo>
                    <a:pt x="88048" y="450850"/>
                  </a:lnTo>
                  <a:lnTo>
                    <a:pt x="86907" y="453390"/>
                  </a:lnTo>
                  <a:lnTo>
                    <a:pt x="71218" y="453390"/>
                  </a:lnTo>
                  <a:lnTo>
                    <a:pt x="69126" y="454660"/>
                  </a:lnTo>
                  <a:lnTo>
                    <a:pt x="63801" y="459740"/>
                  </a:lnTo>
                  <a:lnTo>
                    <a:pt x="59808" y="461010"/>
                  </a:lnTo>
                  <a:close/>
                </a:path>
                <a:path w="316864" h="461009">
                  <a:moveTo>
                    <a:pt x="284302" y="384810"/>
                  </a:moveTo>
                  <a:lnTo>
                    <a:pt x="230295" y="384810"/>
                  </a:lnTo>
                  <a:lnTo>
                    <a:pt x="234288" y="383540"/>
                  </a:lnTo>
                  <a:lnTo>
                    <a:pt x="245603" y="382270"/>
                  </a:lnTo>
                  <a:lnTo>
                    <a:pt x="249882" y="381000"/>
                  </a:lnTo>
                  <a:lnTo>
                    <a:pt x="252734" y="379730"/>
                  </a:lnTo>
                  <a:lnTo>
                    <a:pt x="253495" y="381000"/>
                  </a:lnTo>
                  <a:lnTo>
                    <a:pt x="283898" y="381000"/>
                  </a:lnTo>
                  <a:lnTo>
                    <a:pt x="284778" y="382270"/>
                  </a:lnTo>
                  <a:lnTo>
                    <a:pt x="286299" y="383540"/>
                  </a:lnTo>
                  <a:lnTo>
                    <a:pt x="286157" y="383540"/>
                  </a:lnTo>
                  <a:lnTo>
                    <a:pt x="284302" y="384810"/>
                  </a:lnTo>
                  <a:close/>
                </a:path>
                <a:path w="316864" h="461009">
                  <a:moveTo>
                    <a:pt x="142199" y="386080"/>
                  </a:moveTo>
                  <a:lnTo>
                    <a:pt x="114006" y="386080"/>
                  </a:lnTo>
                  <a:lnTo>
                    <a:pt x="115385" y="384810"/>
                  </a:lnTo>
                  <a:lnTo>
                    <a:pt x="116811" y="384810"/>
                  </a:lnTo>
                  <a:lnTo>
                    <a:pt x="118332" y="383540"/>
                  </a:lnTo>
                  <a:lnTo>
                    <a:pt x="121232" y="382270"/>
                  </a:lnTo>
                  <a:lnTo>
                    <a:pt x="125511" y="381000"/>
                  </a:lnTo>
                  <a:lnTo>
                    <a:pt x="129790" y="382270"/>
                  </a:lnTo>
                  <a:lnTo>
                    <a:pt x="133546" y="383540"/>
                  </a:lnTo>
                  <a:lnTo>
                    <a:pt x="140012" y="383540"/>
                  </a:lnTo>
                  <a:lnTo>
                    <a:pt x="142199" y="386080"/>
                  </a:lnTo>
                  <a:close/>
                </a:path>
                <a:path w="316864" h="461009">
                  <a:moveTo>
                    <a:pt x="283637" y="386080"/>
                  </a:moveTo>
                  <a:lnTo>
                    <a:pt x="156366" y="386080"/>
                  </a:lnTo>
                  <a:lnTo>
                    <a:pt x="156889" y="384810"/>
                  </a:lnTo>
                  <a:lnTo>
                    <a:pt x="157745" y="381000"/>
                  </a:lnTo>
                  <a:lnTo>
                    <a:pt x="165447" y="382270"/>
                  </a:lnTo>
                  <a:lnTo>
                    <a:pt x="170486" y="382270"/>
                  </a:lnTo>
                  <a:lnTo>
                    <a:pt x="172931" y="383574"/>
                  </a:lnTo>
                  <a:lnTo>
                    <a:pt x="175335" y="384810"/>
                  </a:lnTo>
                  <a:lnTo>
                    <a:pt x="284302" y="384810"/>
                  </a:lnTo>
                  <a:lnTo>
                    <a:pt x="283637" y="386080"/>
                  </a:lnTo>
                  <a:close/>
                </a:path>
                <a:path w="316864" h="461009">
                  <a:moveTo>
                    <a:pt x="227870" y="384810"/>
                  </a:moveTo>
                  <a:lnTo>
                    <a:pt x="201579" y="384810"/>
                  </a:lnTo>
                  <a:lnTo>
                    <a:pt x="204289" y="383540"/>
                  </a:lnTo>
                  <a:lnTo>
                    <a:pt x="210755" y="382270"/>
                  </a:lnTo>
                  <a:lnTo>
                    <a:pt x="214320" y="381000"/>
                  </a:lnTo>
                  <a:lnTo>
                    <a:pt x="222117" y="381000"/>
                  </a:lnTo>
                  <a:lnTo>
                    <a:pt x="224827" y="382270"/>
                  </a:lnTo>
                  <a:lnTo>
                    <a:pt x="227870" y="384810"/>
                  </a:lnTo>
                  <a:close/>
                </a:path>
                <a:path w="316864" h="461009">
                  <a:moveTo>
                    <a:pt x="300277" y="388620"/>
                  </a:moveTo>
                  <a:lnTo>
                    <a:pt x="143340" y="388620"/>
                  </a:lnTo>
                  <a:lnTo>
                    <a:pt x="143625" y="384810"/>
                  </a:lnTo>
                  <a:lnTo>
                    <a:pt x="145194" y="382270"/>
                  </a:lnTo>
                  <a:lnTo>
                    <a:pt x="148046" y="383540"/>
                  </a:lnTo>
                  <a:lnTo>
                    <a:pt x="150994" y="383540"/>
                  </a:lnTo>
                  <a:lnTo>
                    <a:pt x="153038" y="384810"/>
                  </a:lnTo>
                  <a:lnTo>
                    <a:pt x="156081" y="384810"/>
                  </a:lnTo>
                  <a:lnTo>
                    <a:pt x="156176" y="386080"/>
                  </a:lnTo>
                  <a:lnTo>
                    <a:pt x="283637" y="386080"/>
                  </a:lnTo>
                  <a:lnTo>
                    <a:pt x="282971" y="387350"/>
                  </a:lnTo>
                  <a:lnTo>
                    <a:pt x="298470" y="387350"/>
                  </a:lnTo>
                  <a:lnTo>
                    <a:pt x="300277" y="388620"/>
                  </a:lnTo>
                  <a:close/>
                </a:path>
                <a:path w="316864" h="461009">
                  <a:moveTo>
                    <a:pt x="196920" y="384810"/>
                  </a:moveTo>
                  <a:lnTo>
                    <a:pt x="177713" y="384810"/>
                  </a:lnTo>
                  <a:lnTo>
                    <a:pt x="184559" y="383540"/>
                  </a:lnTo>
                  <a:lnTo>
                    <a:pt x="188315" y="382270"/>
                  </a:lnTo>
                  <a:lnTo>
                    <a:pt x="191262" y="383540"/>
                  </a:lnTo>
                  <a:lnTo>
                    <a:pt x="194210" y="383540"/>
                  </a:lnTo>
                  <a:lnTo>
                    <a:pt x="196920" y="384810"/>
                  </a:lnTo>
                  <a:close/>
                </a:path>
                <a:path w="316864" h="461009">
                  <a:moveTo>
                    <a:pt x="142769" y="387350"/>
                  </a:moveTo>
                  <a:lnTo>
                    <a:pt x="100361" y="387350"/>
                  </a:lnTo>
                  <a:lnTo>
                    <a:pt x="100266" y="386080"/>
                  </a:lnTo>
                  <a:lnTo>
                    <a:pt x="100193" y="383653"/>
                  </a:lnTo>
                  <a:lnTo>
                    <a:pt x="100409" y="383540"/>
                  </a:lnTo>
                  <a:lnTo>
                    <a:pt x="103832" y="384810"/>
                  </a:lnTo>
                  <a:lnTo>
                    <a:pt x="107255" y="384810"/>
                  </a:lnTo>
                  <a:lnTo>
                    <a:pt x="110203" y="386080"/>
                  </a:lnTo>
                  <a:lnTo>
                    <a:pt x="142199" y="386080"/>
                  </a:lnTo>
                  <a:lnTo>
                    <a:pt x="142769" y="387350"/>
                  </a:lnTo>
                  <a:close/>
                </a:path>
                <a:path w="316864" h="461009">
                  <a:moveTo>
                    <a:pt x="282971" y="387350"/>
                  </a:moveTo>
                  <a:lnTo>
                    <a:pt x="284302" y="384810"/>
                  </a:lnTo>
                  <a:lnTo>
                    <a:pt x="286157" y="383540"/>
                  </a:lnTo>
                  <a:lnTo>
                    <a:pt x="285444" y="386080"/>
                  </a:lnTo>
                  <a:lnTo>
                    <a:pt x="282971" y="387350"/>
                  </a:lnTo>
                  <a:close/>
                </a:path>
                <a:path w="316864" h="461009">
                  <a:moveTo>
                    <a:pt x="286287" y="383574"/>
                  </a:moveTo>
                  <a:lnTo>
                    <a:pt x="286157" y="383540"/>
                  </a:lnTo>
                  <a:lnTo>
                    <a:pt x="286299" y="383540"/>
                  </a:lnTo>
                  <a:close/>
                </a:path>
                <a:path w="316864" h="461009">
                  <a:moveTo>
                    <a:pt x="298470" y="387350"/>
                  </a:moveTo>
                  <a:lnTo>
                    <a:pt x="282971" y="387350"/>
                  </a:lnTo>
                  <a:lnTo>
                    <a:pt x="285444" y="386080"/>
                  </a:lnTo>
                  <a:lnTo>
                    <a:pt x="286287" y="383574"/>
                  </a:lnTo>
                  <a:lnTo>
                    <a:pt x="290911" y="384810"/>
                  </a:lnTo>
                  <a:lnTo>
                    <a:pt x="293621" y="384810"/>
                  </a:lnTo>
                  <a:lnTo>
                    <a:pt x="296664" y="386080"/>
                  </a:lnTo>
                  <a:lnTo>
                    <a:pt x="298470" y="387350"/>
                  </a:lnTo>
                  <a:close/>
                </a:path>
                <a:path w="316864" h="461009">
                  <a:moveTo>
                    <a:pt x="100361" y="387350"/>
                  </a:moveTo>
                  <a:lnTo>
                    <a:pt x="96558" y="387350"/>
                  </a:lnTo>
                  <a:lnTo>
                    <a:pt x="97984" y="384810"/>
                  </a:lnTo>
                  <a:lnTo>
                    <a:pt x="100193" y="383653"/>
                  </a:lnTo>
                  <a:lnTo>
                    <a:pt x="100266" y="386080"/>
                  </a:lnTo>
                  <a:lnTo>
                    <a:pt x="100361" y="387350"/>
                  </a:lnTo>
                  <a:close/>
                </a:path>
                <a:path w="316864" h="461009">
                  <a:moveTo>
                    <a:pt x="295523" y="440690"/>
                  </a:moveTo>
                  <a:lnTo>
                    <a:pt x="290673" y="439420"/>
                  </a:lnTo>
                  <a:lnTo>
                    <a:pt x="300039" y="439420"/>
                  </a:lnTo>
                  <a:lnTo>
                    <a:pt x="295523" y="440690"/>
                  </a:lnTo>
                  <a:close/>
                </a:path>
                <a:path w="316864" h="461009">
                  <a:moveTo>
                    <a:pt x="195018" y="444500"/>
                  </a:moveTo>
                  <a:lnTo>
                    <a:pt x="194828" y="444500"/>
                  </a:lnTo>
                  <a:lnTo>
                    <a:pt x="195303" y="440690"/>
                  </a:lnTo>
                  <a:lnTo>
                    <a:pt x="195113" y="443230"/>
                  </a:lnTo>
                  <a:lnTo>
                    <a:pt x="195018" y="444500"/>
                  </a:lnTo>
                  <a:close/>
                </a:path>
                <a:path w="316864" h="461009">
                  <a:moveTo>
                    <a:pt x="255159" y="453390"/>
                  </a:moveTo>
                  <a:lnTo>
                    <a:pt x="246792" y="448310"/>
                  </a:lnTo>
                  <a:lnTo>
                    <a:pt x="238947" y="447040"/>
                  </a:lnTo>
                  <a:lnTo>
                    <a:pt x="206476" y="447040"/>
                  </a:lnTo>
                  <a:lnTo>
                    <a:pt x="203909" y="445770"/>
                  </a:lnTo>
                  <a:lnTo>
                    <a:pt x="201531" y="445770"/>
                  </a:lnTo>
                  <a:lnTo>
                    <a:pt x="199249" y="444500"/>
                  </a:lnTo>
                  <a:lnTo>
                    <a:pt x="195018" y="444500"/>
                  </a:lnTo>
                  <a:lnTo>
                    <a:pt x="195113" y="443230"/>
                  </a:lnTo>
                  <a:lnTo>
                    <a:pt x="195398" y="440690"/>
                  </a:lnTo>
                  <a:lnTo>
                    <a:pt x="291006" y="440690"/>
                  </a:lnTo>
                  <a:lnTo>
                    <a:pt x="291339" y="441960"/>
                  </a:lnTo>
                  <a:lnTo>
                    <a:pt x="284350" y="441960"/>
                  </a:lnTo>
                  <a:lnTo>
                    <a:pt x="285967" y="444500"/>
                  </a:lnTo>
                  <a:lnTo>
                    <a:pt x="289247" y="448310"/>
                  </a:lnTo>
                  <a:lnTo>
                    <a:pt x="264715" y="448310"/>
                  </a:lnTo>
                  <a:lnTo>
                    <a:pt x="260294" y="449580"/>
                  </a:lnTo>
                  <a:lnTo>
                    <a:pt x="255159" y="453390"/>
                  </a:lnTo>
                  <a:close/>
                </a:path>
                <a:path w="316864" h="461009">
                  <a:moveTo>
                    <a:pt x="291006" y="445770"/>
                  </a:moveTo>
                  <a:lnTo>
                    <a:pt x="284350" y="441960"/>
                  </a:lnTo>
                  <a:lnTo>
                    <a:pt x="291339" y="441960"/>
                  </a:lnTo>
                  <a:lnTo>
                    <a:pt x="292004" y="444500"/>
                  </a:lnTo>
                  <a:lnTo>
                    <a:pt x="291006" y="445770"/>
                  </a:lnTo>
                  <a:close/>
                </a:path>
                <a:path w="316864" h="461009">
                  <a:moveTo>
                    <a:pt x="192071" y="447040"/>
                  </a:moveTo>
                  <a:lnTo>
                    <a:pt x="186556" y="447040"/>
                  </a:lnTo>
                  <a:lnTo>
                    <a:pt x="185890" y="445770"/>
                  </a:lnTo>
                  <a:lnTo>
                    <a:pt x="194923" y="445770"/>
                  </a:lnTo>
                  <a:lnTo>
                    <a:pt x="192071" y="447040"/>
                  </a:lnTo>
                  <a:close/>
                </a:path>
                <a:path w="316864" h="461009">
                  <a:moveTo>
                    <a:pt x="165494" y="449580"/>
                  </a:moveTo>
                  <a:lnTo>
                    <a:pt x="149282" y="449580"/>
                  </a:lnTo>
                  <a:lnTo>
                    <a:pt x="141676" y="448310"/>
                  </a:lnTo>
                  <a:lnTo>
                    <a:pt x="137967" y="447040"/>
                  </a:lnTo>
                  <a:lnTo>
                    <a:pt x="169678" y="447040"/>
                  </a:lnTo>
                  <a:lnTo>
                    <a:pt x="165494" y="449580"/>
                  </a:lnTo>
                  <a:close/>
                </a:path>
                <a:path w="316864" h="461009">
                  <a:moveTo>
                    <a:pt x="292527" y="452120"/>
                  </a:moveTo>
                  <a:lnTo>
                    <a:pt x="280166" y="449580"/>
                  </a:lnTo>
                  <a:lnTo>
                    <a:pt x="272132" y="448310"/>
                  </a:lnTo>
                  <a:lnTo>
                    <a:pt x="289247" y="448310"/>
                  </a:lnTo>
                  <a:lnTo>
                    <a:pt x="292527" y="452120"/>
                  </a:lnTo>
                  <a:close/>
                </a:path>
                <a:path w="316864" h="461009">
                  <a:moveTo>
                    <a:pt x="125511" y="450850"/>
                  </a:moveTo>
                  <a:lnTo>
                    <a:pt x="118475" y="450850"/>
                  </a:lnTo>
                  <a:lnTo>
                    <a:pt x="116098" y="449580"/>
                  </a:lnTo>
                  <a:lnTo>
                    <a:pt x="128126" y="449580"/>
                  </a:lnTo>
                  <a:lnTo>
                    <a:pt x="125511" y="450850"/>
                  </a:lnTo>
                  <a:close/>
                </a:path>
                <a:path w="316864" h="461009">
                  <a:moveTo>
                    <a:pt x="104878" y="452120"/>
                  </a:moveTo>
                  <a:lnTo>
                    <a:pt x="96938" y="452120"/>
                  </a:lnTo>
                  <a:lnTo>
                    <a:pt x="92754" y="450850"/>
                  </a:lnTo>
                  <a:lnTo>
                    <a:pt x="107825" y="450850"/>
                  </a:lnTo>
                  <a:lnTo>
                    <a:pt x="104878" y="452120"/>
                  </a:lnTo>
                  <a:close/>
                </a:path>
                <a:path w="316864" h="461009">
                  <a:moveTo>
                    <a:pt x="83579" y="461010"/>
                  </a:moveTo>
                  <a:lnTo>
                    <a:pt x="76733" y="457200"/>
                  </a:lnTo>
                  <a:lnTo>
                    <a:pt x="73215" y="454660"/>
                  </a:lnTo>
                  <a:lnTo>
                    <a:pt x="73025" y="453390"/>
                  </a:lnTo>
                  <a:lnTo>
                    <a:pt x="86907" y="453390"/>
                  </a:lnTo>
                  <a:lnTo>
                    <a:pt x="86336" y="454660"/>
                  </a:lnTo>
                  <a:lnTo>
                    <a:pt x="83579" y="46101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0400" y="259080"/>
              <a:ext cx="731520" cy="736600"/>
            </a:xfrm>
            <a:custGeom>
              <a:avLst/>
              <a:gdLst/>
              <a:ahLst/>
              <a:cxnLst/>
              <a:rect l="l" t="t" r="r" b="b"/>
              <a:pathLst>
                <a:path w="731520" h="736600">
                  <a:moveTo>
                    <a:pt x="730894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730894" y="0"/>
                  </a:lnTo>
                  <a:lnTo>
                    <a:pt x="730894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009" y="417354"/>
              <a:ext cx="736600" cy="459740"/>
            </a:xfrm>
            <a:custGeom>
              <a:avLst/>
              <a:gdLst/>
              <a:ahLst/>
              <a:cxnLst/>
              <a:rect l="l" t="t" r="r" b="b"/>
              <a:pathLst>
                <a:path w="736600" h="459740">
                  <a:moveTo>
                    <a:pt x="608857" y="5079"/>
                  </a:moveTo>
                  <a:lnTo>
                    <a:pt x="516578" y="5079"/>
                  </a:lnTo>
                  <a:lnTo>
                    <a:pt x="520144" y="3809"/>
                  </a:lnTo>
                  <a:lnTo>
                    <a:pt x="525088" y="1269"/>
                  </a:lnTo>
                  <a:lnTo>
                    <a:pt x="528749" y="0"/>
                  </a:lnTo>
                  <a:lnTo>
                    <a:pt x="538209" y="0"/>
                  </a:lnTo>
                  <a:lnTo>
                    <a:pt x="541252" y="1269"/>
                  </a:lnTo>
                  <a:lnTo>
                    <a:pt x="592170" y="1269"/>
                  </a:lnTo>
                  <a:lnTo>
                    <a:pt x="596069" y="3809"/>
                  </a:lnTo>
                  <a:lnTo>
                    <a:pt x="606908" y="3809"/>
                  </a:lnTo>
                  <a:lnTo>
                    <a:pt x="608857" y="5079"/>
                  </a:lnTo>
                  <a:close/>
                </a:path>
                <a:path w="736600" h="459740">
                  <a:moveTo>
                    <a:pt x="592170" y="1269"/>
                  </a:moveTo>
                  <a:lnTo>
                    <a:pt x="548954" y="1269"/>
                  </a:lnTo>
                  <a:lnTo>
                    <a:pt x="557987" y="0"/>
                  </a:lnTo>
                  <a:lnTo>
                    <a:pt x="587701" y="0"/>
                  </a:lnTo>
                  <a:lnTo>
                    <a:pt x="592170" y="1269"/>
                  </a:lnTo>
                  <a:close/>
                </a:path>
                <a:path w="736600" h="459740">
                  <a:moveTo>
                    <a:pt x="606908" y="3809"/>
                  </a:moveTo>
                  <a:lnTo>
                    <a:pt x="597114" y="3809"/>
                  </a:lnTo>
                  <a:lnTo>
                    <a:pt x="598921" y="2539"/>
                  </a:lnTo>
                  <a:lnTo>
                    <a:pt x="603485" y="2539"/>
                  </a:lnTo>
                  <a:lnTo>
                    <a:pt x="606908" y="3809"/>
                  </a:lnTo>
                  <a:close/>
                </a:path>
                <a:path w="736600" h="459740">
                  <a:moveTo>
                    <a:pt x="641899" y="17779"/>
                  </a:moveTo>
                  <a:lnTo>
                    <a:pt x="491523" y="17779"/>
                  </a:lnTo>
                  <a:lnTo>
                    <a:pt x="489907" y="13969"/>
                  </a:lnTo>
                  <a:lnTo>
                    <a:pt x="488894" y="13495"/>
                  </a:lnTo>
                  <a:lnTo>
                    <a:pt x="489669" y="12699"/>
                  </a:lnTo>
                  <a:lnTo>
                    <a:pt x="491000" y="10159"/>
                  </a:lnTo>
                  <a:lnTo>
                    <a:pt x="492902" y="10159"/>
                  </a:lnTo>
                  <a:lnTo>
                    <a:pt x="495374" y="8889"/>
                  </a:lnTo>
                  <a:lnTo>
                    <a:pt x="500604" y="5079"/>
                  </a:lnTo>
                  <a:lnTo>
                    <a:pt x="504217" y="3809"/>
                  </a:lnTo>
                  <a:lnTo>
                    <a:pt x="506214" y="5079"/>
                  </a:lnTo>
                  <a:lnTo>
                    <a:pt x="608857" y="5079"/>
                  </a:lnTo>
                  <a:lnTo>
                    <a:pt x="610807" y="6349"/>
                  </a:lnTo>
                  <a:lnTo>
                    <a:pt x="613231" y="7619"/>
                  </a:lnTo>
                  <a:lnTo>
                    <a:pt x="614182" y="10159"/>
                  </a:lnTo>
                  <a:lnTo>
                    <a:pt x="615133" y="11429"/>
                  </a:lnTo>
                  <a:lnTo>
                    <a:pt x="616987" y="11429"/>
                  </a:lnTo>
                  <a:lnTo>
                    <a:pt x="625355" y="13969"/>
                  </a:lnTo>
                  <a:lnTo>
                    <a:pt x="629491" y="13969"/>
                  </a:lnTo>
                  <a:lnTo>
                    <a:pt x="641899" y="17779"/>
                  </a:lnTo>
                  <a:close/>
                </a:path>
                <a:path w="736600" h="459740">
                  <a:moveTo>
                    <a:pt x="252877" y="16509"/>
                  </a:moveTo>
                  <a:lnTo>
                    <a:pt x="174575" y="16509"/>
                  </a:lnTo>
                  <a:lnTo>
                    <a:pt x="176286" y="13969"/>
                  </a:lnTo>
                  <a:lnTo>
                    <a:pt x="180850" y="12699"/>
                  </a:lnTo>
                  <a:lnTo>
                    <a:pt x="195779" y="10159"/>
                  </a:lnTo>
                  <a:lnTo>
                    <a:pt x="201151" y="11429"/>
                  </a:lnTo>
                  <a:lnTo>
                    <a:pt x="204384" y="12699"/>
                  </a:lnTo>
                  <a:lnTo>
                    <a:pt x="215366" y="12699"/>
                  </a:lnTo>
                  <a:lnTo>
                    <a:pt x="219550" y="13969"/>
                  </a:lnTo>
                  <a:lnTo>
                    <a:pt x="223258" y="15239"/>
                  </a:lnTo>
                  <a:lnTo>
                    <a:pt x="248313" y="15239"/>
                  </a:lnTo>
                  <a:lnTo>
                    <a:pt x="252877" y="16509"/>
                  </a:lnTo>
                  <a:close/>
                </a:path>
                <a:path w="736600" h="459740">
                  <a:moveTo>
                    <a:pt x="119331" y="15239"/>
                  </a:moveTo>
                  <a:lnTo>
                    <a:pt x="89474" y="15239"/>
                  </a:lnTo>
                  <a:lnTo>
                    <a:pt x="91899" y="13969"/>
                  </a:lnTo>
                  <a:lnTo>
                    <a:pt x="93801" y="11429"/>
                  </a:lnTo>
                  <a:lnTo>
                    <a:pt x="111439" y="11429"/>
                  </a:lnTo>
                  <a:lnTo>
                    <a:pt x="116764" y="13969"/>
                  </a:lnTo>
                  <a:lnTo>
                    <a:pt x="119331" y="15239"/>
                  </a:lnTo>
                  <a:close/>
                </a:path>
                <a:path w="736600" h="459740">
                  <a:moveTo>
                    <a:pt x="280927" y="19049"/>
                  </a:moveTo>
                  <a:lnTo>
                    <a:pt x="164544" y="19049"/>
                  </a:lnTo>
                  <a:lnTo>
                    <a:pt x="165162" y="17779"/>
                  </a:lnTo>
                  <a:lnTo>
                    <a:pt x="168585" y="11429"/>
                  </a:lnTo>
                  <a:lnTo>
                    <a:pt x="171152" y="11429"/>
                  </a:lnTo>
                  <a:lnTo>
                    <a:pt x="174575" y="16509"/>
                  </a:lnTo>
                  <a:lnTo>
                    <a:pt x="252877" y="16509"/>
                  </a:lnTo>
                  <a:lnTo>
                    <a:pt x="257013" y="17779"/>
                  </a:lnTo>
                  <a:lnTo>
                    <a:pt x="281403" y="17779"/>
                  </a:lnTo>
                  <a:lnTo>
                    <a:pt x="280927" y="19049"/>
                  </a:lnTo>
                  <a:close/>
                </a:path>
                <a:path w="736600" h="459740">
                  <a:moveTo>
                    <a:pt x="215366" y="12699"/>
                  </a:moveTo>
                  <a:lnTo>
                    <a:pt x="204384" y="12699"/>
                  </a:lnTo>
                  <a:lnTo>
                    <a:pt x="207522" y="11429"/>
                  </a:lnTo>
                  <a:lnTo>
                    <a:pt x="211183" y="11429"/>
                  </a:lnTo>
                  <a:lnTo>
                    <a:pt x="215366" y="12699"/>
                  </a:lnTo>
                  <a:close/>
                </a:path>
                <a:path w="736600" h="459740">
                  <a:moveTo>
                    <a:pt x="341163" y="13969"/>
                  </a:moveTo>
                  <a:lnTo>
                    <a:pt x="324523" y="13969"/>
                  </a:lnTo>
                  <a:lnTo>
                    <a:pt x="327471" y="12699"/>
                  </a:lnTo>
                  <a:lnTo>
                    <a:pt x="332415" y="11429"/>
                  </a:lnTo>
                  <a:lnTo>
                    <a:pt x="336884" y="11429"/>
                  </a:lnTo>
                  <a:lnTo>
                    <a:pt x="338215" y="12699"/>
                  </a:lnTo>
                  <a:lnTo>
                    <a:pt x="341163" y="12699"/>
                  </a:lnTo>
                  <a:lnTo>
                    <a:pt x="341163" y="13969"/>
                  </a:lnTo>
                  <a:close/>
                </a:path>
                <a:path w="736600" h="459740">
                  <a:moveTo>
                    <a:pt x="384332" y="16509"/>
                  </a:moveTo>
                  <a:lnTo>
                    <a:pt x="317820" y="16509"/>
                  </a:lnTo>
                  <a:lnTo>
                    <a:pt x="322004" y="13969"/>
                  </a:lnTo>
                  <a:lnTo>
                    <a:pt x="341686" y="13969"/>
                  </a:lnTo>
                  <a:lnTo>
                    <a:pt x="343778" y="11429"/>
                  </a:lnTo>
                  <a:lnTo>
                    <a:pt x="351004" y="11429"/>
                  </a:lnTo>
                  <a:lnTo>
                    <a:pt x="353286" y="12699"/>
                  </a:lnTo>
                  <a:lnTo>
                    <a:pt x="355664" y="12699"/>
                  </a:lnTo>
                  <a:lnTo>
                    <a:pt x="356117" y="13277"/>
                  </a:lnTo>
                  <a:lnTo>
                    <a:pt x="355806" y="13969"/>
                  </a:lnTo>
                  <a:lnTo>
                    <a:pt x="356282" y="15239"/>
                  </a:lnTo>
                  <a:lnTo>
                    <a:pt x="380077" y="15239"/>
                  </a:lnTo>
                  <a:lnTo>
                    <a:pt x="384332" y="16509"/>
                  </a:lnTo>
                  <a:close/>
                </a:path>
                <a:path w="736600" h="459740">
                  <a:moveTo>
                    <a:pt x="380077" y="15239"/>
                  </a:moveTo>
                  <a:lnTo>
                    <a:pt x="356282" y="15239"/>
                  </a:lnTo>
                  <a:lnTo>
                    <a:pt x="356662" y="13969"/>
                  </a:lnTo>
                  <a:lnTo>
                    <a:pt x="356117" y="13277"/>
                  </a:lnTo>
                  <a:lnTo>
                    <a:pt x="356377" y="12699"/>
                  </a:lnTo>
                  <a:lnTo>
                    <a:pt x="357993" y="12699"/>
                  </a:lnTo>
                  <a:lnTo>
                    <a:pt x="359705" y="11429"/>
                  </a:lnTo>
                  <a:lnTo>
                    <a:pt x="368690" y="11429"/>
                  </a:lnTo>
                  <a:lnTo>
                    <a:pt x="370687" y="12699"/>
                  </a:lnTo>
                  <a:lnTo>
                    <a:pt x="374490" y="13969"/>
                  </a:lnTo>
                  <a:lnTo>
                    <a:pt x="375822" y="13969"/>
                  </a:lnTo>
                  <a:lnTo>
                    <a:pt x="380077" y="15239"/>
                  </a:lnTo>
                  <a:close/>
                </a:path>
                <a:path w="736600" h="459740">
                  <a:moveTo>
                    <a:pt x="281403" y="17779"/>
                  </a:moveTo>
                  <a:lnTo>
                    <a:pt x="263289" y="17779"/>
                  </a:lnTo>
                  <a:lnTo>
                    <a:pt x="266807" y="16509"/>
                  </a:lnTo>
                  <a:lnTo>
                    <a:pt x="275745" y="12699"/>
                  </a:lnTo>
                  <a:lnTo>
                    <a:pt x="279643" y="13969"/>
                  </a:lnTo>
                  <a:lnTo>
                    <a:pt x="281474" y="17462"/>
                  </a:lnTo>
                  <a:lnTo>
                    <a:pt x="281403" y="17779"/>
                  </a:lnTo>
                  <a:close/>
                </a:path>
                <a:path w="736600" h="459740">
                  <a:moveTo>
                    <a:pt x="490287" y="16509"/>
                  </a:moveTo>
                  <a:lnTo>
                    <a:pt x="475977" y="16509"/>
                  </a:lnTo>
                  <a:lnTo>
                    <a:pt x="479590" y="15239"/>
                  </a:lnTo>
                  <a:lnTo>
                    <a:pt x="487197" y="12699"/>
                  </a:lnTo>
                  <a:lnTo>
                    <a:pt x="488894" y="13495"/>
                  </a:lnTo>
                  <a:lnTo>
                    <a:pt x="488433" y="13969"/>
                  </a:lnTo>
                  <a:lnTo>
                    <a:pt x="489051" y="15239"/>
                  </a:lnTo>
                  <a:lnTo>
                    <a:pt x="490287" y="16509"/>
                  </a:lnTo>
                  <a:close/>
                </a:path>
                <a:path w="736600" h="459740">
                  <a:moveTo>
                    <a:pt x="356282" y="15239"/>
                  </a:moveTo>
                  <a:lnTo>
                    <a:pt x="355806" y="13969"/>
                  </a:lnTo>
                  <a:lnTo>
                    <a:pt x="356117" y="13277"/>
                  </a:lnTo>
                  <a:lnTo>
                    <a:pt x="356662" y="13969"/>
                  </a:lnTo>
                  <a:lnTo>
                    <a:pt x="356282" y="15239"/>
                  </a:lnTo>
                  <a:close/>
                </a:path>
                <a:path w="736600" h="459740">
                  <a:moveTo>
                    <a:pt x="491523" y="17779"/>
                  </a:moveTo>
                  <a:lnTo>
                    <a:pt x="489051" y="15239"/>
                  </a:lnTo>
                  <a:lnTo>
                    <a:pt x="488433" y="13969"/>
                  </a:lnTo>
                  <a:lnTo>
                    <a:pt x="488894" y="13495"/>
                  </a:lnTo>
                  <a:lnTo>
                    <a:pt x="489907" y="13969"/>
                  </a:lnTo>
                  <a:lnTo>
                    <a:pt x="491523" y="17779"/>
                  </a:lnTo>
                  <a:close/>
                </a:path>
                <a:path w="736600" h="459740">
                  <a:moveTo>
                    <a:pt x="398610" y="24129"/>
                  </a:moveTo>
                  <a:lnTo>
                    <a:pt x="46353" y="24129"/>
                  </a:lnTo>
                  <a:lnTo>
                    <a:pt x="46163" y="20319"/>
                  </a:lnTo>
                  <a:lnTo>
                    <a:pt x="47637" y="16509"/>
                  </a:lnTo>
                  <a:lnTo>
                    <a:pt x="50775" y="15239"/>
                  </a:lnTo>
                  <a:lnTo>
                    <a:pt x="54008" y="13969"/>
                  </a:lnTo>
                  <a:lnTo>
                    <a:pt x="57383" y="13969"/>
                  </a:lnTo>
                  <a:lnTo>
                    <a:pt x="60901" y="16509"/>
                  </a:lnTo>
                  <a:lnTo>
                    <a:pt x="66511" y="16509"/>
                  </a:lnTo>
                  <a:lnTo>
                    <a:pt x="66559" y="19049"/>
                  </a:lnTo>
                  <a:lnTo>
                    <a:pt x="68175" y="21589"/>
                  </a:lnTo>
                  <a:lnTo>
                    <a:pt x="76186" y="21589"/>
                  </a:lnTo>
                  <a:lnTo>
                    <a:pt x="76162" y="22859"/>
                  </a:lnTo>
                  <a:lnTo>
                    <a:pt x="397691" y="22859"/>
                  </a:lnTo>
                  <a:lnTo>
                    <a:pt x="398610" y="24129"/>
                  </a:lnTo>
                  <a:close/>
                </a:path>
                <a:path w="736600" h="459740">
                  <a:moveTo>
                    <a:pt x="147191" y="15239"/>
                  </a:moveTo>
                  <a:lnTo>
                    <a:pt x="124180" y="15239"/>
                  </a:lnTo>
                  <a:lnTo>
                    <a:pt x="127413" y="13969"/>
                  </a:lnTo>
                  <a:lnTo>
                    <a:pt x="144813" y="13969"/>
                  </a:lnTo>
                  <a:lnTo>
                    <a:pt x="147191" y="15239"/>
                  </a:lnTo>
                  <a:close/>
                </a:path>
                <a:path w="736600" h="459740">
                  <a:moveTo>
                    <a:pt x="397691" y="22859"/>
                  </a:moveTo>
                  <a:lnTo>
                    <a:pt x="76162" y="22859"/>
                  </a:lnTo>
                  <a:lnTo>
                    <a:pt x="83294" y="15239"/>
                  </a:lnTo>
                  <a:lnTo>
                    <a:pt x="147761" y="15239"/>
                  </a:lnTo>
                  <a:lnTo>
                    <a:pt x="148617" y="13969"/>
                  </a:lnTo>
                  <a:lnTo>
                    <a:pt x="161643" y="13969"/>
                  </a:lnTo>
                  <a:lnTo>
                    <a:pt x="164116" y="16509"/>
                  </a:lnTo>
                  <a:lnTo>
                    <a:pt x="165019" y="16509"/>
                  </a:lnTo>
                  <a:lnTo>
                    <a:pt x="164544" y="19049"/>
                  </a:lnTo>
                  <a:lnTo>
                    <a:pt x="280927" y="19049"/>
                  </a:lnTo>
                  <a:lnTo>
                    <a:pt x="281450" y="20319"/>
                  </a:lnTo>
                  <a:lnTo>
                    <a:pt x="394426" y="20319"/>
                  </a:lnTo>
                  <a:lnTo>
                    <a:pt x="397691" y="22859"/>
                  </a:lnTo>
                  <a:close/>
                </a:path>
                <a:path w="736600" h="459740">
                  <a:moveTo>
                    <a:pt x="248313" y="15239"/>
                  </a:moveTo>
                  <a:lnTo>
                    <a:pt x="226491" y="15239"/>
                  </a:lnTo>
                  <a:lnTo>
                    <a:pt x="228868" y="13969"/>
                  </a:lnTo>
                  <a:lnTo>
                    <a:pt x="243749" y="13969"/>
                  </a:lnTo>
                  <a:lnTo>
                    <a:pt x="248313" y="15239"/>
                  </a:lnTo>
                  <a:close/>
                </a:path>
                <a:path w="736600" h="459740">
                  <a:moveTo>
                    <a:pt x="66511" y="16509"/>
                  </a:moveTo>
                  <a:lnTo>
                    <a:pt x="60901" y="16509"/>
                  </a:lnTo>
                  <a:lnTo>
                    <a:pt x="65941" y="15239"/>
                  </a:lnTo>
                  <a:lnTo>
                    <a:pt x="67226" y="15913"/>
                  </a:lnTo>
                  <a:lnTo>
                    <a:pt x="66511" y="16509"/>
                  </a:lnTo>
                  <a:close/>
                </a:path>
                <a:path w="736600" h="459740">
                  <a:moveTo>
                    <a:pt x="76186" y="21589"/>
                  </a:moveTo>
                  <a:lnTo>
                    <a:pt x="68175" y="21589"/>
                  </a:lnTo>
                  <a:lnTo>
                    <a:pt x="68365" y="16509"/>
                  </a:lnTo>
                  <a:lnTo>
                    <a:pt x="67226" y="15913"/>
                  </a:lnTo>
                  <a:lnTo>
                    <a:pt x="68033" y="15239"/>
                  </a:lnTo>
                  <a:lnTo>
                    <a:pt x="77303" y="15239"/>
                  </a:lnTo>
                  <a:lnTo>
                    <a:pt x="76257" y="17779"/>
                  </a:lnTo>
                  <a:lnTo>
                    <a:pt x="76186" y="21589"/>
                  </a:lnTo>
                  <a:close/>
                </a:path>
                <a:path w="736600" h="459740">
                  <a:moveTo>
                    <a:pt x="76162" y="22859"/>
                  </a:moveTo>
                  <a:lnTo>
                    <a:pt x="76257" y="17779"/>
                  </a:lnTo>
                  <a:lnTo>
                    <a:pt x="77303" y="15239"/>
                  </a:lnTo>
                  <a:lnTo>
                    <a:pt x="83294" y="15239"/>
                  </a:lnTo>
                  <a:lnTo>
                    <a:pt x="76162" y="22859"/>
                  </a:lnTo>
                  <a:close/>
                </a:path>
                <a:path w="736600" h="459740">
                  <a:moveTo>
                    <a:pt x="394426" y="20319"/>
                  </a:moveTo>
                  <a:lnTo>
                    <a:pt x="282971" y="20319"/>
                  </a:lnTo>
                  <a:lnTo>
                    <a:pt x="281474" y="17462"/>
                  </a:lnTo>
                  <a:lnTo>
                    <a:pt x="281973" y="15239"/>
                  </a:lnTo>
                  <a:lnTo>
                    <a:pt x="292908" y="15239"/>
                  </a:lnTo>
                  <a:lnTo>
                    <a:pt x="295000" y="17779"/>
                  </a:lnTo>
                  <a:lnTo>
                    <a:pt x="388515" y="17779"/>
                  </a:lnTo>
                  <a:lnTo>
                    <a:pt x="392794" y="19049"/>
                  </a:lnTo>
                  <a:lnTo>
                    <a:pt x="394426" y="20319"/>
                  </a:lnTo>
                  <a:close/>
                </a:path>
                <a:path w="736600" h="459740">
                  <a:moveTo>
                    <a:pt x="388515" y="17779"/>
                  </a:moveTo>
                  <a:lnTo>
                    <a:pt x="295855" y="17779"/>
                  </a:lnTo>
                  <a:lnTo>
                    <a:pt x="296521" y="16509"/>
                  </a:lnTo>
                  <a:lnTo>
                    <a:pt x="297282" y="15239"/>
                  </a:lnTo>
                  <a:lnTo>
                    <a:pt x="306838" y="15239"/>
                  </a:lnTo>
                  <a:lnTo>
                    <a:pt x="311021" y="16509"/>
                  </a:lnTo>
                  <a:lnTo>
                    <a:pt x="384332" y="16509"/>
                  </a:lnTo>
                  <a:lnTo>
                    <a:pt x="388515" y="17779"/>
                  </a:lnTo>
                  <a:close/>
                </a:path>
                <a:path w="736600" h="459740">
                  <a:moveTo>
                    <a:pt x="448878" y="217169"/>
                  </a:moveTo>
                  <a:lnTo>
                    <a:pt x="444979" y="210819"/>
                  </a:lnTo>
                  <a:lnTo>
                    <a:pt x="441223" y="205739"/>
                  </a:lnTo>
                  <a:lnTo>
                    <a:pt x="437610" y="203199"/>
                  </a:lnTo>
                  <a:lnTo>
                    <a:pt x="434092" y="199389"/>
                  </a:lnTo>
                  <a:lnTo>
                    <a:pt x="431287" y="195579"/>
                  </a:lnTo>
                  <a:lnTo>
                    <a:pt x="429195" y="190499"/>
                  </a:lnTo>
                  <a:lnTo>
                    <a:pt x="426533" y="190499"/>
                  </a:lnTo>
                  <a:lnTo>
                    <a:pt x="420637" y="187959"/>
                  </a:lnTo>
                  <a:lnTo>
                    <a:pt x="420511" y="182879"/>
                  </a:lnTo>
                  <a:lnTo>
                    <a:pt x="420257" y="180339"/>
                  </a:lnTo>
                  <a:lnTo>
                    <a:pt x="418736" y="177799"/>
                  </a:lnTo>
                  <a:lnTo>
                    <a:pt x="420257" y="176529"/>
                  </a:lnTo>
                  <a:lnTo>
                    <a:pt x="424060" y="175259"/>
                  </a:lnTo>
                  <a:lnTo>
                    <a:pt x="414552" y="171449"/>
                  </a:lnTo>
                  <a:lnTo>
                    <a:pt x="409798" y="166369"/>
                  </a:lnTo>
                  <a:lnTo>
                    <a:pt x="409798" y="157479"/>
                  </a:lnTo>
                  <a:lnTo>
                    <a:pt x="409227" y="157479"/>
                  </a:lnTo>
                  <a:lnTo>
                    <a:pt x="408799" y="156209"/>
                  </a:lnTo>
                  <a:lnTo>
                    <a:pt x="408229" y="154939"/>
                  </a:lnTo>
                  <a:lnTo>
                    <a:pt x="406137" y="153669"/>
                  </a:lnTo>
                  <a:lnTo>
                    <a:pt x="402239" y="151129"/>
                  </a:lnTo>
                  <a:lnTo>
                    <a:pt x="404045" y="143509"/>
                  </a:lnTo>
                  <a:lnTo>
                    <a:pt x="405186" y="139699"/>
                  </a:lnTo>
                  <a:lnTo>
                    <a:pt x="405662" y="137159"/>
                  </a:lnTo>
                  <a:lnTo>
                    <a:pt x="406232" y="134619"/>
                  </a:lnTo>
                  <a:lnTo>
                    <a:pt x="404093" y="132079"/>
                  </a:lnTo>
                  <a:lnTo>
                    <a:pt x="399243" y="128269"/>
                  </a:lnTo>
                  <a:lnTo>
                    <a:pt x="405234" y="120649"/>
                  </a:lnTo>
                  <a:lnTo>
                    <a:pt x="408324" y="115569"/>
                  </a:lnTo>
                  <a:lnTo>
                    <a:pt x="408704" y="105409"/>
                  </a:lnTo>
                  <a:lnTo>
                    <a:pt x="410463" y="101599"/>
                  </a:lnTo>
                  <a:lnTo>
                    <a:pt x="413791" y="96519"/>
                  </a:lnTo>
                  <a:lnTo>
                    <a:pt x="414077" y="95249"/>
                  </a:lnTo>
                  <a:lnTo>
                    <a:pt x="414647" y="92709"/>
                  </a:lnTo>
                  <a:lnTo>
                    <a:pt x="414124" y="88899"/>
                  </a:lnTo>
                  <a:lnTo>
                    <a:pt x="412793" y="82549"/>
                  </a:lnTo>
                  <a:lnTo>
                    <a:pt x="418688" y="82549"/>
                  </a:lnTo>
                  <a:lnTo>
                    <a:pt x="422111" y="81279"/>
                  </a:lnTo>
                  <a:lnTo>
                    <a:pt x="424013" y="76199"/>
                  </a:lnTo>
                  <a:lnTo>
                    <a:pt x="424964" y="72389"/>
                  </a:lnTo>
                  <a:lnTo>
                    <a:pt x="425915" y="67309"/>
                  </a:lnTo>
                  <a:lnTo>
                    <a:pt x="430669" y="67309"/>
                  </a:lnTo>
                  <a:lnTo>
                    <a:pt x="433664" y="64769"/>
                  </a:lnTo>
                  <a:lnTo>
                    <a:pt x="434900" y="62229"/>
                  </a:lnTo>
                  <a:lnTo>
                    <a:pt x="436231" y="59689"/>
                  </a:lnTo>
                  <a:lnTo>
                    <a:pt x="438038" y="58419"/>
                  </a:lnTo>
                  <a:lnTo>
                    <a:pt x="440320" y="57149"/>
                  </a:lnTo>
                  <a:lnTo>
                    <a:pt x="440890" y="53339"/>
                  </a:lnTo>
                  <a:lnTo>
                    <a:pt x="442507" y="50799"/>
                  </a:lnTo>
                  <a:lnTo>
                    <a:pt x="445169" y="48259"/>
                  </a:lnTo>
                  <a:lnTo>
                    <a:pt x="447832" y="44449"/>
                  </a:lnTo>
                  <a:lnTo>
                    <a:pt x="449876" y="41909"/>
                  </a:lnTo>
                  <a:lnTo>
                    <a:pt x="451302" y="39369"/>
                  </a:lnTo>
                  <a:lnTo>
                    <a:pt x="453204" y="35559"/>
                  </a:lnTo>
                  <a:lnTo>
                    <a:pt x="455438" y="31749"/>
                  </a:lnTo>
                  <a:lnTo>
                    <a:pt x="458006" y="27939"/>
                  </a:lnTo>
                  <a:lnTo>
                    <a:pt x="460668" y="22859"/>
                  </a:lnTo>
                  <a:lnTo>
                    <a:pt x="465517" y="19049"/>
                  </a:lnTo>
                  <a:lnTo>
                    <a:pt x="472554" y="15239"/>
                  </a:lnTo>
                  <a:lnTo>
                    <a:pt x="475977" y="16509"/>
                  </a:lnTo>
                  <a:lnTo>
                    <a:pt x="490287" y="16509"/>
                  </a:lnTo>
                  <a:lnTo>
                    <a:pt x="491523" y="17779"/>
                  </a:lnTo>
                  <a:lnTo>
                    <a:pt x="641899" y="17779"/>
                  </a:lnTo>
                  <a:lnTo>
                    <a:pt x="650172" y="20319"/>
                  </a:lnTo>
                  <a:lnTo>
                    <a:pt x="652216" y="21589"/>
                  </a:lnTo>
                  <a:lnTo>
                    <a:pt x="652121" y="24129"/>
                  </a:lnTo>
                  <a:lnTo>
                    <a:pt x="667876" y="24129"/>
                  </a:lnTo>
                  <a:lnTo>
                    <a:pt x="667762" y="27939"/>
                  </a:lnTo>
                  <a:lnTo>
                    <a:pt x="669189" y="30479"/>
                  </a:lnTo>
                  <a:lnTo>
                    <a:pt x="675488" y="30479"/>
                  </a:lnTo>
                  <a:lnTo>
                    <a:pt x="675702" y="31749"/>
                  </a:lnTo>
                  <a:lnTo>
                    <a:pt x="673515" y="39369"/>
                  </a:lnTo>
                  <a:lnTo>
                    <a:pt x="685733" y="39369"/>
                  </a:lnTo>
                  <a:lnTo>
                    <a:pt x="686209" y="41909"/>
                  </a:lnTo>
                  <a:lnTo>
                    <a:pt x="686779" y="44449"/>
                  </a:lnTo>
                  <a:lnTo>
                    <a:pt x="702215" y="44449"/>
                  </a:lnTo>
                  <a:lnTo>
                    <a:pt x="702563" y="45719"/>
                  </a:lnTo>
                  <a:lnTo>
                    <a:pt x="704465" y="50799"/>
                  </a:lnTo>
                  <a:lnTo>
                    <a:pt x="706177" y="54609"/>
                  </a:lnTo>
                  <a:lnTo>
                    <a:pt x="707983" y="58419"/>
                  </a:lnTo>
                  <a:lnTo>
                    <a:pt x="709505" y="60959"/>
                  </a:lnTo>
                  <a:lnTo>
                    <a:pt x="535642" y="60959"/>
                  </a:lnTo>
                  <a:lnTo>
                    <a:pt x="536593" y="62229"/>
                  </a:lnTo>
                  <a:lnTo>
                    <a:pt x="537639" y="64769"/>
                  </a:lnTo>
                  <a:lnTo>
                    <a:pt x="512632" y="64769"/>
                  </a:lnTo>
                  <a:lnTo>
                    <a:pt x="511726" y="67478"/>
                  </a:lnTo>
                  <a:lnTo>
                    <a:pt x="511015" y="69849"/>
                  </a:lnTo>
                  <a:lnTo>
                    <a:pt x="509494" y="72389"/>
                  </a:lnTo>
                  <a:lnTo>
                    <a:pt x="507212" y="73659"/>
                  </a:lnTo>
                  <a:lnTo>
                    <a:pt x="505025" y="74929"/>
                  </a:lnTo>
                  <a:lnTo>
                    <a:pt x="494946" y="74929"/>
                  </a:lnTo>
                  <a:lnTo>
                    <a:pt x="496087" y="77469"/>
                  </a:lnTo>
                  <a:lnTo>
                    <a:pt x="496658" y="77469"/>
                  </a:lnTo>
                  <a:lnTo>
                    <a:pt x="497513" y="78739"/>
                  </a:lnTo>
                  <a:lnTo>
                    <a:pt x="498322" y="81279"/>
                  </a:lnTo>
                  <a:lnTo>
                    <a:pt x="496420" y="85089"/>
                  </a:lnTo>
                  <a:lnTo>
                    <a:pt x="495374" y="88899"/>
                  </a:lnTo>
                  <a:lnTo>
                    <a:pt x="494233" y="92709"/>
                  </a:lnTo>
                  <a:lnTo>
                    <a:pt x="486626" y="99059"/>
                  </a:lnTo>
                  <a:lnTo>
                    <a:pt x="481967" y="102869"/>
                  </a:lnTo>
                  <a:lnTo>
                    <a:pt x="478639" y="105409"/>
                  </a:lnTo>
                  <a:lnTo>
                    <a:pt x="477498" y="109219"/>
                  </a:lnTo>
                  <a:lnTo>
                    <a:pt x="476832" y="114299"/>
                  </a:lnTo>
                  <a:lnTo>
                    <a:pt x="473504" y="119379"/>
                  </a:lnTo>
                  <a:lnTo>
                    <a:pt x="471555" y="123189"/>
                  </a:lnTo>
                  <a:lnTo>
                    <a:pt x="470985" y="124459"/>
                  </a:lnTo>
                  <a:lnTo>
                    <a:pt x="470272" y="128269"/>
                  </a:lnTo>
                  <a:lnTo>
                    <a:pt x="470272" y="132079"/>
                  </a:lnTo>
                  <a:lnTo>
                    <a:pt x="470842" y="133349"/>
                  </a:lnTo>
                  <a:lnTo>
                    <a:pt x="473124" y="135889"/>
                  </a:lnTo>
                  <a:lnTo>
                    <a:pt x="473599" y="138429"/>
                  </a:lnTo>
                  <a:lnTo>
                    <a:pt x="473409" y="139699"/>
                  </a:lnTo>
                  <a:lnTo>
                    <a:pt x="477760" y="143509"/>
                  </a:lnTo>
                  <a:lnTo>
                    <a:pt x="475121" y="143509"/>
                  </a:lnTo>
                  <a:lnTo>
                    <a:pt x="471793" y="146049"/>
                  </a:lnTo>
                  <a:lnTo>
                    <a:pt x="472126" y="148589"/>
                  </a:lnTo>
                  <a:lnTo>
                    <a:pt x="483869" y="148589"/>
                  </a:lnTo>
                  <a:lnTo>
                    <a:pt x="483678" y="152399"/>
                  </a:lnTo>
                  <a:lnTo>
                    <a:pt x="486626" y="153669"/>
                  </a:lnTo>
                  <a:lnTo>
                    <a:pt x="488433" y="154939"/>
                  </a:lnTo>
                  <a:lnTo>
                    <a:pt x="489098" y="156209"/>
                  </a:lnTo>
                  <a:lnTo>
                    <a:pt x="489859" y="157479"/>
                  </a:lnTo>
                  <a:lnTo>
                    <a:pt x="491808" y="158749"/>
                  </a:lnTo>
                  <a:lnTo>
                    <a:pt x="494946" y="160019"/>
                  </a:lnTo>
                  <a:lnTo>
                    <a:pt x="496943" y="163829"/>
                  </a:lnTo>
                  <a:lnTo>
                    <a:pt x="498179" y="166369"/>
                  </a:lnTo>
                  <a:lnTo>
                    <a:pt x="498654" y="166369"/>
                  </a:lnTo>
                  <a:lnTo>
                    <a:pt x="499130" y="167639"/>
                  </a:lnTo>
                  <a:lnTo>
                    <a:pt x="498417" y="168909"/>
                  </a:lnTo>
                  <a:lnTo>
                    <a:pt x="496515" y="170179"/>
                  </a:lnTo>
                  <a:lnTo>
                    <a:pt x="505596" y="170179"/>
                  </a:lnTo>
                  <a:lnTo>
                    <a:pt x="507259" y="171449"/>
                  </a:lnTo>
                  <a:lnTo>
                    <a:pt x="508496" y="172719"/>
                  </a:lnTo>
                  <a:lnTo>
                    <a:pt x="524565" y="172719"/>
                  </a:lnTo>
                  <a:lnTo>
                    <a:pt x="526229" y="175259"/>
                  </a:lnTo>
                  <a:lnTo>
                    <a:pt x="528035" y="177799"/>
                  </a:lnTo>
                  <a:lnTo>
                    <a:pt x="597733" y="177799"/>
                  </a:lnTo>
                  <a:lnTo>
                    <a:pt x="598330" y="178797"/>
                  </a:lnTo>
                  <a:lnTo>
                    <a:pt x="597923" y="179069"/>
                  </a:lnTo>
                  <a:lnTo>
                    <a:pt x="605910" y="179069"/>
                  </a:lnTo>
                  <a:lnTo>
                    <a:pt x="609428" y="180339"/>
                  </a:lnTo>
                  <a:lnTo>
                    <a:pt x="612233" y="181609"/>
                  </a:lnTo>
                  <a:lnTo>
                    <a:pt x="616417" y="184149"/>
                  </a:lnTo>
                  <a:lnTo>
                    <a:pt x="618128" y="184149"/>
                  </a:lnTo>
                  <a:lnTo>
                    <a:pt x="619459" y="185419"/>
                  </a:lnTo>
                  <a:lnTo>
                    <a:pt x="632106" y="185419"/>
                  </a:lnTo>
                  <a:lnTo>
                    <a:pt x="633912" y="187959"/>
                  </a:lnTo>
                  <a:lnTo>
                    <a:pt x="636147" y="190499"/>
                  </a:lnTo>
                  <a:lnTo>
                    <a:pt x="637003" y="191769"/>
                  </a:lnTo>
                  <a:lnTo>
                    <a:pt x="637953" y="193039"/>
                  </a:lnTo>
                  <a:lnTo>
                    <a:pt x="638143" y="193039"/>
                  </a:lnTo>
                  <a:lnTo>
                    <a:pt x="641186" y="194309"/>
                  </a:lnTo>
                  <a:lnTo>
                    <a:pt x="645322" y="194309"/>
                  </a:lnTo>
                  <a:lnTo>
                    <a:pt x="655782" y="198119"/>
                  </a:lnTo>
                  <a:lnTo>
                    <a:pt x="659633" y="199389"/>
                  </a:lnTo>
                  <a:lnTo>
                    <a:pt x="662105" y="203199"/>
                  </a:lnTo>
                  <a:lnTo>
                    <a:pt x="673800" y="203199"/>
                  </a:lnTo>
                  <a:lnTo>
                    <a:pt x="673895" y="207009"/>
                  </a:lnTo>
                  <a:lnTo>
                    <a:pt x="674894" y="209549"/>
                  </a:lnTo>
                  <a:lnTo>
                    <a:pt x="678792" y="209549"/>
                  </a:lnTo>
                  <a:lnTo>
                    <a:pt x="680123" y="210819"/>
                  </a:lnTo>
                  <a:lnTo>
                    <a:pt x="458576" y="210819"/>
                  </a:lnTo>
                  <a:lnTo>
                    <a:pt x="456104" y="213359"/>
                  </a:lnTo>
                  <a:lnTo>
                    <a:pt x="452396" y="213359"/>
                  </a:lnTo>
                  <a:lnTo>
                    <a:pt x="448878" y="217169"/>
                  </a:lnTo>
                  <a:close/>
                </a:path>
                <a:path w="736600" h="459740">
                  <a:moveTo>
                    <a:pt x="68175" y="21589"/>
                  </a:moveTo>
                  <a:lnTo>
                    <a:pt x="66559" y="19049"/>
                  </a:lnTo>
                  <a:lnTo>
                    <a:pt x="66511" y="16509"/>
                  </a:lnTo>
                  <a:lnTo>
                    <a:pt x="67226" y="15913"/>
                  </a:lnTo>
                  <a:lnTo>
                    <a:pt x="68365" y="16509"/>
                  </a:lnTo>
                  <a:lnTo>
                    <a:pt x="68175" y="21589"/>
                  </a:lnTo>
                  <a:close/>
                </a:path>
                <a:path w="736600" h="459740">
                  <a:moveTo>
                    <a:pt x="282971" y="20319"/>
                  </a:moveTo>
                  <a:lnTo>
                    <a:pt x="281450" y="20319"/>
                  </a:lnTo>
                  <a:lnTo>
                    <a:pt x="280927" y="19049"/>
                  </a:lnTo>
                  <a:lnTo>
                    <a:pt x="281403" y="17779"/>
                  </a:lnTo>
                  <a:lnTo>
                    <a:pt x="281474" y="17462"/>
                  </a:lnTo>
                  <a:lnTo>
                    <a:pt x="282971" y="20319"/>
                  </a:lnTo>
                  <a:close/>
                </a:path>
                <a:path w="736600" h="459740">
                  <a:moveTo>
                    <a:pt x="31805" y="26669"/>
                  </a:moveTo>
                  <a:lnTo>
                    <a:pt x="13692" y="26669"/>
                  </a:lnTo>
                  <a:lnTo>
                    <a:pt x="14547" y="24129"/>
                  </a:lnTo>
                  <a:lnTo>
                    <a:pt x="15308" y="20319"/>
                  </a:lnTo>
                  <a:lnTo>
                    <a:pt x="19016" y="19049"/>
                  </a:lnTo>
                  <a:lnTo>
                    <a:pt x="25672" y="17779"/>
                  </a:lnTo>
                  <a:lnTo>
                    <a:pt x="28525" y="17779"/>
                  </a:lnTo>
                  <a:lnTo>
                    <a:pt x="30807" y="19049"/>
                  </a:lnTo>
                  <a:lnTo>
                    <a:pt x="34230" y="20319"/>
                  </a:lnTo>
                  <a:lnTo>
                    <a:pt x="34204" y="20597"/>
                  </a:lnTo>
                  <a:lnTo>
                    <a:pt x="33517" y="21589"/>
                  </a:lnTo>
                  <a:lnTo>
                    <a:pt x="31805" y="26669"/>
                  </a:lnTo>
                  <a:close/>
                </a:path>
                <a:path w="736600" h="459740">
                  <a:moveTo>
                    <a:pt x="33374" y="86359"/>
                  </a:moveTo>
                  <a:lnTo>
                    <a:pt x="25292" y="81279"/>
                  </a:lnTo>
                  <a:lnTo>
                    <a:pt x="18208" y="78739"/>
                  </a:lnTo>
                  <a:lnTo>
                    <a:pt x="12123" y="76199"/>
                  </a:lnTo>
                  <a:lnTo>
                    <a:pt x="9936" y="74929"/>
                  </a:lnTo>
                  <a:lnTo>
                    <a:pt x="8272" y="72389"/>
                  </a:lnTo>
                  <a:lnTo>
                    <a:pt x="7131" y="69849"/>
                  </a:lnTo>
                  <a:lnTo>
                    <a:pt x="5853" y="67217"/>
                  </a:lnTo>
                  <a:lnTo>
                    <a:pt x="4754" y="64769"/>
                  </a:lnTo>
                  <a:lnTo>
                    <a:pt x="2662" y="59689"/>
                  </a:lnTo>
                  <a:lnTo>
                    <a:pt x="1806" y="57149"/>
                  </a:lnTo>
                  <a:lnTo>
                    <a:pt x="1141" y="54609"/>
                  </a:lnTo>
                  <a:lnTo>
                    <a:pt x="380" y="52069"/>
                  </a:lnTo>
                  <a:lnTo>
                    <a:pt x="0" y="49529"/>
                  </a:lnTo>
                  <a:lnTo>
                    <a:pt x="0" y="48259"/>
                  </a:lnTo>
                  <a:lnTo>
                    <a:pt x="3423" y="35559"/>
                  </a:lnTo>
                  <a:lnTo>
                    <a:pt x="4849" y="33019"/>
                  </a:lnTo>
                  <a:lnTo>
                    <a:pt x="6750" y="30479"/>
                  </a:lnTo>
                  <a:lnTo>
                    <a:pt x="9128" y="29209"/>
                  </a:lnTo>
                  <a:lnTo>
                    <a:pt x="13549" y="26669"/>
                  </a:lnTo>
                  <a:lnTo>
                    <a:pt x="31805" y="26669"/>
                  </a:lnTo>
                  <a:lnTo>
                    <a:pt x="33992" y="22859"/>
                  </a:lnTo>
                  <a:lnTo>
                    <a:pt x="34204" y="20597"/>
                  </a:lnTo>
                  <a:lnTo>
                    <a:pt x="35276" y="19049"/>
                  </a:lnTo>
                  <a:lnTo>
                    <a:pt x="37083" y="19049"/>
                  </a:lnTo>
                  <a:lnTo>
                    <a:pt x="38984" y="20319"/>
                  </a:lnTo>
                  <a:lnTo>
                    <a:pt x="44974" y="20319"/>
                  </a:lnTo>
                  <a:lnTo>
                    <a:pt x="46068" y="21589"/>
                  </a:lnTo>
                  <a:lnTo>
                    <a:pt x="46353" y="24129"/>
                  </a:lnTo>
                  <a:lnTo>
                    <a:pt x="398610" y="24129"/>
                  </a:lnTo>
                  <a:lnTo>
                    <a:pt x="403206" y="30479"/>
                  </a:lnTo>
                  <a:lnTo>
                    <a:pt x="401780" y="39369"/>
                  </a:lnTo>
                  <a:lnTo>
                    <a:pt x="393793" y="39369"/>
                  </a:lnTo>
                  <a:lnTo>
                    <a:pt x="394458" y="43179"/>
                  </a:lnTo>
                  <a:lnTo>
                    <a:pt x="395837" y="44449"/>
                  </a:lnTo>
                  <a:lnTo>
                    <a:pt x="399783" y="44449"/>
                  </a:lnTo>
                  <a:lnTo>
                    <a:pt x="400829" y="46989"/>
                  </a:lnTo>
                  <a:lnTo>
                    <a:pt x="400734" y="52069"/>
                  </a:lnTo>
                  <a:lnTo>
                    <a:pt x="399498" y="57149"/>
                  </a:lnTo>
                  <a:lnTo>
                    <a:pt x="398214" y="59689"/>
                  </a:lnTo>
                  <a:lnTo>
                    <a:pt x="86717" y="59689"/>
                  </a:lnTo>
                  <a:lnTo>
                    <a:pt x="81012" y="60959"/>
                  </a:lnTo>
                  <a:lnTo>
                    <a:pt x="79348" y="62229"/>
                  </a:lnTo>
                  <a:lnTo>
                    <a:pt x="81725" y="63499"/>
                  </a:lnTo>
                  <a:lnTo>
                    <a:pt x="84197" y="66039"/>
                  </a:lnTo>
                  <a:lnTo>
                    <a:pt x="86051" y="67309"/>
                  </a:lnTo>
                  <a:lnTo>
                    <a:pt x="87287" y="68579"/>
                  </a:lnTo>
                  <a:lnTo>
                    <a:pt x="89474" y="73659"/>
                  </a:lnTo>
                  <a:lnTo>
                    <a:pt x="92469" y="76199"/>
                  </a:lnTo>
                  <a:lnTo>
                    <a:pt x="92897" y="76199"/>
                  </a:lnTo>
                  <a:lnTo>
                    <a:pt x="88713" y="78739"/>
                  </a:lnTo>
                  <a:lnTo>
                    <a:pt x="80726" y="78739"/>
                  </a:lnTo>
                  <a:lnTo>
                    <a:pt x="75116" y="80009"/>
                  </a:lnTo>
                  <a:lnTo>
                    <a:pt x="55767" y="80009"/>
                  </a:lnTo>
                  <a:lnTo>
                    <a:pt x="54340" y="82549"/>
                  </a:lnTo>
                  <a:lnTo>
                    <a:pt x="36132" y="82549"/>
                  </a:lnTo>
                  <a:lnTo>
                    <a:pt x="33374" y="86359"/>
                  </a:lnTo>
                  <a:close/>
                </a:path>
                <a:path w="736600" h="459740">
                  <a:moveTo>
                    <a:pt x="31805" y="26669"/>
                  </a:moveTo>
                  <a:lnTo>
                    <a:pt x="33517" y="21589"/>
                  </a:lnTo>
                  <a:lnTo>
                    <a:pt x="34204" y="20597"/>
                  </a:lnTo>
                  <a:lnTo>
                    <a:pt x="33992" y="22859"/>
                  </a:lnTo>
                  <a:lnTo>
                    <a:pt x="31805" y="26669"/>
                  </a:lnTo>
                  <a:close/>
                </a:path>
                <a:path w="736600" h="459740">
                  <a:moveTo>
                    <a:pt x="667876" y="24129"/>
                  </a:moveTo>
                  <a:lnTo>
                    <a:pt x="652121" y="24129"/>
                  </a:lnTo>
                  <a:lnTo>
                    <a:pt x="653547" y="21589"/>
                  </a:lnTo>
                  <a:lnTo>
                    <a:pt x="655211" y="21589"/>
                  </a:lnTo>
                  <a:lnTo>
                    <a:pt x="659015" y="22859"/>
                  </a:lnTo>
                  <a:lnTo>
                    <a:pt x="667915" y="22859"/>
                  </a:lnTo>
                  <a:lnTo>
                    <a:pt x="667876" y="24129"/>
                  </a:lnTo>
                  <a:close/>
                </a:path>
                <a:path w="736600" h="459740">
                  <a:moveTo>
                    <a:pt x="667915" y="22859"/>
                  </a:moveTo>
                  <a:lnTo>
                    <a:pt x="662628" y="22859"/>
                  </a:lnTo>
                  <a:lnTo>
                    <a:pt x="667953" y="21589"/>
                  </a:lnTo>
                  <a:lnTo>
                    <a:pt x="667915" y="22859"/>
                  </a:lnTo>
                  <a:close/>
                </a:path>
                <a:path w="736600" h="459740">
                  <a:moveTo>
                    <a:pt x="675488" y="30479"/>
                  </a:moveTo>
                  <a:lnTo>
                    <a:pt x="669189" y="30479"/>
                  </a:lnTo>
                  <a:lnTo>
                    <a:pt x="672231" y="29209"/>
                  </a:lnTo>
                  <a:lnTo>
                    <a:pt x="675274" y="29209"/>
                  </a:lnTo>
                  <a:lnTo>
                    <a:pt x="675488" y="30479"/>
                  </a:lnTo>
                  <a:close/>
                </a:path>
                <a:path w="736600" h="459740">
                  <a:moveTo>
                    <a:pt x="685733" y="39369"/>
                  </a:moveTo>
                  <a:lnTo>
                    <a:pt x="673515" y="39369"/>
                  </a:lnTo>
                  <a:lnTo>
                    <a:pt x="675226" y="35559"/>
                  </a:lnTo>
                  <a:lnTo>
                    <a:pt x="676843" y="34289"/>
                  </a:lnTo>
                  <a:lnTo>
                    <a:pt x="678364" y="35559"/>
                  </a:lnTo>
                  <a:lnTo>
                    <a:pt x="679981" y="35559"/>
                  </a:lnTo>
                  <a:lnTo>
                    <a:pt x="681550" y="36829"/>
                  </a:lnTo>
                  <a:lnTo>
                    <a:pt x="683071" y="38099"/>
                  </a:lnTo>
                  <a:lnTo>
                    <a:pt x="684687" y="38099"/>
                  </a:lnTo>
                  <a:lnTo>
                    <a:pt x="685733" y="39369"/>
                  </a:lnTo>
                  <a:close/>
                </a:path>
                <a:path w="736600" h="459740">
                  <a:moveTo>
                    <a:pt x="702215" y="44449"/>
                  </a:moveTo>
                  <a:lnTo>
                    <a:pt x="686779" y="44449"/>
                  </a:lnTo>
                  <a:lnTo>
                    <a:pt x="686985" y="43532"/>
                  </a:lnTo>
                  <a:lnTo>
                    <a:pt x="687065" y="40639"/>
                  </a:lnTo>
                  <a:lnTo>
                    <a:pt x="687588" y="40639"/>
                  </a:lnTo>
                  <a:lnTo>
                    <a:pt x="689679" y="38099"/>
                  </a:lnTo>
                  <a:lnTo>
                    <a:pt x="700472" y="38099"/>
                  </a:lnTo>
                  <a:lnTo>
                    <a:pt x="702215" y="44449"/>
                  </a:lnTo>
                  <a:close/>
                </a:path>
                <a:path w="736600" h="459740">
                  <a:moveTo>
                    <a:pt x="397929" y="44449"/>
                  </a:moveTo>
                  <a:lnTo>
                    <a:pt x="395837" y="44449"/>
                  </a:lnTo>
                  <a:lnTo>
                    <a:pt x="394458" y="43179"/>
                  </a:lnTo>
                  <a:lnTo>
                    <a:pt x="393793" y="39369"/>
                  </a:lnTo>
                  <a:lnTo>
                    <a:pt x="396835" y="40639"/>
                  </a:lnTo>
                  <a:lnTo>
                    <a:pt x="398832" y="41909"/>
                  </a:lnTo>
                  <a:lnTo>
                    <a:pt x="399439" y="43532"/>
                  </a:lnTo>
                  <a:lnTo>
                    <a:pt x="397929" y="44449"/>
                  </a:lnTo>
                  <a:close/>
                </a:path>
                <a:path w="736600" h="459740">
                  <a:moveTo>
                    <a:pt x="399439" y="43532"/>
                  </a:moveTo>
                  <a:lnTo>
                    <a:pt x="398832" y="41909"/>
                  </a:lnTo>
                  <a:lnTo>
                    <a:pt x="396835" y="40639"/>
                  </a:lnTo>
                  <a:lnTo>
                    <a:pt x="393793" y="39369"/>
                  </a:lnTo>
                  <a:lnTo>
                    <a:pt x="401780" y="39369"/>
                  </a:lnTo>
                  <a:lnTo>
                    <a:pt x="400021" y="43179"/>
                  </a:lnTo>
                  <a:lnTo>
                    <a:pt x="399439" y="43532"/>
                  </a:lnTo>
                  <a:close/>
                </a:path>
                <a:path w="736600" h="459740">
                  <a:moveTo>
                    <a:pt x="399783" y="44449"/>
                  </a:moveTo>
                  <a:lnTo>
                    <a:pt x="397929" y="44449"/>
                  </a:lnTo>
                  <a:lnTo>
                    <a:pt x="399439" y="43532"/>
                  </a:lnTo>
                  <a:lnTo>
                    <a:pt x="399783" y="44449"/>
                  </a:lnTo>
                  <a:close/>
                </a:path>
                <a:path w="736600" h="459740">
                  <a:moveTo>
                    <a:pt x="92897" y="76199"/>
                  </a:moveTo>
                  <a:lnTo>
                    <a:pt x="92469" y="76199"/>
                  </a:lnTo>
                  <a:lnTo>
                    <a:pt x="89474" y="73659"/>
                  </a:lnTo>
                  <a:lnTo>
                    <a:pt x="87287" y="68579"/>
                  </a:lnTo>
                  <a:lnTo>
                    <a:pt x="86051" y="67309"/>
                  </a:lnTo>
                  <a:lnTo>
                    <a:pt x="84197" y="66039"/>
                  </a:lnTo>
                  <a:lnTo>
                    <a:pt x="81725" y="63499"/>
                  </a:lnTo>
                  <a:lnTo>
                    <a:pt x="79348" y="62229"/>
                  </a:lnTo>
                  <a:lnTo>
                    <a:pt x="81012" y="60959"/>
                  </a:lnTo>
                  <a:lnTo>
                    <a:pt x="86717" y="59689"/>
                  </a:lnTo>
                  <a:lnTo>
                    <a:pt x="91566" y="64769"/>
                  </a:lnTo>
                  <a:lnTo>
                    <a:pt x="93753" y="68579"/>
                  </a:lnTo>
                  <a:lnTo>
                    <a:pt x="93278" y="72389"/>
                  </a:lnTo>
                  <a:lnTo>
                    <a:pt x="92897" y="76199"/>
                  </a:lnTo>
                  <a:close/>
                </a:path>
                <a:path w="736600" h="459740">
                  <a:moveTo>
                    <a:pt x="100171" y="76199"/>
                  </a:moveTo>
                  <a:lnTo>
                    <a:pt x="92897" y="76199"/>
                  </a:lnTo>
                  <a:lnTo>
                    <a:pt x="93278" y="72389"/>
                  </a:lnTo>
                  <a:lnTo>
                    <a:pt x="93753" y="68579"/>
                  </a:lnTo>
                  <a:lnTo>
                    <a:pt x="91566" y="64769"/>
                  </a:lnTo>
                  <a:lnTo>
                    <a:pt x="86717" y="59689"/>
                  </a:lnTo>
                  <a:lnTo>
                    <a:pt x="398214" y="59689"/>
                  </a:lnTo>
                  <a:lnTo>
                    <a:pt x="396930" y="62229"/>
                  </a:lnTo>
                  <a:lnTo>
                    <a:pt x="394458" y="64769"/>
                  </a:lnTo>
                  <a:lnTo>
                    <a:pt x="389799" y="68579"/>
                  </a:lnTo>
                  <a:lnTo>
                    <a:pt x="387232" y="71119"/>
                  </a:lnTo>
                  <a:lnTo>
                    <a:pt x="103261" y="71119"/>
                  </a:lnTo>
                  <a:lnTo>
                    <a:pt x="102501" y="73659"/>
                  </a:lnTo>
                  <a:lnTo>
                    <a:pt x="100171" y="76199"/>
                  </a:lnTo>
                  <a:close/>
                </a:path>
                <a:path w="736600" h="459740">
                  <a:moveTo>
                    <a:pt x="545008" y="66039"/>
                  </a:moveTo>
                  <a:lnTo>
                    <a:pt x="539731" y="66039"/>
                  </a:lnTo>
                  <a:lnTo>
                    <a:pt x="536688" y="62229"/>
                  </a:lnTo>
                  <a:lnTo>
                    <a:pt x="535642" y="60959"/>
                  </a:lnTo>
                  <a:lnTo>
                    <a:pt x="709505" y="60959"/>
                  </a:lnTo>
                  <a:lnTo>
                    <a:pt x="710265" y="62229"/>
                  </a:lnTo>
                  <a:lnTo>
                    <a:pt x="564168" y="62229"/>
                  </a:lnTo>
                  <a:lnTo>
                    <a:pt x="564215" y="63499"/>
                  </a:lnTo>
                  <a:lnTo>
                    <a:pt x="551854" y="63499"/>
                  </a:lnTo>
                  <a:lnTo>
                    <a:pt x="549572" y="64769"/>
                  </a:lnTo>
                  <a:lnTo>
                    <a:pt x="545008" y="66039"/>
                  </a:lnTo>
                  <a:close/>
                </a:path>
                <a:path w="736600" h="459740">
                  <a:moveTo>
                    <a:pt x="576196" y="67309"/>
                  </a:moveTo>
                  <a:lnTo>
                    <a:pt x="569825" y="67309"/>
                  </a:lnTo>
                  <a:lnTo>
                    <a:pt x="566973" y="66039"/>
                  </a:lnTo>
                  <a:lnTo>
                    <a:pt x="565546" y="64769"/>
                  </a:lnTo>
                  <a:lnTo>
                    <a:pt x="564215" y="63499"/>
                  </a:lnTo>
                  <a:lnTo>
                    <a:pt x="564168" y="62229"/>
                  </a:lnTo>
                  <a:lnTo>
                    <a:pt x="565404" y="63499"/>
                  </a:lnTo>
                  <a:lnTo>
                    <a:pt x="577860" y="63499"/>
                  </a:lnTo>
                  <a:lnTo>
                    <a:pt x="576243" y="66039"/>
                  </a:lnTo>
                  <a:lnTo>
                    <a:pt x="577029" y="66486"/>
                  </a:lnTo>
                  <a:lnTo>
                    <a:pt x="576196" y="67309"/>
                  </a:lnTo>
                  <a:close/>
                </a:path>
                <a:path w="736600" h="459740">
                  <a:moveTo>
                    <a:pt x="585752" y="69849"/>
                  </a:moveTo>
                  <a:lnTo>
                    <a:pt x="580712" y="68579"/>
                  </a:lnTo>
                  <a:lnTo>
                    <a:pt x="577029" y="66486"/>
                  </a:lnTo>
                  <a:lnTo>
                    <a:pt x="577480" y="66039"/>
                  </a:lnTo>
                  <a:lnTo>
                    <a:pt x="578430" y="63499"/>
                  </a:lnTo>
                  <a:lnTo>
                    <a:pt x="565404" y="63499"/>
                  </a:lnTo>
                  <a:lnTo>
                    <a:pt x="564168" y="62229"/>
                  </a:lnTo>
                  <a:lnTo>
                    <a:pt x="710265" y="62229"/>
                  </a:lnTo>
                  <a:lnTo>
                    <a:pt x="711787" y="64769"/>
                  </a:lnTo>
                  <a:lnTo>
                    <a:pt x="593406" y="64769"/>
                  </a:lnTo>
                  <a:lnTo>
                    <a:pt x="592313" y="66039"/>
                  </a:lnTo>
                  <a:lnTo>
                    <a:pt x="590506" y="66039"/>
                  </a:lnTo>
                  <a:lnTo>
                    <a:pt x="590991" y="67478"/>
                  </a:lnTo>
                  <a:lnTo>
                    <a:pt x="585752" y="69849"/>
                  </a:lnTo>
                  <a:close/>
                </a:path>
                <a:path w="736600" h="459740">
                  <a:moveTo>
                    <a:pt x="577029" y="66486"/>
                  </a:moveTo>
                  <a:lnTo>
                    <a:pt x="576243" y="66039"/>
                  </a:lnTo>
                  <a:lnTo>
                    <a:pt x="577860" y="63499"/>
                  </a:lnTo>
                  <a:lnTo>
                    <a:pt x="578430" y="63499"/>
                  </a:lnTo>
                  <a:lnTo>
                    <a:pt x="577480" y="66039"/>
                  </a:lnTo>
                  <a:lnTo>
                    <a:pt x="577029" y="66486"/>
                  </a:lnTo>
                  <a:close/>
                </a:path>
                <a:path w="736600" h="459740">
                  <a:moveTo>
                    <a:pt x="528463" y="69849"/>
                  </a:moveTo>
                  <a:lnTo>
                    <a:pt x="524185" y="68579"/>
                  </a:lnTo>
                  <a:lnTo>
                    <a:pt x="514010" y="68579"/>
                  </a:lnTo>
                  <a:lnTo>
                    <a:pt x="513440" y="64769"/>
                  </a:lnTo>
                  <a:lnTo>
                    <a:pt x="537496" y="64769"/>
                  </a:lnTo>
                  <a:lnTo>
                    <a:pt x="536165" y="66039"/>
                  </a:lnTo>
                  <a:lnTo>
                    <a:pt x="532457" y="68579"/>
                  </a:lnTo>
                  <a:lnTo>
                    <a:pt x="516578" y="68579"/>
                  </a:lnTo>
                  <a:lnTo>
                    <a:pt x="514201" y="69849"/>
                  </a:lnTo>
                  <a:lnTo>
                    <a:pt x="528463" y="69849"/>
                  </a:lnTo>
                  <a:close/>
                </a:path>
                <a:path w="736600" h="459740">
                  <a:moveTo>
                    <a:pt x="592313" y="71119"/>
                  </a:moveTo>
                  <a:lnTo>
                    <a:pt x="591362" y="68579"/>
                  </a:lnTo>
                  <a:lnTo>
                    <a:pt x="591299" y="67217"/>
                  </a:lnTo>
                  <a:lnTo>
                    <a:pt x="593406" y="64769"/>
                  </a:lnTo>
                  <a:lnTo>
                    <a:pt x="597780" y="64769"/>
                  </a:lnTo>
                  <a:lnTo>
                    <a:pt x="594452" y="69849"/>
                  </a:lnTo>
                  <a:lnTo>
                    <a:pt x="592313" y="71119"/>
                  </a:lnTo>
                  <a:close/>
                </a:path>
                <a:path w="736600" h="459740">
                  <a:moveTo>
                    <a:pt x="712381" y="71119"/>
                  </a:moveTo>
                  <a:lnTo>
                    <a:pt x="592313" y="71119"/>
                  </a:lnTo>
                  <a:lnTo>
                    <a:pt x="594452" y="69849"/>
                  </a:lnTo>
                  <a:lnTo>
                    <a:pt x="597780" y="64769"/>
                  </a:lnTo>
                  <a:lnTo>
                    <a:pt x="711787" y="64769"/>
                  </a:lnTo>
                  <a:lnTo>
                    <a:pt x="713252" y="67217"/>
                  </a:lnTo>
                  <a:lnTo>
                    <a:pt x="713267" y="67478"/>
                  </a:lnTo>
                  <a:lnTo>
                    <a:pt x="712381" y="71119"/>
                  </a:lnTo>
                  <a:close/>
                </a:path>
                <a:path w="736600" h="459740">
                  <a:moveTo>
                    <a:pt x="590991" y="67478"/>
                  </a:moveTo>
                  <a:lnTo>
                    <a:pt x="590506" y="66039"/>
                  </a:lnTo>
                  <a:lnTo>
                    <a:pt x="591299" y="67217"/>
                  </a:lnTo>
                  <a:lnTo>
                    <a:pt x="591219" y="67374"/>
                  </a:lnTo>
                  <a:lnTo>
                    <a:pt x="590991" y="67478"/>
                  </a:lnTo>
                  <a:close/>
                </a:path>
                <a:path w="736600" h="459740">
                  <a:moveTo>
                    <a:pt x="591299" y="67217"/>
                  </a:moveTo>
                  <a:lnTo>
                    <a:pt x="590506" y="66039"/>
                  </a:lnTo>
                  <a:lnTo>
                    <a:pt x="592313" y="66039"/>
                  </a:lnTo>
                  <a:lnTo>
                    <a:pt x="591299" y="67217"/>
                  </a:lnTo>
                  <a:close/>
                </a:path>
                <a:path w="736600" h="459740">
                  <a:moveTo>
                    <a:pt x="591219" y="67374"/>
                  </a:moveTo>
                  <a:lnTo>
                    <a:pt x="591299" y="67217"/>
                  </a:lnTo>
                  <a:lnTo>
                    <a:pt x="591219" y="67374"/>
                  </a:lnTo>
                  <a:close/>
                </a:path>
                <a:path w="736600" h="459740">
                  <a:moveTo>
                    <a:pt x="591219" y="68156"/>
                  </a:moveTo>
                  <a:lnTo>
                    <a:pt x="590991" y="67478"/>
                  </a:lnTo>
                  <a:lnTo>
                    <a:pt x="591219" y="67374"/>
                  </a:lnTo>
                  <a:lnTo>
                    <a:pt x="591219" y="68156"/>
                  </a:lnTo>
                  <a:close/>
                </a:path>
                <a:path w="736600" h="459740">
                  <a:moveTo>
                    <a:pt x="596259" y="76199"/>
                  </a:moveTo>
                  <a:lnTo>
                    <a:pt x="591219" y="74929"/>
                  </a:lnTo>
                  <a:lnTo>
                    <a:pt x="591219" y="68156"/>
                  </a:lnTo>
                  <a:lnTo>
                    <a:pt x="591362" y="68579"/>
                  </a:lnTo>
                  <a:lnTo>
                    <a:pt x="592313" y="71119"/>
                  </a:lnTo>
                  <a:lnTo>
                    <a:pt x="712381" y="71119"/>
                  </a:lnTo>
                  <a:lnTo>
                    <a:pt x="712072" y="72389"/>
                  </a:lnTo>
                  <a:lnTo>
                    <a:pt x="605767" y="72389"/>
                  </a:lnTo>
                  <a:lnTo>
                    <a:pt x="606338" y="74929"/>
                  </a:lnTo>
                  <a:lnTo>
                    <a:pt x="596259" y="76199"/>
                  </a:lnTo>
                  <a:close/>
                </a:path>
                <a:path w="736600" h="459740">
                  <a:moveTo>
                    <a:pt x="106114" y="76199"/>
                  </a:moveTo>
                  <a:lnTo>
                    <a:pt x="104307" y="74929"/>
                  </a:lnTo>
                  <a:lnTo>
                    <a:pt x="103261" y="71119"/>
                  </a:lnTo>
                  <a:lnTo>
                    <a:pt x="178568" y="71119"/>
                  </a:lnTo>
                  <a:lnTo>
                    <a:pt x="176762" y="72389"/>
                  </a:lnTo>
                  <a:lnTo>
                    <a:pt x="111962" y="72389"/>
                  </a:lnTo>
                  <a:lnTo>
                    <a:pt x="112437" y="73659"/>
                  </a:lnTo>
                  <a:lnTo>
                    <a:pt x="111344" y="74929"/>
                  </a:lnTo>
                  <a:lnTo>
                    <a:pt x="108681" y="74929"/>
                  </a:lnTo>
                  <a:lnTo>
                    <a:pt x="106114" y="76199"/>
                  </a:lnTo>
                  <a:close/>
                </a:path>
                <a:path w="736600" h="459740">
                  <a:moveTo>
                    <a:pt x="182562" y="260433"/>
                  </a:moveTo>
                  <a:lnTo>
                    <a:pt x="179567" y="257809"/>
                  </a:lnTo>
                  <a:lnTo>
                    <a:pt x="184416" y="252729"/>
                  </a:lnTo>
                  <a:lnTo>
                    <a:pt x="186983" y="250189"/>
                  </a:lnTo>
                  <a:lnTo>
                    <a:pt x="187554" y="247649"/>
                  </a:lnTo>
                  <a:lnTo>
                    <a:pt x="186651" y="245109"/>
                  </a:lnTo>
                  <a:lnTo>
                    <a:pt x="184559" y="241299"/>
                  </a:lnTo>
                  <a:lnTo>
                    <a:pt x="188267" y="234949"/>
                  </a:lnTo>
                  <a:lnTo>
                    <a:pt x="188552" y="234949"/>
                  </a:lnTo>
                  <a:lnTo>
                    <a:pt x="188933" y="233679"/>
                  </a:lnTo>
                  <a:lnTo>
                    <a:pt x="188838" y="232409"/>
                  </a:lnTo>
                  <a:lnTo>
                    <a:pt x="188172" y="229869"/>
                  </a:lnTo>
                  <a:lnTo>
                    <a:pt x="185510" y="226059"/>
                  </a:lnTo>
                  <a:lnTo>
                    <a:pt x="184844" y="222249"/>
                  </a:lnTo>
                  <a:lnTo>
                    <a:pt x="184844" y="215899"/>
                  </a:lnTo>
                  <a:lnTo>
                    <a:pt x="185510" y="213359"/>
                  </a:lnTo>
                  <a:lnTo>
                    <a:pt x="186841" y="213359"/>
                  </a:lnTo>
                  <a:lnTo>
                    <a:pt x="188267" y="212089"/>
                  </a:lnTo>
                  <a:lnTo>
                    <a:pt x="187982" y="212089"/>
                  </a:lnTo>
                  <a:lnTo>
                    <a:pt x="184559" y="209549"/>
                  </a:lnTo>
                  <a:lnTo>
                    <a:pt x="183703" y="208279"/>
                  </a:lnTo>
                  <a:lnTo>
                    <a:pt x="183703" y="201929"/>
                  </a:lnTo>
                  <a:lnTo>
                    <a:pt x="183893" y="200659"/>
                  </a:lnTo>
                  <a:lnTo>
                    <a:pt x="184654" y="198119"/>
                  </a:lnTo>
                  <a:lnTo>
                    <a:pt x="184844" y="198119"/>
                  </a:lnTo>
                  <a:lnTo>
                    <a:pt x="184844" y="196849"/>
                  </a:lnTo>
                  <a:lnTo>
                    <a:pt x="176286" y="172719"/>
                  </a:lnTo>
                  <a:lnTo>
                    <a:pt x="180090" y="170179"/>
                  </a:lnTo>
                  <a:lnTo>
                    <a:pt x="181849" y="168909"/>
                  </a:lnTo>
                  <a:lnTo>
                    <a:pt x="181564" y="167639"/>
                  </a:lnTo>
                  <a:lnTo>
                    <a:pt x="181374" y="166369"/>
                  </a:lnTo>
                  <a:lnTo>
                    <a:pt x="182182" y="166369"/>
                  </a:lnTo>
                  <a:lnTo>
                    <a:pt x="180090" y="163829"/>
                  </a:lnTo>
                  <a:lnTo>
                    <a:pt x="180565" y="161289"/>
                  </a:lnTo>
                  <a:lnTo>
                    <a:pt x="181136" y="158749"/>
                  </a:lnTo>
                  <a:lnTo>
                    <a:pt x="181421" y="156209"/>
                  </a:lnTo>
                  <a:lnTo>
                    <a:pt x="181421" y="154939"/>
                  </a:lnTo>
                  <a:lnTo>
                    <a:pt x="180470" y="152399"/>
                  </a:lnTo>
                  <a:lnTo>
                    <a:pt x="180357" y="144263"/>
                  </a:lnTo>
                  <a:lnTo>
                    <a:pt x="180660" y="142239"/>
                  </a:lnTo>
                  <a:lnTo>
                    <a:pt x="182182" y="135889"/>
                  </a:lnTo>
                  <a:lnTo>
                    <a:pt x="182562" y="133349"/>
                  </a:lnTo>
                  <a:lnTo>
                    <a:pt x="182562" y="126999"/>
                  </a:lnTo>
                  <a:lnTo>
                    <a:pt x="181896" y="120649"/>
                  </a:lnTo>
                  <a:lnTo>
                    <a:pt x="179234" y="106679"/>
                  </a:lnTo>
                  <a:lnTo>
                    <a:pt x="178702" y="101599"/>
                  </a:lnTo>
                  <a:lnTo>
                    <a:pt x="178664" y="91439"/>
                  </a:lnTo>
                  <a:lnTo>
                    <a:pt x="179044" y="88899"/>
                  </a:lnTo>
                  <a:lnTo>
                    <a:pt x="179139" y="83819"/>
                  </a:lnTo>
                  <a:lnTo>
                    <a:pt x="178664" y="80009"/>
                  </a:lnTo>
                  <a:lnTo>
                    <a:pt x="176762" y="73659"/>
                  </a:lnTo>
                  <a:lnTo>
                    <a:pt x="177047" y="72389"/>
                  </a:lnTo>
                  <a:lnTo>
                    <a:pt x="178568" y="71119"/>
                  </a:lnTo>
                  <a:lnTo>
                    <a:pt x="387232" y="71119"/>
                  </a:lnTo>
                  <a:lnTo>
                    <a:pt x="384379" y="74929"/>
                  </a:lnTo>
                  <a:lnTo>
                    <a:pt x="242037" y="74929"/>
                  </a:lnTo>
                  <a:lnTo>
                    <a:pt x="241752" y="76199"/>
                  </a:lnTo>
                  <a:lnTo>
                    <a:pt x="242846" y="76199"/>
                  </a:lnTo>
                  <a:lnTo>
                    <a:pt x="243844" y="80009"/>
                  </a:lnTo>
                  <a:lnTo>
                    <a:pt x="244177" y="82549"/>
                  </a:lnTo>
                  <a:lnTo>
                    <a:pt x="244177" y="87629"/>
                  </a:lnTo>
                  <a:lnTo>
                    <a:pt x="241134" y="90169"/>
                  </a:lnTo>
                  <a:lnTo>
                    <a:pt x="240183" y="91439"/>
                  </a:lnTo>
                  <a:lnTo>
                    <a:pt x="244177" y="91439"/>
                  </a:lnTo>
                  <a:lnTo>
                    <a:pt x="244938" y="93979"/>
                  </a:lnTo>
                  <a:lnTo>
                    <a:pt x="245413" y="97789"/>
                  </a:lnTo>
                  <a:lnTo>
                    <a:pt x="245698" y="105409"/>
                  </a:lnTo>
                  <a:lnTo>
                    <a:pt x="245817" y="109219"/>
                  </a:lnTo>
                  <a:lnTo>
                    <a:pt x="245793" y="129539"/>
                  </a:lnTo>
                  <a:lnTo>
                    <a:pt x="245467" y="137159"/>
                  </a:lnTo>
                  <a:lnTo>
                    <a:pt x="245381" y="139699"/>
                  </a:lnTo>
                  <a:lnTo>
                    <a:pt x="245318" y="146049"/>
                  </a:lnTo>
                  <a:lnTo>
                    <a:pt x="245128" y="147319"/>
                  </a:lnTo>
                  <a:lnTo>
                    <a:pt x="244367" y="151129"/>
                  </a:lnTo>
                  <a:lnTo>
                    <a:pt x="244177" y="152399"/>
                  </a:lnTo>
                  <a:lnTo>
                    <a:pt x="244177" y="153669"/>
                  </a:lnTo>
                  <a:lnTo>
                    <a:pt x="246031" y="157479"/>
                  </a:lnTo>
                  <a:lnTo>
                    <a:pt x="247647" y="161289"/>
                  </a:lnTo>
                  <a:lnTo>
                    <a:pt x="248313" y="163829"/>
                  </a:lnTo>
                  <a:lnTo>
                    <a:pt x="247743" y="167639"/>
                  </a:lnTo>
                  <a:lnTo>
                    <a:pt x="247600" y="167639"/>
                  </a:lnTo>
                  <a:lnTo>
                    <a:pt x="249407" y="171449"/>
                  </a:lnTo>
                  <a:lnTo>
                    <a:pt x="250405" y="173989"/>
                  </a:lnTo>
                  <a:lnTo>
                    <a:pt x="250785" y="179069"/>
                  </a:lnTo>
                  <a:lnTo>
                    <a:pt x="251166" y="181609"/>
                  </a:lnTo>
                  <a:lnTo>
                    <a:pt x="253638" y="187959"/>
                  </a:lnTo>
                  <a:lnTo>
                    <a:pt x="254351" y="193039"/>
                  </a:lnTo>
                  <a:lnTo>
                    <a:pt x="252354" y="195579"/>
                  </a:lnTo>
                  <a:lnTo>
                    <a:pt x="251879" y="195579"/>
                  </a:lnTo>
                  <a:lnTo>
                    <a:pt x="253780" y="199389"/>
                  </a:lnTo>
                  <a:lnTo>
                    <a:pt x="254589" y="201929"/>
                  </a:lnTo>
                  <a:lnTo>
                    <a:pt x="254018" y="205739"/>
                  </a:lnTo>
                  <a:lnTo>
                    <a:pt x="253876" y="207009"/>
                  </a:lnTo>
                  <a:lnTo>
                    <a:pt x="253876" y="209549"/>
                  </a:lnTo>
                  <a:lnTo>
                    <a:pt x="254208" y="210819"/>
                  </a:lnTo>
                  <a:lnTo>
                    <a:pt x="254874" y="212089"/>
                  </a:lnTo>
                  <a:lnTo>
                    <a:pt x="255634" y="213359"/>
                  </a:lnTo>
                  <a:lnTo>
                    <a:pt x="256918" y="215899"/>
                  </a:lnTo>
                  <a:lnTo>
                    <a:pt x="258725" y="220979"/>
                  </a:lnTo>
                  <a:lnTo>
                    <a:pt x="256443" y="224789"/>
                  </a:lnTo>
                  <a:lnTo>
                    <a:pt x="255492" y="228599"/>
                  </a:lnTo>
                  <a:lnTo>
                    <a:pt x="256253" y="236219"/>
                  </a:lnTo>
                  <a:lnTo>
                    <a:pt x="254589" y="240029"/>
                  </a:lnTo>
                  <a:lnTo>
                    <a:pt x="250880" y="241299"/>
                  </a:lnTo>
                  <a:lnTo>
                    <a:pt x="252687" y="241299"/>
                  </a:lnTo>
                  <a:lnTo>
                    <a:pt x="253638" y="242569"/>
                  </a:lnTo>
                  <a:lnTo>
                    <a:pt x="253923" y="243839"/>
                  </a:lnTo>
                  <a:lnTo>
                    <a:pt x="254921" y="245109"/>
                  </a:lnTo>
                  <a:lnTo>
                    <a:pt x="256728" y="246379"/>
                  </a:lnTo>
                  <a:lnTo>
                    <a:pt x="256601" y="252729"/>
                  </a:lnTo>
                  <a:lnTo>
                    <a:pt x="256348" y="255269"/>
                  </a:lnTo>
                  <a:lnTo>
                    <a:pt x="254826" y="257809"/>
                  </a:lnTo>
                  <a:lnTo>
                    <a:pt x="253971" y="259079"/>
                  </a:lnTo>
                  <a:lnTo>
                    <a:pt x="186175" y="259079"/>
                  </a:lnTo>
                  <a:lnTo>
                    <a:pt x="182562" y="260349"/>
                  </a:lnTo>
                  <a:close/>
                </a:path>
                <a:path w="736600" h="459740">
                  <a:moveTo>
                    <a:pt x="118427" y="78739"/>
                  </a:moveTo>
                  <a:lnTo>
                    <a:pt x="115385" y="77469"/>
                  </a:lnTo>
                  <a:lnTo>
                    <a:pt x="111962" y="72389"/>
                  </a:lnTo>
                  <a:lnTo>
                    <a:pt x="125036" y="72389"/>
                  </a:lnTo>
                  <a:lnTo>
                    <a:pt x="123847" y="73659"/>
                  </a:lnTo>
                  <a:lnTo>
                    <a:pt x="121090" y="76199"/>
                  </a:lnTo>
                  <a:lnTo>
                    <a:pt x="118427" y="78739"/>
                  </a:lnTo>
                  <a:close/>
                </a:path>
                <a:path w="736600" h="459740">
                  <a:moveTo>
                    <a:pt x="164496" y="76199"/>
                  </a:moveTo>
                  <a:lnTo>
                    <a:pt x="153086" y="76199"/>
                  </a:lnTo>
                  <a:lnTo>
                    <a:pt x="134069" y="72389"/>
                  </a:lnTo>
                  <a:lnTo>
                    <a:pt x="176762" y="72389"/>
                  </a:lnTo>
                  <a:lnTo>
                    <a:pt x="174337" y="73659"/>
                  </a:lnTo>
                  <a:lnTo>
                    <a:pt x="171294" y="73659"/>
                  </a:lnTo>
                  <a:lnTo>
                    <a:pt x="168347" y="74929"/>
                  </a:lnTo>
                  <a:lnTo>
                    <a:pt x="164496" y="76199"/>
                  </a:lnTo>
                  <a:close/>
                </a:path>
                <a:path w="736600" h="459740">
                  <a:moveTo>
                    <a:pt x="620220" y="77469"/>
                  </a:moveTo>
                  <a:lnTo>
                    <a:pt x="609618" y="77469"/>
                  </a:lnTo>
                  <a:lnTo>
                    <a:pt x="607907" y="74929"/>
                  </a:lnTo>
                  <a:lnTo>
                    <a:pt x="606290" y="73659"/>
                  </a:lnTo>
                  <a:lnTo>
                    <a:pt x="605767" y="72389"/>
                  </a:lnTo>
                  <a:lnTo>
                    <a:pt x="712072" y="72389"/>
                  </a:lnTo>
                  <a:lnTo>
                    <a:pt x="711533" y="74929"/>
                  </a:lnTo>
                  <a:lnTo>
                    <a:pt x="621646" y="74929"/>
                  </a:lnTo>
                  <a:lnTo>
                    <a:pt x="620886" y="76199"/>
                  </a:lnTo>
                  <a:lnTo>
                    <a:pt x="620220" y="77469"/>
                  </a:lnTo>
                  <a:close/>
                </a:path>
                <a:path w="736600" h="459740">
                  <a:moveTo>
                    <a:pt x="242846" y="76199"/>
                  </a:moveTo>
                  <a:lnTo>
                    <a:pt x="241752" y="76199"/>
                  </a:lnTo>
                  <a:lnTo>
                    <a:pt x="242037" y="74929"/>
                  </a:lnTo>
                  <a:lnTo>
                    <a:pt x="242513" y="74929"/>
                  </a:lnTo>
                  <a:lnTo>
                    <a:pt x="242846" y="76199"/>
                  </a:lnTo>
                  <a:close/>
                </a:path>
                <a:path w="736600" h="459740">
                  <a:moveTo>
                    <a:pt x="349959" y="78739"/>
                  </a:moveTo>
                  <a:lnTo>
                    <a:pt x="346298" y="78739"/>
                  </a:lnTo>
                  <a:lnTo>
                    <a:pt x="343160" y="76199"/>
                  </a:lnTo>
                  <a:lnTo>
                    <a:pt x="242846" y="76199"/>
                  </a:lnTo>
                  <a:lnTo>
                    <a:pt x="242513" y="74929"/>
                  </a:lnTo>
                  <a:lnTo>
                    <a:pt x="361036" y="74929"/>
                  </a:lnTo>
                  <a:lnTo>
                    <a:pt x="358421" y="76199"/>
                  </a:lnTo>
                  <a:lnTo>
                    <a:pt x="349959" y="78739"/>
                  </a:lnTo>
                  <a:close/>
                </a:path>
                <a:path w="736600" h="459740">
                  <a:moveTo>
                    <a:pt x="369023" y="78739"/>
                  </a:moveTo>
                  <a:lnTo>
                    <a:pt x="365600" y="77469"/>
                  </a:lnTo>
                  <a:lnTo>
                    <a:pt x="361987" y="74929"/>
                  </a:lnTo>
                  <a:lnTo>
                    <a:pt x="379625" y="74929"/>
                  </a:lnTo>
                  <a:lnTo>
                    <a:pt x="375584" y="76199"/>
                  </a:lnTo>
                  <a:lnTo>
                    <a:pt x="372256" y="77469"/>
                  </a:lnTo>
                  <a:lnTo>
                    <a:pt x="369023" y="78739"/>
                  </a:lnTo>
                  <a:close/>
                </a:path>
                <a:path w="736600" h="459740">
                  <a:moveTo>
                    <a:pt x="496658" y="77469"/>
                  </a:moveTo>
                  <a:lnTo>
                    <a:pt x="496087" y="77469"/>
                  </a:lnTo>
                  <a:lnTo>
                    <a:pt x="494946" y="74929"/>
                  </a:lnTo>
                  <a:lnTo>
                    <a:pt x="496658" y="77469"/>
                  </a:lnTo>
                  <a:close/>
                </a:path>
                <a:path w="736600" h="459740">
                  <a:moveTo>
                    <a:pt x="497846" y="77469"/>
                  </a:moveTo>
                  <a:lnTo>
                    <a:pt x="496658" y="77469"/>
                  </a:lnTo>
                  <a:lnTo>
                    <a:pt x="494946" y="74929"/>
                  </a:lnTo>
                  <a:lnTo>
                    <a:pt x="505025" y="74929"/>
                  </a:lnTo>
                  <a:lnTo>
                    <a:pt x="502695" y="76199"/>
                  </a:lnTo>
                  <a:lnTo>
                    <a:pt x="497846" y="77469"/>
                  </a:lnTo>
                  <a:close/>
                </a:path>
                <a:path w="736600" h="459740">
                  <a:moveTo>
                    <a:pt x="639570" y="85089"/>
                  </a:moveTo>
                  <a:lnTo>
                    <a:pt x="635053" y="83819"/>
                  </a:lnTo>
                  <a:lnTo>
                    <a:pt x="627447" y="80009"/>
                  </a:lnTo>
                  <a:lnTo>
                    <a:pt x="627161" y="77469"/>
                  </a:lnTo>
                  <a:lnTo>
                    <a:pt x="626353" y="76199"/>
                  </a:lnTo>
                  <a:lnTo>
                    <a:pt x="622027" y="76199"/>
                  </a:lnTo>
                  <a:lnTo>
                    <a:pt x="622027" y="74929"/>
                  </a:lnTo>
                  <a:lnTo>
                    <a:pt x="711533" y="74929"/>
                  </a:lnTo>
                  <a:lnTo>
                    <a:pt x="711264" y="76199"/>
                  </a:lnTo>
                  <a:lnTo>
                    <a:pt x="711073" y="77469"/>
                  </a:lnTo>
                  <a:lnTo>
                    <a:pt x="639427" y="77469"/>
                  </a:lnTo>
                  <a:lnTo>
                    <a:pt x="637240" y="80009"/>
                  </a:lnTo>
                  <a:lnTo>
                    <a:pt x="637193" y="82549"/>
                  </a:lnTo>
                  <a:lnTo>
                    <a:pt x="639709" y="84841"/>
                  </a:lnTo>
                  <a:lnTo>
                    <a:pt x="639570" y="85089"/>
                  </a:lnTo>
                  <a:close/>
                </a:path>
                <a:path w="736600" h="459740">
                  <a:moveTo>
                    <a:pt x="303320" y="80009"/>
                  </a:moveTo>
                  <a:lnTo>
                    <a:pt x="285729" y="80009"/>
                  </a:lnTo>
                  <a:lnTo>
                    <a:pt x="274033" y="78739"/>
                  </a:lnTo>
                  <a:lnTo>
                    <a:pt x="269802" y="77469"/>
                  </a:lnTo>
                  <a:lnTo>
                    <a:pt x="267140" y="76199"/>
                  </a:lnTo>
                  <a:lnTo>
                    <a:pt x="310641" y="76199"/>
                  </a:lnTo>
                  <a:lnTo>
                    <a:pt x="310070" y="77469"/>
                  </a:lnTo>
                  <a:lnTo>
                    <a:pt x="309215" y="77469"/>
                  </a:lnTo>
                  <a:lnTo>
                    <a:pt x="307693" y="78739"/>
                  </a:lnTo>
                  <a:lnTo>
                    <a:pt x="303320" y="80009"/>
                  </a:lnTo>
                  <a:close/>
                </a:path>
                <a:path w="736600" h="459740">
                  <a:moveTo>
                    <a:pt x="327994" y="78739"/>
                  </a:moveTo>
                  <a:lnTo>
                    <a:pt x="312828" y="78739"/>
                  </a:lnTo>
                  <a:lnTo>
                    <a:pt x="311307" y="76199"/>
                  </a:lnTo>
                  <a:lnTo>
                    <a:pt x="337502" y="76199"/>
                  </a:lnTo>
                  <a:lnTo>
                    <a:pt x="327994" y="78739"/>
                  </a:lnTo>
                  <a:close/>
                </a:path>
                <a:path w="736600" h="459740">
                  <a:moveTo>
                    <a:pt x="639709" y="84841"/>
                  </a:moveTo>
                  <a:lnTo>
                    <a:pt x="637193" y="82549"/>
                  </a:lnTo>
                  <a:lnTo>
                    <a:pt x="637240" y="80009"/>
                  </a:lnTo>
                  <a:lnTo>
                    <a:pt x="639427" y="77469"/>
                  </a:lnTo>
                  <a:lnTo>
                    <a:pt x="641899" y="80009"/>
                  </a:lnTo>
                  <a:lnTo>
                    <a:pt x="642422" y="81279"/>
                  </a:lnTo>
                  <a:lnTo>
                    <a:pt x="640996" y="82549"/>
                  </a:lnTo>
                  <a:lnTo>
                    <a:pt x="639709" y="84841"/>
                  </a:lnTo>
                  <a:close/>
                </a:path>
                <a:path w="736600" h="459740">
                  <a:moveTo>
                    <a:pt x="643706" y="86359"/>
                  </a:moveTo>
                  <a:lnTo>
                    <a:pt x="641376" y="86359"/>
                  </a:lnTo>
                  <a:lnTo>
                    <a:pt x="639709" y="84841"/>
                  </a:lnTo>
                  <a:lnTo>
                    <a:pt x="640996" y="82549"/>
                  </a:lnTo>
                  <a:lnTo>
                    <a:pt x="642422" y="81279"/>
                  </a:lnTo>
                  <a:lnTo>
                    <a:pt x="641899" y="80009"/>
                  </a:lnTo>
                  <a:lnTo>
                    <a:pt x="639427" y="77469"/>
                  </a:lnTo>
                  <a:lnTo>
                    <a:pt x="711073" y="77469"/>
                  </a:lnTo>
                  <a:lnTo>
                    <a:pt x="710123" y="83819"/>
                  </a:lnTo>
                  <a:lnTo>
                    <a:pt x="646273" y="83819"/>
                  </a:lnTo>
                  <a:lnTo>
                    <a:pt x="643706" y="86359"/>
                  </a:lnTo>
                  <a:close/>
                </a:path>
                <a:path w="736600" h="459740">
                  <a:moveTo>
                    <a:pt x="71408" y="81279"/>
                  </a:moveTo>
                  <a:lnTo>
                    <a:pt x="69601" y="80009"/>
                  </a:lnTo>
                  <a:lnTo>
                    <a:pt x="75116" y="80009"/>
                  </a:lnTo>
                  <a:lnTo>
                    <a:pt x="71408" y="81279"/>
                  </a:lnTo>
                  <a:close/>
                </a:path>
                <a:path w="736600" h="459740">
                  <a:moveTo>
                    <a:pt x="52344" y="86359"/>
                  </a:moveTo>
                  <a:lnTo>
                    <a:pt x="45022" y="85089"/>
                  </a:lnTo>
                  <a:lnTo>
                    <a:pt x="40696" y="83819"/>
                  </a:lnTo>
                  <a:lnTo>
                    <a:pt x="39365" y="82549"/>
                  </a:lnTo>
                  <a:lnTo>
                    <a:pt x="54340" y="82549"/>
                  </a:lnTo>
                  <a:lnTo>
                    <a:pt x="52344" y="86359"/>
                  </a:lnTo>
                  <a:close/>
                </a:path>
                <a:path w="736600" h="459740">
                  <a:moveTo>
                    <a:pt x="667715" y="99059"/>
                  </a:moveTo>
                  <a:lnTo>
                    <a:pt x="664720" y="99059"/>
                  </a:lnTo>
                  <a:lnTo>
                    <a:pt x="660251" y="97789"/>
                  </a:lnTo>
                  <a:lnTo>
                    <a:pt x="651598" y="93979"/>
                  </a:lnTo>
                  <a:lnTo>
                    <a:pt x="646939" y="88899"/>
                  </a:lnTo>
                  <a:lnTo>
                    <a:pt x="646273" y="83819"/>
                  </a:lnTo>
                  <a:lnTo>
                    <a:pt x="710123" y="83819"/>
                  </a:lnTo>
                  <a:lnTo>
                    <a:pt x="709932" y="85089"/>
                  </a:lnTo>
                  <a:lnTo>
                    <a:pt x="709172" y="91439"/>
                  </a:lnTo>
                  <a:lnTo>
                    <a:pt x="703752" y="93979"/>
                  </a:lnTo>
                  <a:lnTo>
                    <a:pt x="699521" y="96519"/>
                  </a:lnTo>
                  <a:lnTo>
                    <a:pt x="696478" y="97789"/>
                  </a:lnTo>
                  <a:lnTo>
                    <a:pt x="669236" y="97789"/>
                  </a:lnTo>
                  <a:lnTo>
                    <a:pt x="667715" y="99059"/>
                  </a:lnTo>
                  <a:close/>
                </a:path>
                <a:path w="736600" h="459740">
                  <a:moveTo>
                    <a:pt x="244177" y="91439"/>
                  </a:moveTo>
                  <a:lnTo>
                    <a:pt x="240183" y="91439"/>
                  </a:lnTo>
                  <a:lnTo>
                    <a:pt x="241324" y="90169"/>
                  </a:lnTo>
                  <a:lnTo>
                    <a:pt x="243416" y="90169"/>
                  </a:lnTo>
                  <a:lnTo>
                    <a:pt x="244177" y="91439"/>
                  </a:lnTo>
                  <a:close/>
                </a:path>
                <a:path w="736600" h="459740">
                  <a:moveTo>
                    <a:pt x="689822" y="100329"/>
                  </a:moveTo>
                  <a:lnTo>
                    <a:pt x="678982" y="100329"/>
                  </a:lnTo>
                  <a:lnTo>
                    <a:pt x="675179" y="97789"/>
                  </a:lnTo>
                  <a:lnTo>
                    <a:pt x="696478" y="97789"/>
                  </a:lnTo>
                  <a:lnTo>
                    <a:pt x="693530" y="99059"/>
                  </a:lnTo>
                  <a:lnTo>
                    <a:pt x="689822" y="100329"/>
                  </a:lnTo>
                  <a:close/>
                </a:path>
                <a:path w="736600" h="459740">
                  <a:moveTo>
                    <a:pt x="480113" y="148589"/>
                  </a:moveTo>
                  <a:lnTo>
                    <a:pt x="472126" y="148589"/>
                  </a:lnTo>
                  <a:lnTo>
                    <a:pt x="471793" y="146049"/>
                  </a:lnTo>
                  <a:lnTo>
                    <a:pt x="475121" y="143509"/>
                  </a:lnTo>
                  <a:lnTo>
                    <a:pt x="478620" y="144263"/>
                  </a:lnTo>
                  <a:lnTo>
                    <a:pt x="479210" y="144779"/>
                  </a:lnTo>
                  <a:lnTo>
                    <a:pt x="480113" y="148589"/>
                  </a:lnTo>
                  <a:close/>
                </a:path>
                <a:path w="736600" h="459740">
                  <a:moveTo>
                    <a:pt x="478620" y="144263"/>
                  </a:moveTo>
                  <a:lnTo>
                    <a:pt x="475121" y="143509"/>
                  </a:lnTo>
                  <a:lnTo>
                    <a:pt x="477760" y="143509"/>
                  </a:lnTo>
                  <a:lnTo>
                    <a:pt x="478620" y="144263"/>
                  </a:lnTo>
                  <a:close/>
                </a:path>
                <a:path w="736600" h="459740">
                  <a:moveTo>
                    <a:pt x="483869" y="148589"/>
                  </a:moveTo>
                  <a:lnTo>
                    <a:pt x="480113" y="148589"/>
                  </a:lnTo>
                  <a:lnTo>
                    <a:pt x="479210" y="144779"/>
                  </a:lnTo>
                  <a:lnTo>
                    <a:pt x="478620" y="144263"/>
                  </a:lnTo>
                  <a:lnTo>
                    <a:pt x="481016" y="144779"/>
                  </a:lnTo>
                  <a:lnTo>
                    <a:pt x="483869" y="148589"/>
                  </a:lnTo>
                  <a:close/>
                </a:path>
                <a:path w="736600" h="459740">
                  <a:moveTo>
                    <a:pt x="505596" y="170179"/>
                  </a:moveTo>
                  <a:lnTo>
                    <a:pt x="496515" y="170179"/>
                  </a:lnTo>
                  <a:lnTo>
                    <a:pt x="499177" y="168909"/>
                  </a:lnTo>
                  <a:lnTo>
                    <a:pt x="501507" y="167639"/>
                  </a:lnTo>
                  <a:lnTo>
                    <a:pt x="503504" y="168909"/>
                  </a:lnTo>
                  <a:lnTo>
                    <a:pt x="505596" y="170179"/>
                  </a:lnTo>
                  <a:close/>
                </a:path>
                <a:path w="736600" h="459740">
                  <a:moveTo>
                    <a:pt x="524565" y="172719"/>
                  </a:moveTo>
                  <a:lnTo>
                    <a:pt x="513107" y="172719"/>
                  </a:lnTo>
                  <a:lnTo>
                    <a:pt x="516720" y="171449"/>
                  </a:lnTo>
                  <a:lnTo>
                    <a:pt x="522901" y="170179"/>
                  </a:lnTo>
                  <a:lnTo>
                    <a:pt x="524565" y="172719"/>
                  </a:lnTo>
                  <a:close/>
                </a:path>
                <a:path w="736600" h="459740">
                  <a:moveTo>
                    <a:pt x="597733" y="177799"/>
                  </a:moveTo>
                  <a:lnTo>
                    <a:pt x="550998" y="177799"/>
                  </a:lnTo>
                  <a:lnTo>
                    <a:pt x="562409" y="176529"/>
                  </a:lnTo>
                  <a:lnTo>
                    <a:pt x="567353" y="176529"/>
                  </a:lnTo>
                  <a:lnTo>
                    <a:pt x="571537" y="175259"/>
                  </a:lnTo>
                  <a:lnTo>
                    <a:pt x="575816" y="175259"/>
                  </a:lnTo>
                  <a:lnTo>
                    <a:pt x="579666" y="173989"/>
                  </a:lnTo>
                  <a:lnTo>
                    <a:pt x="583089" y="170179"/>
                  </a:lnTo>
                  <a:lnTo>
                    <a:pt x="589365" y="172719"/>
                  </a:lnTo>
                  <a:lnTo>
                    <a:pt x="593549" y="173989"/>
                  </a:lnTo>
                  <a:lnTo>
                    <a:pt x="595641" y="176529"/>
                  </a:lnTo>
                  <a:lnTo>
                    <a:pt x="597733" y="177799"/>
                  </a:lnTo>
                  <a:close/>
                </a:path>
                <a:path w="736600" h="459740">
                  <a:moveTo>
                    <a:pt x="605910" y="179069"/>
                  </a:moveTo>
                  <a:lnTo>
                    <a:pt x="598493" y="179069"/>
                  </a:lnTo>
                  <a:lnTo>
                    <a:pt x="598330" y="178797"/>
                  </a:lnTo>
                  <a:lnTo>
                    <a:pt x="599824" y="177799"/>
                  </a:lnTo>
                  <a:lnTo>
                    <a:pt x="602487" y="177799"/>
                  </a:lnTo>
                  <a:lnTo>
                    <a:pt x="605910" y="179069"/>
                  </a:lnTo>
                  <a:close/>
                </a:path>
                <a:path w="736600" h="459740">
                  <a:moveTo>
                    <a:pt x="598493" y="179069"/>
                  </a:moveTo>
                  <a:lnTo>
                    <a:pt x="597923" y="179069"/>
                  </a:lnTo>
                  <a:lnTo>
                    <a:pt x="598330" y="178797"/>
                  </a:lnTo>
                  <a:lnTo>
                    <a:pt x="598493" y="179069"/>
                  </a:lnTo>
                  <a:close/>
                </a:path>
                <a:path w="736600" h="459740">
                  <a:moveTo>
                    <a:pt x="632106" y="185419"/>
                  </a:moveTo>
                  <a:lnTo>
                    <a:pt x="620886" y="185419"/>
                  </a:lnTo>
                  <a:lnTo>
                    <a:pt x="624499" y="184149"/>
                  </a:lnTo>
                  <a:lnTo>
                    <a:pt x="630299" y="182879"/>
                  </a:lnTo>
                  <a:lnTo>
                    <a:pt x="632106" y="185419"/>
                  </a:lnTo>
                  <a:close/>
                </a:path>
                <a:path w="736600" h="459740">
                  <a:moveTo>
                    <a:pt x="454291" y="217380"/>
                  </a:moveTo>
                  <a:lnTo>
                    <a:pt x="454060" y="217169"/>
                  </a:lnTo>
                  <a:lnTo>
                    <a:pt x="454868" y="214629"/>
                  </a:lnTo>
                  <a:lnTo>
                    <a:pt x="458576" y="210819"/>
                  </a:lnTo>
                  <a:lnTo>
                    <a:pt x="454583" y="217169"/>
                  </a:lnTo>
                  <a:lnTo>
                    <a:pt x="454291" y="217380"/>
                  </a:lnTo>
                  <a:close/>
                </a:path>
                <a:path w="736600" h="459740">
                  <a:moveTo>
                    <a:pt x="476214" y="232409"/>
                  </a:moveTo>
                  <a:lnTo>
                    <a:pt x="472554" y="232409"/>
                  </a:lnTo>
                  <a:lnTo>
                    <a:pt x="469701" y="229869"/>
                  </a:lnTo>
                  <a:lnTo>
                    <a:pt x="466944" y="228599"/>
                  </a:lnTo>
                  <a:lnTo>
                    <a:pt x="464519" y="226059"/>
                  </a:lnTo>
                  <a:lnTo>
                    <a:pt x="460335" y="222249"/>
                  </a:lnTo>
                  <a:lnTo>
                    <a:pt x="458243" y="220979"/>
                  </a:lnTo>
                  <a:lnTo>
                    <a:pt x="454291" y="217380"/>
                  </a:lnTo>
                  <a:lnTo>
                    <a:pt x="454583" y="217169"/>
                  </a:lnTo>
                  <a:lnTo>
                    <a:pt x="458576" y="210819"/>
                  </a:lnTo>
                  <a:lnTo>
                    <a:pt x="680123" y="210819"/>
                  </a:lnTo>
                  <a:lnTo>
                    <a:pt x="680789" y="214629"/>
                  </a:lnTo>
                  <a:lnTo>
                    <a:pt x="687635" y="214629"/>
                  </a:lnTo>
                  <a:lnTo>
                    <a:pt x="688863" y="217380"/>
                  </a:lnTo>
                  <a:lnTo>
                    <a:pt x="689062" y="217864"/>
                  </a:lnTo>
                  <a:lnTo>
                    <a:pt x="688301" y="218439"/>
                  </a:lnTo>
                  <a:lnTo>
                    <a:pt x="687492" y="218439"/>
                  </a:lnTo>
                  <a:lnTo>
                    <a:pt x="686351" y="219709"/>
                  </a:lnTo>
                  <a:lnTo>
                    <a:pt x="695090" y="219709"/>
                  </a:lnTo>
                  <a:lnTo>
                    <a:pt x="695527" y="220979"/>
                  </a:lnTo>
                  <a:lnTo>
                    <a:pt x="698760" y="226059"/>
                  </a:lnTo>
                  <a:lnTo>
                    <a:pt x="703039" y="227329"/>
                  </a:lnTo>
                  <a:lnTo>
                    <a:pt x="704180" y="229869"/>
                  </a:lnTo>
                  <a:lnTo>
                    <a:pt x="480683" y="229869"/>
                  </a:lnTo>
                  <a:lnTo>
                    <a:pt x="476214" y="232409"/>
                  </a:lnTo>
                  <a:close/>
                </a:path>
                <a:path w="736600" h="459740">
                  <a:moveTo>
                    <a:pt x="687635" y="214629"/>
                  </a:moveTo>
                  <a:lnTo>
                    <a:pt x="680789" y="214629"/>
                  </a:lnTo>
                  <a:lnTo>
                    <a:pt x="684307" y="212089"/>
                  </a:lnTo>
                  <a:lnTo>
                    <a:pt x="686589" y="212089"/>
                  </a:lnTo>
                  <a:lnTo>
                    <a:pt x="687635" y="214629"/>
                  </a:lnTo>
                  <a:close/>
                </a:path>
                <a:path w="736600" h="459740">
                  <a:moveTo>
                    <a:pt x="452824" y="218439"/>
                  </a:moveTo>
                  <a:lnTo>
                    <a:pt x="453299" y="215899"/>
                  </a:lnTo>
                  <a:lnTo>
                    <a:pt x="453870" y="213359"/>
                  </a:lnTo>
                  <a:lnTo>
                    <a:pt x="456104" y="213359"/>
                  </a:lnTo>
                  <a:lnTo>
                    <a:pt x="454868" y="214629"/>
                  </a:lnTo>
                  <a:lnTo>
                    <a:pt x="454060" y="217169"/>
                  </a:lnTo>
                  <a:lnTo>
                    <a:pt x="454291" y="217380"/>
                  </a:lnTo>
                  <a:lnTo>
                    <a:pt x="452824" y="218439"/>
                  </a:lnTo>
                  <a:close/>
                </a:path>
                <a:path w="736600" h="459740">
                  <a:moveTo>
                    <a:pt x="694652" y="218439"/>
                  </a:moveTo>
                  <a:lnTo>
                    <a:pt x="689299" y="218439"/>
                  </a:lnTo>
                  <a:lnTo>
                    <a:pt x="689062" y="217864"/>
                  </a:lnTo>
                  <a:lnTo>
                    <a:pt x="693340" y="214629"/>
                  </a:lnTo>
                  <a:lnTo>
                    <a:pt x="694652" y="218439"/>
                  </a:lnTo>
                  <a:close/>
                </a:path>
                <a:path w="736600" h="459740">
                  <a:moveTo>
                    <a:pt x="695090" y="219709"/>
                  </a:moveTo>
                  <a:lnTo>
                    <a:pt x="686351" y="219709"/>
                  </a:lnTo>
                  <a:lnTo>
                    <a:pt x="688301" y="218439"/>
                  </a:lnTo>
                  <a:lnTo>
                    <a:pt x="689062" y="217864"/>
                  </a:lnTo>
                  <a:lnTo>
                    <a:pt x="689299" y="218439"/>
                  </a:lnTo>
                  <a:lnTo>
                    <a:pt x="694652" y="218439"/>
                  </a:lnTo>
                  <a:lnTo>
                    <a:pt x="695090" y="219709"/>
                  </a:lnTo>
                  <a:close/>
                </a:path>
                <a:path w="736600" h="459740">
                  <a:moveTo>
                    <a:pt x="529319" y="242569"/>
                  </a:moveTo>
                  <a:lnTo>
                    <a:pt x="520762" y="242569"/>
                  </a:lnTo>
                  <a:lnTo>
                    <a:pt x="517148" y="241299"/>
                  </a:lnTo>
                  <a:lnTo>
                    <a:pt x="512394" y="238759"/>
                  </a:lnTo>
                  <a:lnTo>
                    <a:pt x="498226" y="238759"/>
                  </a:lnTo>
                  <a:lnTo>
                    <a:pt x="495944" y="234949"/>
                  </a:lnTo>
                  <a:lnTo>
                    <a:pt x="489051" y="234949"/>
                  </a:lnTo>
                  <a:lnTo>
                    <a:pt x="482585" y="233679"/>
                  </a:lnTo>
                  <a:lnTo>
                    <a:pt x="480873" y="232409"/>
                  </a:lnTo>
                  <a:lnTo>
                    <a:pt x="480683" y="229869"/>
                  </a:lnTo>
                  <a:lnTo>
                    <a:pt x="704180" y="229869"/>
                  </a:lnTo>
                  <a:lnTo>
                    <a:pt x="705891" y="233679"/>
                  </a:lnTo>
                  <a:lnTo>
                    <a:pt x="709980" y="237489"/>
                  </a:lnTo>
                  <a:lnTo>
                    <a:pt x="715305" y="240029"/>
                  </a:lnTo>
                  <a:lnTo>
                    <a:pt x="575245" y="240029"/>
                  </a:lnTo>
                  <a:lnTo>
                    <a:pt x="574009" y="241299"/>
                  </a:lnTo>
                  <a:lnTo>
                    <a:pt x="531601" y="241299"/>
                  </a:lnTo>
                  <a:lnTo>
                    <a:pt x="529319" y="242569"/>
                  </a:lnTo>
                  <a:close/>
                </a:path>
                <a:path w="736600" h="459740">
                  <a:moveTo>
                    <a:pt x="599206" y="247649"/>
                  </a:moveTo>
                  <a:lnTo>
                    <a:pt x="594024" y="246379"/>
                  </a:lnTo>
                  <a:lnTo>
                    <a:pt x="584135" y="241299"/>
                  </a:lnTo>
                  <a:lnTo>
                    <a:pt x="579714" y="240029"/>
                  </a:lnTo>
                  <a:lnTo>
                    <a:pt x="715305" y="240029"/>
                  </a:lnTo>
                  <a:lnTo>
                    <a:pt x="714069" y="245109"/>
                  </a:lnTo>
                  <a:lnTo>
                    <a:pt x="604626" y="245109"/>
                  </a:lnTo>
                  <a:lnTo>
                    <a:pt x="599206" y="247649"/>
                  </a:lnTo>
                  <a:close/>
                </a:path>
                <a:path w="736600" h="459740">
                  <a:moveTo>
                    <a:pt x="551331" y="243839"/>
                  </a:moveTo>
                  <a:lnTo>
                    <a:pt x="543677" y="243839"/>
                  </a:lnTo>
                  <a:lnTo>
                    <a:pt x="540729" y="242569"/>
                  </a:lnTo>
                  <a:lnTo>
                    <a:pt x="536165" y="241299"/>
                  </a:lnTo>
                  <a:lnTo>
                    <a:pt x="574009" y="241299"/>
                  </a:lnTo>
                  <a:lnTo>
                    <a:pt x="570206" y="242569"/>
                  </a:lnTo>
                  <a:lnTo>
                    <a:pt x="554374" y="242569"/>
                  </a:lnTo>
                  <a:lnTo>
                    <a:pt x="551331" y="243839"/>
                  </a:lnTo>
                  <a:close/>
                </a:path>
                <a:path w="736600" h="459740">
                  <a:moveTo>
                    <a:pt x="567638" y="243839"/>
                  </a:moveTo>
                  <a:lnTo>
                    <a:pt x="560127" y="243839"/>
                  </a:lnTo>
                  <a:lnTo>
                    <a:pt x="557845" y="242569"/>
                  </a:lnTo>
                  <a:lnTo>
                    <a:pt x="570206" y="242569"/>
                  </a:lnTo>
                  <a:lnTo>
                    <a:pt x="567638" y="243839"/>
                  </a:lnTo>
                  <a:close/>
                </a:path>
                <a:path w="736600" h="459740">
                  <a:moveTo>
                    <a:pt x="611805" y="256539"/>
                  </a:moveTo>
                  <a:lnTo>
                    <a:pt x="603913" y="256539"/>
                  </a:lnTo>
                  <a:lnTo>
                    <a:pt x="602772" y="251459"/>
                  </a:lnTo>
                  <a:lnTo>
                    <a:pt x="602059" y="248919"/>
                  </a:lnTo>
                  <a:lnTo>
                    <a:pt x="601774" y="248919"/>
                  </a:lnTo>
                  <a:lnTo>
                    <a:pt x="601488" y="247649"/>
                  </a:lnTo>
                  <a:lnTo>
                    <a:pt x="602439" y="246379"/>
                  </a:lnTo>
                  <a:lnTo>
                    <a:pt x="604626" y="245109"/>
                  </a:lnTo>
                  <a:lnTo>
                    <a:pt x="714069" y="245109"/>
                  </a:lnTo>
                  <a:lnTo>
                    <a:pt x="714227" y="246379"/>
                  </a:lnTo>
                  <a:lnTo>
                    <a:pt x="618604" y="246379"/>
                  </a:lnTo>
                  <a:lnTo>
                    <a:pt x="619136" y="249935"/>
                  </a:lnTo>
                  <a:lnTo>
                    <a:pt x="619079" y="250189"/>
                  </a:lnTo>
                  <a:lnTo>
                    <a:pt x="616417" y="255269"/>
                  </a:lnTo>
                  <a:lnTo>
                    <a:pt x="611805" y="256539"/>
                  </a:lnTo>
                  <a:close/>
                </a:path>
                <a:path w="736600" h="459740">
                  <a:moveTo>
                    <a:pt x="619136" y="249935"/>
                  </a:moveTo>
                  <a:lnTo>
                    <a:pt x="618604" y="246379"/>
                  </a:lnTo>
                  <a:lnTo>
                    <a:pt x="619364" y="248919"/>
                  </a:lnTo>
                  <a:lnTo>
                    <a:pt x="619136" y="249935"/>
                  </a:lnTo>
                  <a:close/>
                </a:path>
                <a:path w="736600" h="459740">
                  <a:moveTo>
                    <a:pt x="627019" y="259079"/>
                  </a:moveTo>
                  <a:lnTo>
                    <a:pt x="622740" y="259079"/>
                  </a:lnTo>
                  <a:lnTo>
                    <a:pt x="619935" y="255269"/>
                  </a:lnTo>
                  <a:lnTo>
                    <a:pt x="619136" y="249935"/>
                  </a:lnTo>
                  <a:lnTo>
                    <a:pt x="619364" y="248919"/>
                  </a:lnTo>
                  <a:lnTo>
                    <a:pt x="618604" y="246379"/>
                  </a:lnTo>
                  <a:lnTo>
                    <a:pt x="714227" y="246379"/>
                  </a:lnTo>
                  <a:lnTo>
                    <a:pt x="714544" y="248919"/>
                  </a:lnTo>
                  <a:lnTo>
                    <a:pt x="716731" y="251459"/>
                  </a:lnTo>
                  <a:lnTo>
                    <a:pt x="719013" y="253999"/>
                  </a:lnTo>
                  <a:lnTo>
                    <a:pt x="720154" y="257809"/>
                  </a:lnTo>
                  <a:lnTo>
                    <a:pt x="631393" y="257809"/>
                  </a:lnTo>
                  <a:lnTo>
                    <a:pt x="627019" y="259079"/>
                  </a:lnTo>
                  <a:close/>
                </a:path>
                <a:path w="736600" h="459740">
                  <a:moveTo>
                    <a:pt x="653642" y="270509"/>
                  </a:moveTo>
                  <a:lnTo>
                    <a:pt x="651836" y="269239"/>
                  </a:lnTo>
                  <a:lnTo>
                    <a:pt x="643563" y="265429"/>
                  </a:lnTo>
                  <a:lnTo>
                    <a:pt x="641519" y="264159"/>
                  </a:lnTo>
                  <a:lnTo>
                    <a:pt x="637906" y="260349"/>
                  </a:lnTo>
                  <a:lnTo>
                    <a:pt x="637050" y="260349"/>
                  </a:lnTo>
                  <a:lnTo>
                    <a:pt x="637145" y="259079"/>
                  </a:lnTo>
                  <a:lnTo>
                    <a:pt x="634768" y="257809"/>
                  </a:lnTo>
                  <a:lnTo>
                    <a:pt x="720154" y="257809"/>
                  </a:lnTo>
                  <a:lnTo>
                    <a:pt x="720154" y="261619"/>
                  </a:lnTo>
                  <a:lnTo>
                    <a:pt x="721105" y="262889"/>
                  </a:lnTo>
                  <a:lnTo>
                    <a:pt x="721913" y="265429"/>
                  </a:lnTo>
                  <a:lnTo>
                    <a:pt x="657255" y="265429"/>
                  </a:lnTo>
                  <a:lnTo>
                    <a:pt x="655449" y="269239"/>
                  </a:lnTo>
                  <a:lnTo>
                    <a:pt x="653642" y="270509"/>
                  </a:lnTo>
                  <a:close/>
                </a:path>
                <a:path w="736600" h="459740">
                  <a:moveTo>
                    <a:pt x="189979" y="264159"/>
                  </a:moveTo>
                  <a:lnTo>
                    <a:pt x="185367" y="262889"/>
                  </a:lnTo>
                  <a:lnTo>
                    <a:pt x="182562" y="260433"/>
                  </a:lnTo>
                  <a:lnTo>
                    <a:pt x="186175" y="259079"/>
                  </a:lnTo>
                  <a:lnTo>
                    <a:pt x="193402" y="261619"/>
                  </a:lnTo>
                  <a:lnTo>
                    <a:pt x="189979" y="264159"/>
                  </a:lnTo>
                  <a:close/>
                </a:path>
                <a:path w="736600" h="459740">
                  <a:moveTo>
                    <a:pt x="254446" y="264159"/>
                  </a:moveTo>
                  <a:lnTo>
                    <a:pt x="189979" y="264159"/>
                  </a:lnTo>
                  <a:lnTo>
                    <a:pt x="193402" y="261619"/>
                  </a:lnTo>
                  <a:lnTo>
                    <a:pt x="186175" y="259079"/>
                  </a:lnTo>
                  <a:lnTo>
                    <a:pt x="250548" y="259079"/>
                  </a:lnTo>
                  <a:lnTo>
                    <a:pt x="253020" y="260349"/>
                  </a:lnTo>
                  <a:lnTo>
                    <a:pt x="254446" y="260349"/>
                  </a:lnTo>
                  <a:lnTo>
                    <a:pt x="254446" y="264159"/>
                  </a:lnTo>
                  <a:close/>
                </a:path>
                <a:path w="736600" h="459740">
                  <a:moveTo>
                    <a:pt x="253020" y="260349"/>
                  </a:moveTo>
                  <a:lnTo>
                    <a:pt x="250548" y="259079"/>
                  </a:lnTo>
                  <a:lnTo>
                    <a:pt x="253590" y="259079"/>
                  </a:lnTo>
                  <a:lnTo>
                    <a:pt x="253770" y="259347"/>
                  </a:lnTo>
                  <a:lnTo>
                    <a:pt x="253020" y="260349"/>
                  </a:lnTo>
                  <a:close/>
                </a:path>
                <a:path w="736600" h="459740">
                  <a:moveTo>
                    <a:pt x="253770" y="259347"/>
                  </a:moveTo>
                  <a:lnTo>
                    <a:pt x="253590" y="259079"/>
                  </a:lnTo>
                  <a:lnTo>
                    <a:pt x="253971" y="259079"/>
                  </a:lnTo>
                  <a:lnTo>
                    <a:pt x="253770" y="259347"/>
                  </a:lnTo>
                  <a:close/>
                </a:path>
                <a:path w="736600" h="459740">
                  <a:moveTo>
                    <a:pt x="254446" y="260349"/>
                  </a:moveTo>
                  <a:lnTo>
                    <a:pt x="253020" y="260349"/>
                  </a:lnTo>
                  <a:lnTo>
                    <a:pt x="253770" y="259347"/>
                  </a:lnTo>
                  <a:lnTo>
                    <a:pt x="254446" y="260349"/>
                  </a:lnTo>
                  <a:close/>
                </a:path>
                <a:path w="736600" h="459740">
                  <a:moveTo>
                    <a:pt x="253780" y="299719"/>
                  </a:moveTo>
                  <a:lnTo>
                    <a:pt x="189313" y="299719"/>
                  </a:lnTo>
                  <a:lnTo>
                    <a:pt x="186651" y="294639"/>
                  </a:lnTo>
                  <a:lnTo>
                    <a:pt x="185700" y="290829"/>
                  </a:lnTo>
                  <a:lnTo>
                    <a:pt x="185129" y="287019"/>
                  </a:lnTo>
                  <a:lnTo>
                    <a:pt x="184654" y="283209"/>
                  </a:lnTo>
                  <a:lnTo>
                    <a:pt x="184083" y="279399"/>
                  </a:lnTo>
                  <a:lnTo>
                    <a:pt x="183418" y="275589"/>
                  </a:lnTo>
                  <a:lnTo>
                    <a:pt x="182847" y="271779"/>
                  </a:lnTo>
                  <a:lnTo>
                    <a:pt x="182562" y="269239"/>
                  </a:lnTo>
                  <a:lnTo>
                    <a:pt x="182562" y="260433"/>
                  </a:lnTo>
                  <a:lnTo>
                    <a:pt x="185367" y="262889"/>
                  </a:lnTo>
                  <a:lnTo>
                    <a:pt x="189979" y="264159"/>
                  </a:lnTo>
                  <a:lnTo>
                    <a:pt x="254446" y="264159"/>
                  </a:lnTo>
                  <a:lnTo>
                    <a:pt x="254446" y="266699"/>
                  </a:lnTo>
                  <a:lnTo>
                    <a:pt x="254018" y="269239"/>
                  </a:lnTo>
                  <a:lnTo>
                    <a:pt x="252307" y="271779"/>
                  </a:lnTo>
                  <a:lnTo>
                    <a:pt x="251736" y="271779"/>
                  </a:lnTo>
                  <a:lnTo>
                    <a:pt x="251974" y="274319"/>
                  </a:lnTo>
                  <a:lnTo>
                    <a:pt x="253067" y="278129"/>
                  </a:lnTo>
                  <a:lnTo>
                    <a:pt x="255159" y="283209"/>
                  </a:lnTo>
                  <a:lnTo>
                    <a:pt x="253923" y="285749"/>
                  </a:lnTo>
                  <a:lnTo>
                    <a:pt x="253305" y="288289"/>
                  </a:lnTo>
                  <a:lnTo>
                    <a:pt x="253305" y="292099"/>
                  </a:lnTo>
                  <a:lnTo>
                    <a:pt x="252972" y="293369"/>
                  </a:lnTo>
                  <a:lnTo>
                    <a:pt x="252307" y="293369"/>
                  </a:lnTo>
                  <a:lnTo>
                    <a:pt x="253448" y="295909"/>
                  </a:lnTo>
                  <a:lnTo>
                    <a:pt x="253780" y="299719"/>
                  </a:lnTo>
                  <a:close/>
                </a:path>
                <a:path w="736600" h="459740">
                  <a:moveTo>
                    <a:pt x="659882" y="356335"/>
                  </a:moveTo>
                  <a:lnTo>
                    <a:pt x="659015" y="355599"/>
                  </a:lnTo>
                  <a:lnTo>
                    <a:pt x="656257" y="349249"/>
                  </a:lnTo>
                  <a:lnTo>
                    <a:pt x="663103" y="347979"/>
                  </a:lnTo>
                  <a:lnTo>
                    <a:pt x="666812" y="345439"/>
                  </a:lnTo>
                  <a:lnTo>
                    <a:pt x="667382" y="344169"/>
                  </a:lnTo>
                  <a:lnTo>
                    <a:pt x="668048" y="341629"/>
                  </a:lnTo>
                  <a:lnTo>
                    <a:pt x="669664" y="340359"/>
                  </a:lnTo>
                  <a:lnTo>
                    <a:pt x="672231" y="339089"/>
                  </a:lnTo>
                  <a:lnTo>
                    <a:pt x="670044" y="337819"/>
                  </a:lnTo>
                  <a:lnTo>
                    <a:pt x="669189" y="336549"/>
                  </a:lnTo>
                  <a:lnTo>
                    <a:pt x="669664" y="334009"/>
                  </a:lnTo>
                  <a:lnTo>
                    <a:pt x="670520" y="330199"/>
                  </a:lnTo>
                  <a:lnTo>
                    <a:pt x="669474" y="326389"/>
                  </a:lnTo>
                  <a:lnTo>
                    <a:pt x="669617" y="323849"/>
                  </a:lnTo>
                  <a:lnTo>
                    <a:pt x="670948" y="322579"/>
                  </a:lnTo>
                  <a:lnTo>
                    <a:pt x="672374" y="321309"/>
                  </a:lnTo>
                  <a:lnTo>
                    <a:pt x="672231" y="320039"/>
                  </a:lnTo>
                  <a:lnTo>
                    <a:pt x="670520" y="320039"/>
                  </a:lnTo>
                  <a:lnTo>
                    <a:pt x="670520" y="318769"/>
                  </a:lnTo>
                  <a:lnTo>
                    <a:pt x="670187" y="316229"/>
                  </a:lnTo>
                  <a:lnTo>
                    <a:pt x="662533" y="292099"/>
                  </a:lnTo>
                  <a:lnTo>
                    <a:pt x="661106" y="288289"/>
                  </a:lnTo>
                  <a:lnTo>
                    <a:pt x="659110" y="285749"/>
                  </a:lnTo>
                  <a:lnTo>
                    <a:pt x="656542" y="281939"/>
                  </a:lnTo>
                  <a:lnTo>
                    <a:pt x="656828" y="278129"/>
                  </a:lnTo>
                  <a:lnTo>
                    <a:pt x="656305" y="276859"/>
                  </a:lnTo>
                  <a:lnTo>
                    <a:pt x="654974" y="275589"/>
                  </a:lnTo>
                  <a:lnTo>
                    <a:pt x="653737" y="274319"/>
                  </a:lnTo>
                  <a:lnTo>
                    <a:pt x="654498" y="271779"/>
                  </a:lnTo>
                  <a:lnTo>
                    <a:pt x="657255" y="265429"/>
                  </a:lnTo>
                  <a:lnTo>
                    <a:pt x="721913" y="265429"/>
                  </a:lnTo>
                  <a:lnTo>
                    <a:pt x="722579" y="266699"/>
                  </a:lnTo>
                  <a:lnTo>
                    <a:pt x="723244" y="269239"/>
                  </a:lnTo>
                  <a:lnTo>
                    <a:pt x="725241" y="271779"/>
                  </a:lnTo>
                  <a:lnTo>
                    <a:pt x="728569" y="275589"/>
                  </a:lnTo>
                  <a:lnTo>
                    <a:pt x="726857" y="280669"/>
                  </a:lnTo>
                  <a:lnTo>
                    <a:pt x="726192" y="285749"/>
                  </a:lnTo>
                  <a:lnTo>
                    <a:pt x="731184" y="303529"/>
                  </a:lnTo>
                  <a:lnTo>
                    <a:pt x="732705" y="308609"/>
                  </a:lnTo>
                  <a:lnTo>
                    <a:pt x="734227" y="312419"/>
                  </a:lnTo>
                  <a:lnTo>
                    <a:pt x="734987" y="316229"/>
                  </a:lnTo>
                  <a:lnTo>
                    <a:pt x="734987" y="322579"/>
                  </a:lnTo>
                  <a:lnTo>
                    <a:pt x="734702" y="325119"/>
                  </a:lnTo>
                  <a:lnTo>
                    <a:pt x="734131" y="326389"/>
                  </a:lnTo>
                  <a:lnTo>
                    <a:pt x="733656" y="327659"/>
                  </a:lnTo>
                  <a:lnTo>
                    <a:pt x="729139" y="327659"/>
                  </a:lnTo>
                  <a:lnTo>
                    <a:pt x="731707" y="328929"/>
                  </a:lnTo>
                  <a:lnTo>
                    <a:pt x="734749" y="328929"/>
                  </a:lnTo>
                  <a:lnTo>
                    <a:pt x="736128" y="331469"/>
                  </a:lnTo>
                  <a:lnTo>
                    <a:pt x="736128" y="339089"/>
                  </a:lnTo>
                  <a:lnTo>
                    <a:pt x="735415" y="342899"/>
                  </a:lnTo>
                  <a:lnTo>
                    <a:pt x="732658" y="342899"/>
                  </a:lnTo>
                  <a:lnTo>
                    <a:pt x="732990" y="345439"/>
                  </a:lnTo>
                  <a:lnTo>
                    <a:pt x="734987" y="349249"/>
                  </a:lnTo>
                  <a:lnTo>
                    <a:pt x="731881" y="351789"/>
                  </a:lnTo>
                  <a:lnTo>
                    <a:pt x="658634" y="351789"/>
                  </a:lnTo>
                  <a:lnTo>
                    <a:pt x="659882" y="356335"/>
                  </a:lnTo>
                  <a:close/>
                </a:path>
                <a:path w="736600" h="459740">
                  <a:moveTo>
                    <a:pt x="189467" y="375592"/>
                  </a:moveTo>
                  <a:lnTo>
                    <a:pt x="188077" y="372109"/>
                  </a:lnTo>
                  <a:lnTo>
                    <a:pt x="187697" y="369569"/>
                  </a:lnTo>
                  <a:lnTo>
                    <a:pt x="187697" y="365759"/>
                  </a:lnTo>
                  <a:lnTo>
                    <a:pt x="188362" y="363219"/>
                  </a:lnTo>
                  <a:lnTo>
                    <a:pt x="188439" y="362534"/>
                  </a:lnTo>
                  <a:lnTo>
                    <a:pt x="188552" y="359409"/>
                  </a:lnTo>
                  <a:lnTo>
                    <a:pt x="188457" y="358139"/>
                  </a:lnTo>
                  <a:lnTo>
                    <a:pt x="188172" y="356869"/>
                  </a:lnTo>
                  <a:lnTo>
                    <a:pt x="187697" y="355599"/>
                  </a:lnTo>
                  <a:lnTo>
                    <a:pt x="184939" y="345439"/>
                  </a:lnTo>
                  <a:lnTo>
                    <a:pt x="183941" y="337819"/>
                  </a:lnTo>
                  <a:lnTo>
                    <a:pt x="184701" y="332739"/>
                  </a:lnTo>
                  <a:lnTo>
                    <a:pt x="185557" y="326389"/>
                  </a:lnTo>
                  <a:lnTo>
                    <a:pt x="185878" y="322579"/>
                  </a:lnTo>
                  <a:lnTo>
                    <a:pt x="185985" y="317499"/>
                  </a:lnTo>
                  <a:lnTo>
                    <a:pt x="187601" y="317499"/>
                  </a:lnTo>
                  <a:lnTo>
                    <a:pt x="187411" y="316229"/>
                  </a:lnTo>
                  <a:lnTo>
                    <a:pt x="183513" y="316229"/>
                  </a:lnTo>
                  <a:lnTo>
                    <a:pt x="182562" y="313689"/>
                  </a:lnTo>
                  <a:lnTo>
                    <a:pt x="182562" y="303529"/>
                  </a:lnTo>
                  <a:lnTo>
                    <a:pt x="183513" y="300989"/>
                  </a:lnTo>
                  <a:lnTo>
                    <a:pt x="187316" y="298449"/>
                  </a:lnTo>
                  <a:lnTo>
                    <a:pt x="187839" y="298449"/>
                  </a:lnTo>
                  <a:lnTo>
                    <a:pt x="189265" y="299719"/>
                  </a:lnTo>
                  <a:lnTo>
                    <a:pt x="253780" y="299719"/>
                  </a:lnTo>
                  <a:lnTo>
                    <a:pt x="253305" y="303529"/>
                  </a:lnTo>
                  <a:lnTo>
                    <a:pt x="252925" y="308609"/>
                  </a:lnTo>
                  <a:lnTo>
                    <a:pt x="252861" y="309879"/>
                  </a:lnTo>
                  <a:lnTo>
                    <a:pt x="252734" y="317499"/>
                  </a:lnTo>
                  <a:lnTo>
                    <a:pt x="253685" y="323849"/>
                  </a:lnTo>
                  <a:lnTo>
                    <a:pt x="253812" y="326389"/>
                  </a:lnTo>
                  <a:lnTo>
                    <a:pt x="253717" y="339089"/>
                  </a:lnTo>
                  <a:lnTo>
                    <a:pt x="253638" y="340359"/>
                  </a:lnTo>
                  <a:lnTo>
                    <a:pt x="252687" y="349249"/>
                  </a:lnTo>
                  <a:lnTo>
                    <a:pt x="254351" y="354329"/>
                  </a:lnTo>
                  <a:lnTo>
                    <a:pt x="258154" y="359409"/>
                  </a:lnTo>
                  <a:lnTo>
                    <a:pt x="256062" y="361949"/>
                  </a:lnTo>
                  <a:lnTo>
                    <a:pt x="255302" y="363219"/>
                  </a:lnTo>
                  <a:lnTo>
                    <a:pt x="256443" y="364489"/>
                  </a:lnTo>
                  <a:lnTo>
                    <a:pt x="256728" y="365759"/>
                  </a:lnTo>
                  <a:lnTo>
                    <a:pt x="256728" y="369569"/>
                  </a:lnTo>
                  <a:lnTo>
                    <a:pt x="263574" y="369569"/>
                  </a:lnTo>
                  <a:lnTo>
                    <a:pt x="261007" y="374649"/>
                  </a:lnTo>
                  <a:lnTo>
                    <a:pt x="189979" y="374649"/>
                  </a:lnTo>
                  <a:lnTo>
                    <a:pt x="189467" y="375592"/>
                  </a:lnTo>
                  <a:close/>
                </a:path>
                <a:path w="736600" h="459740">
                  <a:moveTo>
                    <a:pt x="443543" y="320039"/>
                  </a:moveTo>
                  <a:lnTo>
                    <a:pt x="429052" y="320039"/>
                  </a:lnTo>
                  <a:lnTo>
                    <a:pt x="430479" y="304799"/>
                  </a:lnTo>
                  <a:lnTo>
                    <a:pt x="439322" y="314959"/>
                  </a:lnTo>
                  <a:lnTo>
                    <a:pt x="443543" y="320039"/>
                  </a:lnTo>
                  <a:close/>
                </a:path>
                <a:path w="736600" h="459740">
                  <a:moveTo>
                    <a:pt x="426200" y="316229"/>
                  </a:moveTo>
                  <a:lnTo>
                    <a:pt x="420067" y="316229"/>
                  </a:lnTo>
                  <a:lnTo>
                    <a:pt x="422254" y="314959"/>
                  </a:lnTo>
                  <a:lnTo>
                    <a:pt x="424298" y="314959"/>
                  </a:lnTo>
                  <a:lnTo>
                    <a:pt x="426200" y="316229"/>
                  </a:lnTo>
                  <a:close/>
                </a:path>
                <a:path w="736600" h="459740">
                  <a:moveTo>
                    <a:pt x="511871" y="387349"/>
                  </a:moveTo>
                  <a:lnTo>
                    <a:pt x="407088" y="387349"/>
                  </a:lnTo>
                  <a:lnTo>
                    <a:pt x="406993" y="386079"/>
                  </a:lnTo>
                  <a:lnTo>
                    <a:pt x="405424" y="384809"/>
                  </a:lnTo>
                  <a:lnTo>
                    <a:pt x="402381" y="380999"/>
                  </a:lnTo>
                  <a:lnTo>
                    <a:pt x="402381" y="370839"/>
                  </a:lnTo>
                  <a:lnTo>
                    <a:pt x="401525" y="369569"/>
                  </a:lnTo>
                  <a:lnTo>
                    <a:pt x="397389" y="363219"/>
                  </a:lnTo>
                  <a:lnTo>
                    <a:pt x="395012" y="360679"/>
                  </a:lnTo>
                  <a:lnTo>
                    <a:pt x="393824" y="355599"/>
                  </a:lnTo>
                  <a:lnTo>
                    <a:pt x="393824" y="344169"/>
                  </a:lnTo>
                  <a:lnTo>
                    <a:pt x="395297" y="339089"/>
                  </a:lnTo>
                  <a:lnTo>
                    <a:pt x="398245" y="334009"/>
                  </a:lnTo>
                  <a:lnTo>
                    <a:pt x="404331" y="323849"/>
                  </a:lnTo>
                  <a:lnTo>
                    <a:pt x="407373" y="317499"/>
                  </a:lnTo>
                  <a:lnTo>
                    <a:pt x="413649" y="316229"/>
                  </a:lnTo>
                  <a:lnTo>
                    <a:pt x="428101" y="316229"/>
                  </a:lnTo>
                  <a:lnTo>
                    <a:pt x="429052" y="317499"/>
                  </a:lnTo>
                  <a:lnTo>
                    <a:pt x="429052" y="320039"/>
                  </a:lnTo>
                  <a:lnTo>
                    <a:pt x="443543" y="320039"/>
                  </a:lnTo>
                  <a:lnTo>
                    <a:pt x="444599" y="321309"/>
                  </a:lnTo>
                  <a:lnTo>
                    <a:pt x="446310" y="323849"/>
                  </a:lnTo>
                  <a:lnTo>
                    <a:pt x="448117" y="325119"/>
                  </a:lnTo>
                  <a:lnTo>
                    <a:pt x="451540" y="327659"/>
                  </a:lnTo>
                  <a:lnTo>
                    <a:pt x="456579" y="330199"/>
                  </a:lnTo>
                  <a:lnTo>
                    <a:pt x="456579" y="336549"/>
                  </a:lnTo>
                  <a:lnTo>
                    <a:pt x="457388" y="340359"/>
                  </a:lnTo>
                  <a:lnTo>
                    <a:pt x="460620" y="344169"/>
                  </a:lnTo>
                  <a:lnTo>
                    <a:pt x="462189" y="347979"/>
                  </a:lnTo>
                  <a:lnTo>
                    <a:pt x="463711" y="353059"/>
                  </a:lnTo>
                  <a:lnTo>
                    <a:pt x="463235" y="353059"/>
                  </a:lnTo>
                  <a:lnTo>
                    <a:pt x="464566" y="354329"/>
                  </a:lnTo>
                  <a:lnTo>
                    <a:pt x="467704" y="355599"/>
                  </a:lnTo>
                  <a:lnTo>
                    <a:pt x="470937" y="355599"/>
                  </a:lnTo>
                  <a:lnTo>
                    <a:pt x="470509" y="359409"/>
                  </a:lnTo>
                  <a:lnTo>
                    <a:pt x="468833" y="362534"/>
                  </a:lnTo>
                  <a:lnTo>
                    <a:pt x="468037" y="363219"/>
                  </a:lnTo>
                  <a:lnTo>
                    <a:pt x="466421" y="367029"/>
                  </a:lnTo>
                  <a:lnTo>
                    <a:pt x="477641" y="367029"/>
                  </a:lnTo>
                  <a:lnTo>
                    <a:pt x="479970" y="368299"/>
                  </a:lnTo>
                  <a:lnTo>
                    <a:pt x="480065" y="374649"/>
                  </a:lnTo>
                  <a:lnTo>
                    <a:pt x="480969" y="377189"/>
                  </a:lnTo>
                  <a:lnTo>
                    <a:pt x="481824" y="377189"/>
                  </a:lnTo>
                  <a:lnTo>
                    <a:pt x="484059" y="378459"/>
                  </a:lnTo>
                  <a:lnTo>
                    <a:pt x="491285" y="380999"/>
                  </a:lnTo>
                  <a:lnTo>
                    <a:pt x="494043" y="382269"/>
                  </a:lnTo>
                  <a:lnTo>
                    <a:pt x="495944" y="384809"/>
                  </a:lnTo>
                  <a:lnTo>
                    <a:pt x="497846" y="384809"/>
                  </a:lnTo>
                  <a:lnTo>
                    <a:pt x="498797" y="386079"/>
                  </a:lnTo>
                  <a:lnTo>
                    <a:pt x="508400" y="386079"/>
                  </a:lnTo>
                  <a:lnTo>
                    <a:pt x="511871" y="387349"/>
                  </a:lnTo>
                  <a:close/>
                </a:path>
                <a:path w="736600" h="459740">
                  <a:moveTo>
                    <a:pt x="732848" y="328929"/>
                  </a:moveTo>
                  <a:lnTo>
                    <a:pt x="731707" y="328929"/>
                  </a:lnTo>
                  <a:lnTo>
                    <a:pt x="729139" y="327659"/>
                  </a:lnTo>
                  <a:lnTo>
                    <a:pt x="733091" y="328548"/>
                  </a:lnTo>
                  <a:lnTo>
                    <a:pt x="732848" y="328929"/>
                  </a:lnTo>
                  <a:close/>
                </a:path>
                <a:path w="736600" h="459740">
                  <a:moveTo>
                    <a:pt x="733091" y="328548"/>
                  </a:moveTo>
                  <a:lnTo>
                    <a:pt x="729235" y="327659"/>
                  </a:lnTo>
                  <a:lnTo>
                    <a:pt x="733656" y="327659"/>
                  </a:lnTo>
                  <a:lnTo>
                    <a:pt x="733091" y="328548"/>
                  </a:lnTo>
                  <a:close/>
                </a:path>
                <a:path w="736600" h="459740">
                  <a:moveTo>
                    <a:pt x="734749" y="328929"/>
                  </a:moveTo>
                  <a:lnTo>
                    <a:pt x="732848" y="328929"/>
                  </a:lnTo>
                  <a:lnTo>
                    <a:pt x="733091" y="328548"/>
                  </a:lnTo>
                  <a:lnTo>
                    <a:pt x="734749" y="328929"/>
                  </a:lnTo>
                  <a:close/>
                </a:path>
                <a:path w="736600" h="459740">
                  <a:moveTo>
                    <a:pt x="720653" y="370839"/>
                  </a:moveTo>
                  <a:lnTo>
                    <a:pt x="649601" y="370839"/>
                  </a:lnTo>
                  <a:lnTo>
                    <a:pt x="649444" y="370649"/>
                  </a:lnTo>
                  <a:lnTo>
                    <a:pt x="648270" y="367029"/>
                  </a:lnTo>
                  <a:lnTo>
                    <a:pt x="650647" y="367029"/>
                  </a:lnTo>
                  <a:lnTo>
                    <a:pt x="651027" y="363219"/>
                  </a:lnTo>
                  <a:lnTo>
                    <a:pt x="652596" y="359409"/>
                  </a:lnTo>
                  <a:lnTo>
                    <a:pt x="655544" y="351789"/>
                  </a:lnTo>
                  <a:lnTo>
                    <a:pt x="659347" y="358139"/>
                  </a:lnTo>
                  <a:lnTo>
                    <a:pt x="660726" y="359409"/>
                  </a:lnTo>
                  <a:lnTo>
                    <a:pt x="727666" y="359409"/>
                  </a:lnTo>
                  <a:lnTo>
                    <a:pt x="728122" y="363219"/>
                  </a:lnTo>
                  <a:lnTo>
                    <a:pt x="722626" y="363219"/>
                  </a:lnTo>
                  <a:lnTo>
                    <a:pt x="720249" y="364489"/>
                  </a:lnTo>
                  <a:lnTo>
                    <a:pt x="720946" y="365759"/>
                  </a:lnTo>
                  <a:lnTo>
                    <a:pt x="716160" y="365759"/>
                  </a:lnTo>
                  <a:lnTo>
                    <a:pt x="720154" y="369569"/>
                  </a:lnTo>
                  <a:lnTo>
                    <a:pt x="720653" y="370839"/>
                  </a:lnTo>
                  <a:close/>
                </a:path>
                <a:path w="736600" h="459740">
                  <a:moveTo>
                    <a:pt x="662010" y="358139"/>
                  </a:moveTo>
                  <a:lnTo>
                    <a:pt x="659882" y="356335"/>
                  </a:lnTo>
                  <a:lnTo>
                    <a:pt x="658634" y="351789"/>
                  </a:lnTo>
                  <a:lnTo>
                    <a:pt x="660488" y="353059"/>
                  </a:lnTo>
                  <a:lnTo>
                    <a:pt x="665243" y="356869"/>
                  </a:lnTo>
                  <a:lnTo>
                    <a:pt x="662010" y="358139"/>
                  </a:lnTo>
                  <a:close/>
                </a:path>
                <a:path w="736600" h="459740">
                  <a:moveTo>
                    <a:pt x="727571" y="358139"/>
                  </a:moveTo>
                  <a:lnTo>
                    <a:pt x="662010" y="358139"/>
                  </a:lnTo>
                  <a:lnTo>
                    <a:pt x="665243" y="356869"/>
                  </a:lnTo>
                  <a:lnTo>
                    <a:pt x="660488" y="353059"/>
                  </a:lnTo>
                  <a:lnTo>
                    <a:pt x="658634" y="351789"/>
                  </a:lnTo>
                  <a:lnTo>
                    <a:pt x="731881" y="351789"/>
                  </a:lnTo>
                  <a:lnTo>
                    <a:pt x="730328" y="353059"/>
                  </a:lnTo>
                  <a:lnTo>
                    <a:pt x="727856" y="354329"/>
                  </a:lnTo>
                  <a:lnTo>
                    <a:pt x="727571" y="355599"/>
                  </a:lnTo>
                  <a:lnTo>
                    <a:pt x="727381" y="355599"/>
                  </a:lnTo>
                  <a:lnTo>
                    <a:pt x="727571" y="358139"/>
                  </a:lnTo>
                  <a:close/>
                </a:path>
                <a:path w="736600" h="459740">
                  <a:moveTo>
                    <a:pt x="727666" y="359409"/>
                  </a:moveTo>
                  <a:lnTo>
                    <a:pt x="660726" y="359409"/>
                  </a:lnTo>
                  <a:lnTo>
                    <a:pt x="659882" y="356335"/>
                  </a:lnTo>
                  <a:lnTo>
                    <a:pt x="662010" y="358139"/>
                  </a:lnTo>
                  <a:lnTo>
                    <a:pt x="727571" y="358139"/>
                  </a:lnTo>
                  <a:lnTo>
                    <a:pt x="727666" y="359409"/>
                  </a:lnTo>
                  <a:close/>
                </a:path>
                <a:path w="736600" h="459740">
                  <a:moveTo>
                    <a:pt x="477641" y="367029"/>
                  </a:moveTo>
                  <a:lnTo>
                    <a:pt x="466421" y="367029"/>
                  </a:lnTo>
                  <a:lnTo>
                    <a:pt x="468833" y="362534"/>
                  </a:lnTo>
                  <a:lnTo>
                    <a:pt x="469511" y="361949"/>
                  </a:lnTo>
                  <a:lnTo>
                    <a:pt x="470842" y="363219"/>
                  </a:lnTo>
                  <a:lnTo>
                    <a:pt x="472268" y="363219"/>
                  </a:lnTo>
                  <a:lnTo>
                    <a:pt x="475311" y="365759"/>
                  </a:lnTo>
                  <a:lnTo>
                    <a:pt x="477641" y="367029"/>
                  </a:lnTo>
                  <a:close/>
                </a:path>
                <a:path w="736600" h="459740">
                  <a:moveTo>
                    <a:pt x="466421" y="367029"/>
                  </a:moveTo>
                  <a:lnTo>
                    <a:pt x="468037" y="363219"/>
                  </a:lnTo>
                  <a:lnTo>
                    <a:pt x="468833" y="362534"/>
                  </a:lnTo>
                  <a:lnTo>
                    <a:pt x="466421" y="367029"/>
                  </a:lnTo>
                  <a:close/>
                </a:path>
                <a:path w="736600" h="459740">
                  <a:moveTo>
                    <a:pt x="728426" y="365759"/>
                  </a:moveTo>
                  <a:lnTo>
                    <a:pt x="722626" y="363219"/>
                  </a:lnTo>
                  <a:lnTo>
                    <a:pt x="728122" y="363219"/>
                  </a:lnTo>
                  <a:lnTo>
                    <a:pt x="728426" y="365759"/>
                  </a:lnTo>
                  <a:close/>
                </a:path>
                <a:path w="736600" h="459740">
                  <a:moveTo>
                    <a:pt x="722341" y="368299"/>
                  </a:moveTo>
                  <a:lnTo>
                    <a:pt x="720629" y="368299"/>
                  </a:lnTo>
                  <a:lnTo>
                    <a:pt x="716160" y="365759"/>
                  </a:lnTo>
                  <a:lnTo>
                    <a:pt x="720946" y="365759"/>
                  </a:lnTo>
                  <a:lnTo>
                    <a:pt x="722341" y="368299"/>
                  </a:lnTo>
                  <a:close/>
                </a:path>
                <a:path w="736600" h="459740">
                  <a:moveTo>
                    <a:pt x="705749" y="389889"/>
                  </a:moveTo>
                  <a:lnTo>
                    <a:pt x="605862" y="389889"/>
                  </a:lnTo>
                  <a:lnTo>
                    <a:pt x="607051" y="387349"/>
                  </a:lnTo>
                  <a:lnTo>
                    <a:pt x="607336" y="383539"/>
                  </a:lnTo>
                  <a:lnTo>
                    <a:pt x="615751" y="383539"/>
                  </a:lnTo>
                  <a:lnTo>
                    <a:pt x="618414" y="379729"/>
                  </a:lnTo>
                  <a:lnTo>
                    <a:pt x="622407" y="377189"/>
                  </a:lnTo>
                  <a:lnTo>
                    <a:pt x="627732" y="375919"/>
                  </a:lnTo>
                  <a:lnTo>
                    <a:pt x="633056" y="373379"/>
                  </a:lnTo>
                  <a:lnTo>
                    <a:pt x="638191" y="370839"/>
                  </a:lnTo>
                  <a:lnTo>
                    <a:pt x="643135" y="367029"/>
                  </a:lnTo>
                  <a:lnTo>
                    <a:pt x="645798" y="367029"/>
                  </a:lnTo>
                  <a:lnTo>
                    <a:pt x="647604" y="368299"/>
                  </a:lnTo>
                  <a:lnTo>
                    <a:pt x="648555" y="369569"/>
                  </a:lnTo>
                  <a:lnTo>
                    <a:pt x="649444" y="370649"/>
                  </a:lnTo>
                  <a:lnTo>
                    <a:pt x="649506" y="370839"/>
                  </a:lnTo>
                  <a:lnTo>
                    <a:pt x="720653" y="370839"/>
                  </a:lnTo>
                  <a:lnTo>
                    <a:pt x="721152" y="372109"/>
                  </a:lnTo>
                  <a:lnTo>
                    <a:pt x="717159" y="377189"/>
                  </a:lnTo>
                  <a:lnTo>
                    <a:pt x="716160" y="379729"/>
                  </a:lnTo>
                  <a:lnTo>
                    <a:pt x="716091" y="387505"/>
                  </a:lnTo>
                  <a:lnTo>
                    <a:pt x="715590" y="388619"/>
                  </a:lnTo>
                  <a:lnTo>
                    <a:pt x="705606" y="388619"/>
                  </a:lnTo>
                  <a:lnTo>
                    <a:pt x="705749" y="389889"/>
                  </a:lnTo>
                  <a:close/>
                </a:path>
                <a:path w="736600" h="459740">
                  <a:moveTo>
                    <a:pt x="649601" y="370839"/>
                  </a:moveTo>
                  <a:lnTo>
                    <a:pt x="649444" y="370649"/>
                  </a:lnTo>
                  <a:lnTo>
                    <a:pt x="649601" y="370839"/>
                  </a:lnTo>
                  <a:close/>
                </a:path>
                <a:path w="736600" h="459740">
                  <a:moveTo>
                    <a:pt x="189979" y="375919"/>
                  </a:moveTo>
                  <a:lnTo>
                    <a:pt x="189598" y="375919"/>
                  </a:lnTo>
                  <a:lnTo>
                    <a:pt x="189467" y="375592"/>
                  </a:lnTo>
                  <a:lnTo>
                    <a:pt x="189979" y="374649"/>
                  </a:lnTo>
                  <a:lnTo>
                    <a:pt x="189979" y="375919"/>
                  </a:lnTo>
                  <a:close/>
                </a:path>
                <a:path w="736600" h="459740">
                  <a:moveTo>
                    <a:pt x="260817" y="375919"/>
                  </a:moveTo>
                  <a:lnTo>
                    <a:pt x="189979" y="375919"/>
                  </a:lnTo>
                  <a:lnTo>
                    <a:pt x="189979" y="374649"/>
                  </a:lnTo>
                  <a:lnTo>
                    <a:pt x="261007" y="374649"/>
                  </a:lnTo>
                  <a:lnTo>
                    <a:pt x="260817" y="375919"/>
                  </a:lnTo>
                  <a:close/>
                </a:path>
                <a:path w="736600" h="459740">
                  <a:moveTo>
                    <a:pt x="191044" y="387505"/>
                  </a:moveTo>
                  <a:lnTo>
                    <a:pt x="190834" y="387349"/>
                  </a:lnTo>
                  <a:lnTo>
                    <a:pt x="188838" y="386079"/>
                  </a:lnTo>
                  <a:lnTo>
                    <a:pt x="186841" y="383539"/>
                  </a:lnTo>
                  <a:lnTo>
                    <a:pt x="187221" y="379729"/>
                  </a:lnTo>
                  <a:lnTo>
                    <a:pt x="189467" y="375592"/>
                  </a:lnTo>
                  <a:lnTo>
                    <a:pt x="189598" y="375919"/>
                  </a:lnTo>
                  <a:lnTo>
                    <a:pt x="260817" y="375919"/>
                  </a:lnTo>
                  <a:lnTo>
                    <a:pt x="260436" y="378459"/>
                  </a:lnTo>
                  <a:lnTo>
                    <a:pt x="261863" y="380999"/>
                  </a:lnTo>
                  <a:lnTo>
                    <a:pt x="263384" y="382269"/>
                  </a:lnTo>
                  <a:lnTo>
                    <a:pt x="264145" y="386079"/>
                  </a:lnTo>
                  <a:lnTo>
                    <a:pt x="191880" y="386079"/>
                  </a:lnTo>
                  <a:lnTo>
                    <a:pt x="191044" y="387505"/>
                  </a:lnTo>
                  <a:close/>
                </a:path>
                <a:path w="736600" h="459740">
                  <a:moveTo>
                    <a:pt x="508400" y="386079"/>
                  </a:moveTo>
                  <a:lnTo>
                    <a:pt x="501174" y="386079"/>
                  </a:lnTo>
                  <a:lnTo>
                    <a:pt x="503076" y="383539"/>
                  </a:lnTo>
                  <a:lnTo>
                    <a:pt x="508400" y="386079"/>
                  </a:lnTo>
                  <a:close/>
                </a:path>
                <a:path w="736600" h="459740">
                  <a:moveTo>
                    <a:pt x="192546" y="388619"/>
                  </a:moveTo>
                  <a:lnTo>
                    <a:pt x="191044" y="387505"/>
                  </a:lnTo>
                  <a:lnTo>
                    <a:pt x="191880" y="386079"/>
                  </a:lnTo>
                  <a:lnTo>
                    <a:pt x="193972" y="387349"/>
                  </a:lnTo>
                  <a:lnTo>
                    <a:pt x="192546" y="388619"/>
                  </a:lnTo>
                  <a:close/>
                </a:path>
                <a:path w="736600" h="459740">
                  <a:moveTo>
                    <a:pt x="264145" y="388619"/>
                  </a:moveTo>
                  <a:lnTo>
                    <a:pt x="192546" y="388619"/>
                  </a:lnTo>
                  <a:lnTo>
                    <a:pt x="193972" y="387349"/>
                  </a:lnTo>
                  <a:lnTo>
                    <a:pt x="191880" y="386079"/>
                  </a:lnTo>
                  <a:lnTo>
                    <a:pt x="264145" y="386079"/>
                  </a:lnTo>
                  <a:lnTo>
                    <a:pt x="264145" y="388619"/>
                  </a:lnTo>
                  <a:close/>
                </a:path>
                <a:path w="736600" h="459740">
                  <a:moveTo>
                    <a:pt x="623453" y="452119"/>
                  </a:moveTo>
                  <a:lnTo>
                    <a:pt x="512822" y="452119"/>
                  </a:lnTo>
                  <a:lnTo>
                    <a:pt x="510064" y="450849"/>
                  </a:lnTo>
                  <a:lnTo>
                    <a:pt x="506023" y="450849"/>
                  </a:lnTo>
                  <a:lnTo>
                    <a:pt x="504455" y="449579"/>
                  </a:lnTo>
                  <a:lnTo>
                    <a:pt x="502648" y="449579"/>
                  </a:lnTo>
                  <a:lnTo>
                    <a:pt x="497703" y="448309"/>
                  </a:lnTo>
                  <a:lnTo>
                    <a:pt x="494518" y="447039"/>
                  </a:lnTo>
                  <a:lnTo>
                    <a:pt x="493092" y="445769"/>
                  </a:lnTo>
                  <a:lnTo>
                    <a:pt x="491761" y="445769"/>
                  </a:lnTo>
                  <a:lnTo>
                    <a:pt x="489669" y="444499"/>
                  </a:lnTo>
                  <a:lnTo>
                    <a:pt x="478924" y="444499"/>
                  </a:lnTo>
                  <a:lnTo>
                    <a:pt x="472221" y="443229"/>
                  </a:lnTo>
                  <a:lnTo>
                    <a:pt x="461191" y="436879"/>
                  </a:lnTo>
                  <a:lnTo>
                    <a:pt x="454488" y="435609"/>
                  </a:lnTo>
                  <a:lnTo>
                    <a:pt x="446595" y="434339"/>
                  </a:lnTo>
                  <a:lnTo>
                    <a:pt x="443838" y="429259"/>
                  </a:lnTo>
                  <a:lnTo>
                    <a:pt x="439702" y="425449"/>
                  </a:lnTo>
                  <a:lnTo>
                    <a:pt x="434187" y="424179"/>
                  </a:lnTo>
                  <a:lnTo>
                    <a:pt x="434757" y="420369"/>
                  </a:lnTo>
                  <a:lnTo>
                    <a:pt x="434710" y="419099"/>
                  </a:lnTo>
                  <a:lnTo>
                    <a:pt x="432380" y="419099"/>
                  </a:lnTo>
                  <a:lnTo>
                    <a:pt x="431049" y="417829"/>
                  </a:lnTo>
                  <a:lnTo>
                    <a:pt x="428292" y="415289"/>
                  </a:lnTo>
                  <a:lnTo>
                    <a:pt x="426105" y="414019"/>
                  </a:lnTo>
                  <a:lnTo>
                    <a:pt x="421778" y="407669"/>
                  </a:lnTo>
                  <a:lnTo>
                    <a:pt x="420352" y="406399"/>
                  </a:lnTo>
                  <a:lnTo>
                    <a:pt x="418450" y="405129"/>
                  </a:lnTo>
                  <a:lnTo>
                    <a:pt x="416073" y="403859"/>
                  </a:lnTo>
                  <a:lnTo>
                    <a:pt x="413696" y="401319"/>
                  </a:lnTo>
                  <a:lnTo>
                    <a:pt x="410511" y="398779"/>
                  </a:lnTo>
                  <a:lnTo>
                    <a:pt x="406517" y="394969"/>
                  </a:lnTo>
                  <a:lnTo>
                    <a:pt x="407088" y="389889"/>
                  </a:lnTo>
                  <a:lnTo>
                    <a:pt x="407278" y="387349"/>
                  </a:lnTo>
                  <a:lnTo>
                    <a:pt x="524565" y="387349"/>
                  </a:lnTo>
                  <a:lnTo>
                    <a:pt x="526284" y="389224"/>
                  </a:lnTo>
                  <a:lnTo>
                    <a:pt x="526538" y="391159"/>
                  </a:lnTo>
                  <a:lnTo>
                    <a:pt x="525611" y="391159"/>
                  </a:lnTo>
                  <a:lnTo>
                    <a:pt x="525611" y="396239"/>
                  </a:lnTo>
                  <a:lnTo>
                    <a:pt x="706937" y="396239"/>
                  </a:lnTo>
                  <a:lnTo>
                    <a:pt x="706414" y="397509"/>
                  </a:lnTo>
                  <a:lnTo>
                    <a:pt x="697714" y="397509"/>
                  </a:lnTo>
                  <a:lnTo>
                    <a:pt x="699330" y="398779"/>
                  </a:lnTo>
                  <a:lnTo>
                    <a:pt x="701039" y="400065"/>
                  </a:lnTo>
                  <a:lnTo>
                    <a:pt x="700804" y="401319"/>
                  </a:lnTo>
                  <a:lnTo>
                    <a:pt x="698617" y="403859"/>
                  </a:lnTo>
                  <a:lnTo>
                    <a:pt x="691961" y="407669"/>
                  </a:lnTo>
                  <a:lnTo>
                    <a:pt x="686874" y="411479"/>
                  </a:lnTo>
                  <a:lnTo>
                    <a:pt x="679838" y="419099"/>
                  </a:lnTo>
                  <a:lnTo>
                    <a:pt x="673563" y="422909"/>
                  </a:lnTo>
                  <a:lnTo>
                    <a:pt x="669046" y="424179"/>
                  </a:lnTo>
                  <a:lnTo>
                    <a:pt x="663626" y="424179"/>
                  </a:lnTo>
                  <a:lnTo>
                    <a:pt x="663531" y="426719"/>
                  </a:lnTo>
                  <a:lnTo>
                    <a:pt x="661392" y="429259"/>
                  </a:lnTo>
                  <a:lnTo>
                    <a:pt x="657113" y="430529"/>
                  </a:lnTo>
                  <a:lnTo>
                    <a:pt x="651836" y="430529"/>
                  </a:lnTo>
                  <a:lnTo>
                    <a:pt x="651455" y="431799"/>
                  </a:lnTo>
                  <a:lnTo>
                    <a:pt x="649221" y="433069"/>
                  </a:lnTo>
                  <a:lnTo>
                    <a:pt x="648270" y="435609"/>
                  </a:lnTo>
                  <a:lnTo>
                    <a:pt x="647129" y="438149"/>
                  </a:lnTo>
                  <a:lnTo>
                    <a:pt x="640675" y="441959"/>
                  </a:lnTo>
                  <a:lnTo>
                    <a:pt x="634578" y="444499"/>
                  </a:lnTo>
                  <a:lnTo>
                    <a:pt x="628837" y="448309"/>
                  </a:lnTo>
                  <a:lnTo>
                    <a:pt x="623453" y="452119"/>
                  </a:lnTo>
                  <a:close/>
                </a:path>
                <a:path w="736600" h="459740">
                  <a:moveTo>
                    <a:pt x="707460" y="394969"/>
                  </a:moveTo>
                  <a:lnTo>
                    <a:pt x="526562" y="394969"/>
                  </a:lnTo>
                  <a:lnTo>
                    <a:pt x="526609" y="391159"/>
                  </a:lnTo>
                  <a:lnTo>
                    <a:pt x="526895" y="389889"/>
                  </a:lnTo>
                  <a:lnTo>
                    <a:pt x="526284" y="389224"/>
                  </a:lnTo>
                  <a:lnTo>
                    <a:pt x="526039" y="387349"/>
                  </a:lnTo>
                  <a:lnTo>
                    <a:pt x="535167" y="389889"/>
                  </a:lnTo>
                  <a:lnTo>
                    <a:pt x="541015" y="391159"/>
                  </a:lnTo>
                  <a:lnTo>
                    <a:pt x="546149" y="393699"/>
                  </a:lnTo>
                  <a:lnTo>
                    <a:pt x="707567" y="393699"/>
                  </a:lnTo>
                  <a:lnTo>
                    <a:pt x="707460" y="394969"/>
                  </a:lnTo>
                  <a:close/>
                </a:path>
                <a:path w="736600" h="459740">
                  <a:moveTo>
                    <a:pt x="228916" y="439419"/>
                  </a:moveTo>
                  <a:lnTo>
                    <a:pt x="222973" y="439419"/>
                  </a:lnTo>
                  <a:lnTo>
                    <a:pt x="213940" y="438149"/>
                  </a:lnTo>
                  <a:lnTo>
                    <a:pt x="212514" y="434339"/>
                  </a:lnTo>
                  <a:lnTo>
                    <a:pt x="210850" y="433069"/>
                  </a:lnTo>
                  <a:lnTo>
                    <a:pt x="208948" y="430529"/>
                  </a:lnTo>
                  <a:lnTo>
                    <a:pt x="205715" y="429259"/>
                  </a:lnTo>
                  <a:lnTo>
                    <a:pt x="203195" y="426719"/>
                  </a:lnTo>
                  <a:lnTo>
                    <a:pt x="201389" y="424179"/>
                  </a:lnTo>
                  <a:lnTo>
                    <a:pt x="199677" y="422909"/>
                  </a:lnTo>
                  <a:lnTo>
                    <a:pt x="198536" y="420369"/>
                  </a:lnTo>
                  <a:lnTo>
                    <a:pt x="196920" y="415289"/>
                  </a:lnTo>
                  <a:lnTo>
                    <a:pt x="196539" y="414019"/>
                  </a:lnTo>
                  <a:lnTo>
                    <a:pt x="196064" y="411479"/>
                  </a:lnTo>
                  <a:lnTo>
                    <a:pt x="192641" y="408939"/>
                  </a:lnTo>
                  <a:lnTo>
                    <a:pt x="189741" y="405129"/>
                  </a:lnTo>
                  <a:lnTo>
                    <a:pt x="187269" y="398779"/>
                  </a:lnTo>
                  <a:lnTo>
                    <a:pt x="189646" y="389889"/>
                  </a:lnTo>
                  <a:lnTo>
                    <a:pt x="191044" y="387505"/>
                  </a:lnTo>
                  <a:lnTo>
                    <a:pt x="192546" y="388619"/>
                  </a:lnTo>
                  <a:lnTo>
                    <a:pt x="264145" y="388619"/>
                  </a:lnTo>
                  <a:lnTo>
                    <a:pt x="264026" y="394969"/>
                  </a:lnTo>
                  <a:lnTo>
                    <a:pt x="263907" y="396239"/>
                  </a:lnTo>
                  <a:lnTo>
                    <a:pt x="262433" y="401319"/>
                  </a:lnTo>
                  <a:lnTo>
                    <a:pt x="262528" y="403859"/>
                  </a:lnTo>
                  <a:lnTo>
                    <a:pt x="262909" y="406399"/>
                  </a:lnTo>
                  <a:lnTo>
                    <a:pt x="263004" y="415289"/>
                  </a:lnTo>
                  <a:lnTo>
                    <a:pt x="261577" y="419099"/>
                  </a:lnTo>
                  <a:lnTo>
                    <a:pt x="255967" y="419099"/>
                  </a:lnTo>
                  <a:lnTo>
                    <a:pt x="257013" y="420369"/>
                  </a:lnTo>
                  <a:lnTo>
                    <a:pt x="261863" y="424179"/>
                  </a:lnTo>
                  <a:lnTo>
                    <a:pt x="254446" y="427989"/>
                  </a:lnTo>
                  <a:lnTo>
                    <a:pt x="250167" y="429259"/>
                  </a:lnTo>
                  <a:lnTo>
                    <a:pt x="247980" y="429259"/>
                  </a:lnTo>
                  <a:lnTo>
                    <a:pt x="248085" y="434339"/>
                  </a:lnTo>
                  <a:lnTo>
                    <a:pt x="248313" y="436879"/>
                  </a:lnTo>
                  <a:lnTo>
                    <a:pt x="234716" y="436879"/>
                  </a:lnTo>
                  <a:lnTo>
                    <a:pt x="231768" y="438149"/>
                  </a:lnTo>
                  <a:lnTo>
                    <a:pt x="228916" y="439419"/>
                  </a:lnTo>
                  <a:close/>
                </a:path>
                <a:path w="736600" h="459740">
                  <a:moveTo>
                    <a:pt x="707567" y="393699"/>
                  </a:moveTo>
                  <a:lnTo>
                    <a:pt x="589365" y="393699"/>
                  </a:lnTo>
                  <a:lnTo>
                    <a:pt x="598588" y="391159"/>
                  </a:lnTo>
                  <a:lnTo>
                    <a:pt x="601869" y="389889"/>
                  </a:lnTo>
                  <a:lnTo>
                    <a:pt x="603770" y="388619"/>
                  </a:lnTo>
                  <a:lnTo>
                    <a:pt x="605862" y="389889"/>
                  </a:lnTo>
                  <a:lnTo>
                    <a:pt x="705749" y="389889"/>
                  </a:lnTo>
                  <a:lnTo>
                    <a:pt x="705891" y="391159"/>
                  </a:lnTo>
                  <a:lnTo>
                    <a:pt x="707675" y="392414"/>
                  </a:lnTo>
                  <a:lnTo>
                    <a:pt x="707567" y="393699"/>
                  </a:lnTo>
                  <a:close/>
                </a:path>
                <a:path w="736600" h="459740">
                  <a:moveTo>
                    <a:pt x="707675" y="392414"/>
                  </a:moveTo>
                  <a:lnTo>
                    <a:pt x="705891" y="391159"/>
                  </a:lnTo>
                  <a:lnTo>
                    <a:pt x="705606" y="388619"/>
                  </a:lnTo>
                  <a:lnTo>
                    <a:pt x="707888" y="389889"/>
                  </a:lnTo>
                  <a:lnTo>
                    <a:pt x="707675" y="392414"/>
                  </a:lnTo>
                  <a:close/>
                </a:path>
                <a:path w="736600" h="459740">
                  <a:moveTo>
                    <a:pt x="711026" y="392429"/>
                  </a:moveTo>
                  <a:lnTo>
                    <a:pt x="707698" y="392429"/>
                  </a:lnTo>
                  <a:lnTo>
                    <a:pt x="707764" y="391360"/>
                  </a:lnTo>
                  <a:lnTo>
                    <a:pt x="707888" y="389889"/>
                  </a:lnTo>
                  <a:lnTo>
                    <a:pt x="705606" y="388619"/>
                  </a:lnTo>
                  <a:lnTo>
                    <a:pt x="715590" y="388619"/>
                  </a:lnTo>
                  <a:lnTo>
                    <a:pt x="714449" y="391159"/>
                  </a:lnTo>
                  <a:lnTo>
                    <a:pt x="711026" y="392429"/>
                  </a:lnTo>
                  <a:close/>
                </a:path>
                <a:path w="736600" h="459740">
                  <a:moveTo>
                    <a:pt x="526564" y="391360"/>
                  </a:moveTo>
                  <a:lnTo>
                    <a:pt x="526284" y="389224"/>
                  </a:lnTo>
                  <a:lnTo>
                    <a:pt x="526895" y="389889"/>
                  </a:lnTo>
                  <a:lnTo>
                    <a:pt x="526564" y="391360"/>
                  </a:lnTo>
                  <a:close/>
                </a:path>
                <a:path w="736600" h="459740">
                  <a:moveTo>
                    <a:pt x="525849" y="396239"/>
                  </a:moveTo>
                  <a:lnTo>
                    <a:pt x="525611" y="396239"/>
                  </a:lnTo>
                  <a:lnTo>
                    <a:pt x="525611" y="391159"/>
                  </a:lnTo>
                  <a:lnTo>
                    <a:pt x="526192" y="393488"/>
                  </a:lnTo>
                  <a:lnTo>
                    <a:pt x="525849" y="396239"/>
                  </a:lnTo>
                  <a:close/>
                </a:path>
                <a:path w="736600" h="459740">
                  <a:moveTo>
                    <a:pt x="526192" y="393488"/>
                  </a:moveTo>
                  <a:lnTo>
                    <a:pt x="525611" y="391159"/>
                  </a:lnTo>
                  <a:lnTo>
                    <a:pt x="526538" y="391159"/>
                  </a:lnTo>
                  <a:lnTo>
                    <a:pt x="526564" y="391360"/>
                  </a:lnTo>
                  <a:lnTo>
                    <a:pt x="526324" y="392429"/>
                  </a:lnTo>
                  <a:lnTo>
                    <a:pt x="526192" y="393488"/>
                  </a:lnTo>
                  <a:close/>
                </a:path>
                <a:path w="736600" h="459740">
                  <a:moveTo>
                    <a:pt x="577194" y="393699"/>
                  </a:moveTo>
                  <a:lnTo>
                    <a:pt x="564548" y="393699"/>
                  </a:lnTo>
                  <a:lnTo>
                    <a:pt x="567924" y="392429"/>
                  </a:lnTo>
                  <a:lnTo>
                    <a:pt x="574389" y="392429"/>
                  </a:lnTo>
                  <a:lnTo>
                    <a:pt x="577194" y="393699"/>
                  </a:lnTo>
                  <a:close/>
                </a:path>
                <a:path w="736600" h="459740">
                  <a:moveTo>
                    <a:pt x="706937" y="396239"/>
                  </a:moveTo>
                  <a:lnTo>
                    <a:pt x="525849" y="396239"/>
                  </a:lnTo>
                  <a:lnTo>
                    <a:pt x="526192" y="393488"/>
                  </a:lnTo>
                  <a:lnTo>
                    <a:pt x="526562" y="394969"/>
                  </a:lnTo>
                  <a:lnTo>
                    <a:pt x="707460" y="394969"/>
                  </a:lnTo>
                  <a:lnTo>
                    <a:pt x="706937" y="396239"/>
                  </a:lnTo>
                  <a:close/>
                </a:path>
                <a:path w="736600" h="459740">
                  <a:moveTo>
                    <a:pt x="704322" y="402589"/>
                  </a:moveTo>
                  <a:lnTo>
                    <a:pt x="701039" y="400065"/>
                  </a:lnTo>
                  <a:lnTo>
                    <a:pt x="697714" y="397509"/>
                  </a:lnTo>
                  <a:lnTo>
                    <a:pt x="706414" y="397509"/>
                  </a:lnTo>
                  <a:lnTo>
                    <a:pt x="704322" y="402589"/>
                  </a:lnTo>
                  <a:close/>
                </a:path>
                <a:path w="736600" h="459740">
                  <a:moveTo>
                    <a:pt x="701039" y="400065"/>
                  </a:moveTo>
                  <a:lnTo>
                    <a:pt x="700359" y="399543"/>
                  </a:lnTo>
                  <a:lnTo>
                    <a:pt x="701042" y="400049"/>
                  </a:lnTo>
                  <a:close/>
                </a:path>
                <a:path w="736600" h="459740">
                  <a:moveTo>
                    <a:pt x="664530" y="425449"/>
                  </a:moveTo>
                  <a:lnTo>
                    <a:pt x="663959" y="424179"/>
                  </a:lnTo>
                  <a:lnTo>
                    <a:pt x="669046" y="424179"/>
                  </a:lnTo>
                  <a:lnTo>
                    <a:pt x="664530" y="425449"/>
                  </a:lnTo>
                  <a:close/>
                </a:path>
                <a:path w="736600" h="459740">
                  <a:moveTo>
                    <a:pt x="530032" y="458469"/>
                  </a:moveTo>
                  <a:lnTo>
                    <a:pt x="524137" y="455929"/>
                  </a:lnTo>
                  <a:lnTo>
                    <a:pt x="520001" y="454659"/>
                  </a:lnTo>
                  <a:lnTo>
                    <a:pt x="517624" y="453389"/>
                  </a:lnTo>
                  <a:lnTo>
                    <a:pt x="515342" y="452119"/>
                  </a:lnTo>
                  <a:lnTo>
                    <a:pt x="598351" y="452119"/>
                  </a:lnTo>
                  <a:lnTo>
                    <a:pt x="598446" y="453389"/>
                  </a:lnTo>
                  <a:lnTo>
                    <a:pt x="566212" y="453389"/>
                  </a:lnTo>
                  <a:lnTo>
                    <a:pt x="565737" y="454659"/>
                  </a:lnTo>
                  <a:lnTo>
                    <a:pt x="537496" y="454659"/>
                  </a:lnTo>
                  <a:lnTo>
                    <a:pt x="534026" y="455929"/>
                  </a:lnTo>
                  <a:lnTo>
                    <a:pt x="530032" y="458469"/>
                  </a:lnTo>
                  <a:close/>
                </a:path>
                <a:path w="736600" h="459740">
                  <a:moveTo>
                    <a:pt x="604769" y="455929"/>
                  </a:moveTo>
                  <a:lnTo>
                    <a:pt x="601108" y="454659"/>
                  </a:lnTo>
                  <a:lnTo>
                    <a:pt x="598351" y="452119"/>
                  </a:lnTo>
                  <a:lnTo>
                    <a:pt x="613897" y="452119"/>
                  </a:lnTo>
                  <a:lnTo>
                    <a:pt x="604769" y="455929"/>
                  </a:lnTo>
                  <a:close/>
                </a:path>
                <a:path w="736600" h="459740">
                  <a:moveTo>
                    <a:pt x="577337" y="459739"/>
                  </a:moveTo>
                  <a:lnTo>
                    <a:pt x="567448" y="459739"/>
                  </a:lnTo>
                  <a:lnTo>
                    <a:pt x="564310" y="458469"/>
                  </a:lnTo>
                  <a:lnTo>
                    <a:pt x="566212" y="453389"/>
                  </a:lnTo>
                  <a:lnTo>
                    <a:pt x="566497" y="453389"/>
                  </a:lnTo>
                  <a:lnTo>
                    <a:pt x="566117" y="455929"/>
                  </a:lnTo>
                  <a:lnTo>
                    <a:pt x="591821" y="455929"/>
                  </a:lnTo>
                  <a:lnTo>
                    <a:pt x="588509" y="457199"/>
                  </a:lnTo>
                  <a:lnTo>
                    <a:pt x="581949" y="458469"/>
                  </a:lnTo>
                  <a:lnTo>
                    <a:pt x="577337" y="459739"/>
                  </a:lnTo>
                  <a:close/>
                </a:path>
                <a:path w="736600" h="459740">
                  <a:moveTo>
                    <a:pt x="591821" y="455929"/>
                  </a:moveTo>
                  <a:lnTo>
                    <a:pt x="566117" y="455929"/>
                  </a:lnTo>
                  <a:lnTo>
                    <a:pt x="566497" y="453389"/>
                  </a:lnTo>
                  <a:lnTo>
                    <a:pt x="598446" y="453389"/>
                  </a:lnTo>
                  <a:lnTo>
                    <a:pt x="591821" y="455929"/>
                  </a:lnTo>
                  <a:close/>
                </a:path>
                <a:path w="736600" h="459740">
                  <a:moveTo>
                    <a:pt x="559318" y="458469"/>
                  </a:moveTo>
                  <a:lnTo>
                    <a:pt x="543392" y="458469"/>
                  </a:lnTo>
                  <a:lnTo>
                    <a:pt x="537496" y="454659"/>
                  </a:lnTo>
                  <a:lnTo>
                    <a:pt x="565737" y="454659"/>
                  </a:lnTo>
                  <a:lnTo>
                    <a:pt x="565261" y="455929"/>
                  </a:lnTo>
                  <a:lnTo>
                    <a:pt x="563502" y="455929"/>
                  </a:lnTo>
                  <a:lnTo>
                    <a:pt x="559318" y="458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264517" y="6460637"/>
            <a:ext cx="16510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400" i="1" spc="95" dirty="0">
                <a:solidFill>
                  <a:srgbClr val="2D936A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spc="135" dirty="0">
                <a:solidFill>
                  <a:srgbClr val="2D936A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2BF1F-5001-410D-884F-FAF0D0BF7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4" t="34908" r="7608" b="10528"/>
          <a:stretch/>
        </p:blipFill>
        <p:spPr>
          <a:xfrm>
            <a:off x="1451077" y="1673183"/>
            <a:ext cx="9430286" cy="44847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273162"/>
              <a:ext cx="3392170" cy="787400"/>
            </a:xfrm>
            <a:custGeom>
              <a:avLst/>
              <a:gdLst/>
              <a:ahLst/>
              <a:cxnLst/>
              <a:rect l="l" t="t" r="r" b="b"/>
              <a:pathLst>
                <a:path w="3392170" h="787400">
                  <a:moveTo>
                    <a:pt x="3392140" y="787400"/>
                  </a:moveTo>
                  <a:lnTo>
                    <a:pt x="0" y="787400"/>
                  </a:lnTo>
                  <a:lnTo>
                    <a:pt x="0" y="0"/>
                  </a:lnTo>
                  <a:lnTo>
                    <a:pt x="3392140" y="0"/>
                  </a:lnTo>
                  <a:lnTo>
                    <a:pt x="3392140" y="787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528" y="445709"/>
              <a:ext cx="3373933" cy="48973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76500" cy="3429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0120" marR="5080">
              <a:lnSpc>
                <a:spcPct val="112100"/>
              </a:lnSpc>
              <a:spcBef>
                <a:spcPts val="95"/>
              </a:spcBef>
            </a:pPr>
            <a:r>
              <a:rPr spc="30" dirty="0"/>
              <a:t>Performance </a:t>
            </a:r>
            <a:r>
              <a:rPr spc="-10" dirty="0"/>
              <a:t>Drivers: </a:t>
            </a:r>
            <a:r>
              <a:rPr spc="45" dirty="0"/>
              <a:t>Training, </a:t>
            </a:r>
            <a:r>
              <a:rPr spc="10" dirty="0"/>
              <a:t>experience, </a:t>
            </a:r>
            <a:r>
              <a:rPr spc="120" dirty="0"/>
              <a:t>and </a:t>
            </a:r>
            <a:r>
              <a:rPr spc="25" dirty="0"/>
              <a:t>feedback </a:t>
            </a:r>
            <a:r>
              <a:rPr spc="75" dirty="0"/>
              <a:t>are </a:t>
            </a:r>
            <a:r>
              <a:rPr spc="80" dirty="0"/>
              <a:t> </a:t>
            </a:r>
            <a:r>
              <a:rPr spc="15" dirty="0"/>
              <a:t>crucial</a:t>
            </a:r>
            <a:r>
              <a:rPr spc="-130" dirty="0"/>
              <a:t> </a:t>
            </a:r>
            <a:r>
              <a:rPr spc="25" dirty="0"/>
              <a:t>for</a:t>
            </a:r>
            <a:r>
              <a:rPr spc="-135" dirty="0"/>
              <a:t> </a:t>
            </a:r>
            <a:r>
              <a:rPr spc="45" dirty="0"/>
              <a:t>high</a:t>
            </a:r>
            <a:r>
              <a:rPr spc="-170" dirty="0"/>
              <a:t> </a:t>
            </a:r>
            <a:r>
              <a:rPr spc="10" dirty="0"/>
              <a:t>performance.Employee</a:t>
            </a:r>
            <a:r>
              <a:rPr spc="-120" dirty="0"/>
              <a:t> </a:t>
            </a:r>
            <a:r>
              <a:rPr spc="45" dirty="0"/>
              <a:t>Segmentation:</a:t>
            </a:r>
            <a:r>
              <a:rPr spc="-114" dirty="0"/>
              <a:t> </a:t>
            </a:r>
            <a:r>
              <a:rPr spc="65" dirty="0"/>
              <a:t>Identiﬁes </a:t>
            </a:r>
            <a:r>
              <a:rPr spc="-710" dirty="0"/>
              <a:t> </a:t>
            </a:r>
            <a:r>
              <a:rPr spc="45" dirty="0"/>
              <a:t>performance </a:t>
            </a:r>
            <a:r>
              <a:rPr spc="50" dirty="0"/>
              <a:t>clusters, </a:t>
            </a:r>
            <a:r>
              <a:rPr spc="65" dirty="0"/>
              <a:t>guiding </a:t>
            </a:r>
            <a:r>
              <a:rPr spc="100" dirty="0"/>
              <a:t>targeted </a:t>
            </a:r>
            <a:r>
              <a:rPr spc="60" dirty="0"/>
              <a:t>interventions </a:t>
            </a:r>
            <a:r>
              <a:rPr spc="120" dirty="0"/>
              <a:t>and </a:t>
            </a:r>
            <a:r>
              <a:rPr spc="125" dirty="0"/>
              <a:t> </a:t>
            </a:r>
            <a:r>
              <a:rPr spc="30" dirty="0"/>
              <a:t>recognition.Predictive </a:t>
            </a:r>
            <a:r>
              <a:rPr spc="45" dirty="0"/>
              <a:t>Insights: </a:t>
            </a:r>
            <a:r>
              <a:rPr spc="5" dirty="0"/>
              <a:t>Helps </a:t>
            </a:r>
            <a:r>
              <a:rPr spc="70" dirty="0"/>
              <a:t>anticipate </a:t>
            </a:r>
            <a:r>
              <a:rPr spc="120" dirty="0"/>
              <a:t>and </a:t>
            </a:r>
            <a:r>
              <a:rPr spc="85" dirty="0"/>
              <a:t>address </a:t>
            </a:r>
            <a:r>
              <a:rPr spc="90" dirty="0"/>
              <a:t> </a:t>
            </a:r>
            <a:r>
              <a:rPr spc="60" dirty="0"/>
              <a:t>potential </a:t>
            </a:r>
            <a:r>
              <a:rPr spc="45" dirty="0"/>
              <a:t>performance </a:t>
            </a:r>
            <a:r>
              <a:rPr spc="50" dirty="0"/>
              <a:t>issues </a:t>
            </a:r>
            <a:r>
              <a:rPr spc="10" dirty="0"/>
              <a:t>proactively.Recommendations: </a:t>
            </a:r>
            <a:r>
              <a:rPr spc="15" dirty="0"/>
              <a:t> </a:t>
            </a:r>
            <a:r>
              <a:rPr spc="-45" dirty="0"/>
              <a:t>Focus</a:t>
            </a:r>
            <a:r>
              <a:rPr spc="-95" dirty="0"/>
              <a:t> </a:t>
            </a:r>
            <a:r>
              <a:rPr spc="40" dirty="0"/>
              <a:t>on</a:t>
            </a:r>
            <a:r>
              <a:rPr spc="-114" dirty="0"/>
              <a:t> </a:t>
            </a:r>
            <a:r>
              <a:rPr spc="100" dirty="0"/>
              <a:t>targeted</a:t>
            </a:r>
            <a:r>
              <a:rPr spc="-85" dirty="0"/>
              <a:t> </a:t>
            </a:r>
            <a:r>
              <a:rPr spc="95" dirty="0"/>
              <a:t>training,</a:t>
            </a:r>
            <a:r>
              <a:rPr spc="-75" dirty="0"/>
              <a:t> </a:t>
            </a:r>
            <a:r>
              <a:rPr spc="35" dirty="0"/>
              <a:t>recognition</a:t>
            </a:r>
            <a:r>
              <a:rPr spc="-114" dirty="0"/>
              <a:t> </a:t>
            </a:r>
            <a:r>
              <a:rPr spc="70" dirty="0"/>
              <a:t>programs,</a:t>
            </a:r>
            <a:r>
              <a:rPr spc="-80" dirty="0"/>
              <a:t> </a:t>
            </a:r>
            <a:r>
              <a:rPr spc="120" dirty="0"/>
              <a:t>and</a:t>
            </a:r>
            <a:r>
              <a:rPr spc="-85" dirty="0"/>
              <a:t> </a:t>
            </a:r>
            <a:r>
              <a:rPr spc="-75" dirty="0"/>
              <a:t>e£fective </a:t>
            </a:r>
            <a:r>
              <a:rPr spc="-70" dirty="0"/>
              <a:t> </a:t>
            </a:r>
            <a:r>
              <a:rPr spc="30" dirty="0"/>
              <a:t>resource </a:t>
            </a:r>
            <a:r>
              <a:rPr spc="10" dirty="0"/>
              <a:t>allocation.Bias </a:t>
            </a:r>
            <a:r>
              <a:rPr spc="120" dirty="0"/>
              <a:t>and </a:t>
            </a:r>
            <a:r>
              <a:rPr spc="15" dirty="0"/>
              <a:t>Fairness: </a:t>
            </a:r>
            <a:r>
              <a:rPr spc="50" dirty="0"/>
              <a:t>Ensure </a:t>
            </a:r>
            <a:r>
              <a:rPr spc="35" dirty="0"/>
              <a:t>evaluations </a:t>
            </a:r>
            <a:r>
              <a:rPr spc="75" dirty="0"/>
              <a:t>are </a:t>
            </a:r>
            <a:r>
              <a:rPr spc="80" dirty="0"/>
              <a:t> </a:t>
            </a:r>
            <a:r>
              <a:rPr spc="75" dirty="0"/>
              <a:t>unbiased</a:t>
            </a:r>
            <a:r>
              <a:rPr spc="-90" dirty="0"/>
              <a:t> </a:t>
            </a:r>
            <a:r>
              <a:rPr spc="120" dirty="0"/>
              <a:t>and</a:t>
            </a:r>
            <a:r>
              <a:rPr spc="-85" dirty="0"/>
              <a:t> </a:t>
            </a:r>
            <a:r>
              <a:rPr spc="50" dirty="0"/>
              <a:t>equitable.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338719"/>
            <a:ext cx="609600" cy="4909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18200" y="436879"/>
            <a:ext cx="9702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05" dirty="0">
                <a:latin typeface="Georgia"/>
                <a:cs typeface="Georgia"/>
              </a:rPr>
              <a:t>Zoho</a:t>
            </a:r>
            <a:r>
              <a:rPr sz="1250" i="1" spc="190" dirty="0">
                <a:latin typeface="Georgia"/>
                <a:cs typeface="Georgia"/>
              </a:rPr>
              <a:t> </a:t>
            </a:r>
            <a:r>
              <a:rPr sz="1250" i="1" spc="130" dirty="0">
                <a:latin typeface="Georgia"/>
                <a:cs typeface="Georgia"/>
              </a:rPr>
              <a:t>Show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6314440"/>
            <a:ext cx="112280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200" dirty="0">
                <a:solidFill>
                  <a:srgbClr val="252525"/>
                </a:solidFill>
                <a:latin typeface="Georgia"/>
                <a:cs typeface="Georgia"/>
              </a:rPr>
              <a:t>To</a:t>
            </a:r>
            <a:r>
              <a:rPr sz="1650" i="1" spc="3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15" dirty="0">
                <a:solidFill>
                  <a:srgbClr val="252525"/>
                </a:solidFill>
                <a:latin typeface="Georgia"/>
                <a:cs typeface="Georgia"/>
              </a:rPr>
              <a:t>create</a:t>
            </a:r>
            <a:r>
              <a:rPr sz="1650" i="1" spc="31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75" dirty="0">
                <a:solidFill>
                  <a:srgbClr val="252525"/>
                </a:solidFill>
                <a:latin typeface="Georgia"/>
                <a:cs typeface="Georgia"/>
              </a:rPr>
              <a:t>beautźful</a:t>
            </a:r>
            <a:r>
              <a:rPr sz="1650" i="1" spc="4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85" dirty="0">
                <a:solidFill>
                  <a:srgbClr val="252525"/>
                </a:solidFill>
                <a:latin typeface="Georgia"/>
                <a:cs typeface="Georgia"/>
              </a:rPr>
              <a:t>presentatźons,</a:t>
            </a:r>
            <a:r>
              <a:rPr sz="1650" i="1" spc="34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30" dirty="0">
                <a:solidFill>
                  <a:srgbClr val="252525"/>
                </a:solidFill>
                <a:latin typeface="Georgia"/>
                <a:cs typeface="Georgia"/>
              </a:rPr>
              <a:t>download</a:t>
            </a:r>
            <a:r>
              <a:rPr sz="1650" i="1" spc="33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75" dirty="0">
                <a:solidFill>
                  <a:srgbClr val="252525"/>
                </a:solidFill>
                <a:latin typeface="Georgia"/>
                <a:cs typeface="Georgia"/>
              </a:rPr>
              <a:t>Zoho</a:t>
            </a:r>
            <a:r>
              <a:rPr sz="1650" i="1" spc="3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00" dirty="0">
                <a:solidFill>
                  <a:srgbClr val="252525"/>
                </a:solidFill>
                <a:latin typeface="Georgia"/>
                <a:cs typeface="Georgia"/>
              </a:rPr>
              <a:t>Show</a:t>
            </a:r>
            <a:r>
              <a:rPr sz="1650" i="1" spc="2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45" dirty="0">
                <a:solidFill>
                  <a:srgbClr val="252525"/>
                </a:solidFill>
                <a:latin typeface="Georgia"/>
                <a:cs typeface="Georgia"/>
              </a:rPr>
              <a:t>from</a:t>
            </a:r>
            <a:r>
              <a:rPr sz="1650" i="1" spc="38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85" dirty="0">
                <a:solidFill>
                  <a:srgbClr val="252525"/>
                </a:solidFill>
                <a:latin typeface="Georgia"/>
                <a:cs typeface="Georgia"/>
              </a:rPr>
              <a:t>Play</a:t>
            </a:r>
            <a:r>
              <a:rPr sz="1650" i="1" spc="3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90" dirty="0">
                <a:solidFill>
                  <a:srgbClr val="252525"/>
                </a:solidFill>
                <a:latin typeface="Georgia"/>
                <a:cs typeface="Georgia"/>
              </a:rPr>
              <a:t>Store</a:t>
            </a:r>
            <a:r>
              <a:rPr sz="1650" i="1" spc="3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u="sng" spc="215" dirty="0">
                <a:solidFill>
                  <a:srgbClr val="2100CC"/>
                </a:solidFill>
                <a:uFill>
                  <a:solidFill>
                    <a:srgbClr val="2100CC"/>
                  </a:solidFill>
                </a:uFill>
                <a:latin typeface="Georgia"/>
                <a:cs typeface="Georgia"/>
              </a:rPr>
              <a:t>https://zoho.to/cy7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0" y="3092576"/>
            <a:ext cx="8910955" cy="92519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3750" i="1" spc="500" dirty="0">
                <a:solidFill>
                  <a:srgbClr val="252525"/>
                </a:solidFill>
                <a:latin typeface="Georgia"/>
                <a:cs typeface="Georgia"/>
              </a:rPr>
              <a:t>Employee_Data_Analysźs_2.pdf</a:t>
            </a:r>
            <a:endParaRPr sz="37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650" i="1" spc="165" dirty="0">
                <a:solidFill>
                  <a:srgbClr val="A2A2A2"/>
                </a:solidFill>
                <a:latin typeface="Georgia"/>
                <a:cs typeface="Georgia"/>
              </a:rPr>
              <a:t>(Thźs</a:t>
            </a:r>
            <a:r>
              <a:rPr sz="1650" i="1" spc="345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215" dirty="0">
                <a:solidFill>
                  <a:srgbClr val="A2A2A2"/>
                </a:solidFill>
                <a:latin typeface="Georgia"/>
                <a:cs typeface="Georgia"/>
              </a:rPr>
              <a:t>PDF</a:t>
            </a:r>
            <a:r>
              <a:rPr sz="1650" i="1" spc="32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20" dirty="0">
                <a:solidFill>
                  <a:srgbClr val="A2A2A2"/>
                </a:solidFill>
                <a:latin typeface="Georgia"/>
                <a:cs typeface="Georgia"/>
              </a:rPr>
              <a:t>has</a:t>
            </a:r>
            <a:r>
              <a:rPr sz="1650" i="1" spc="35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80" dirty="0">
                <a:solidFill>
                  <a:srgbClr val="A2A2A2"/>
                </a:solidFill>
                <a:latin typeface="Georgia"/>
                <a:cs typeface="Georgia"/>
              </a:rPr>
              <a:t>been</a:t>
            </a:r>
            <a:r>
              <a:rPr sz="1650" i="1" spc="31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70" dirty="0">
                <a:solidFill>
                  <a:srgbClr val="A2A2A2"/>
                </a:solidFill>
                <a:latin typeface="Georgia"/>
                <a:cs typeface="Georgia"/>
              </a:rPr>
              <a:t>generated</a:t>
            </a:r>
            <a:r>
              <a:rPr sz="1650" i="1" spc="32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85" dirty="0">
                <a:solidFill>
                  <a:srgbClr val="A2A2A2"/>
                </a:solidFill>
                <a:latin typeface="Georgia"/>
                <a:cs typeface="Georgia"/>
              </a:rPr>
              <a:t>usźng</a:t>
            </a:r>
            <a:r>
              <a:rPr sz="1650" i="1" spc="335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75" dirty="0">
                <a:solidFill>
                  <a:srgbClr val="A2A2A2"/>
                </a:solidFill>
                <a:latin typeface="Georgia"/>
                <a:cs typeface="Georgia"/>
              </a:rPr>
              <a:t>Zoho</a:t>
            </a:r>
            <a:r>
              <a:rPr sz="1650" i="1" spc="385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265" dirty="0">
                <a:solidFill>
                  <a:srgbClr val="A2A2A2"/>
                </a:solidFill>
                <a:latin typeface="Georgia"/>
                <a:cs typeface="Georgia"/>
              </a:rPr>
              <a:t>Show)</a:t>
            </a:r>
            <a:endParaRPr sz="1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0" y="2209800"/>
            <a:ext cx="7541895" cy="14478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940"/>
              </a:spcBef>
            </a:pPr>
            <a:r>
              <a:rPr sz="5000" dirty="0">
                <a:latin typeface="Tahoma"/>
                <a:cs typeface="Tahoma"/>
              </a:rPr>
              <a:t>Employee Performance Analysis 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00"/>
              <a:ext cx="12192000" cy="6845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00" y="0"/>
              <a:ext cx="889000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3861" y="461304"/>
              <a:ext cx="1549400" cy="635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4600" y="557250"/>
              <a:ext cx="2148840" cy="584200"/>
            </a:xfrm>
            <a:custGeom>
              <a:avLst/>
              <a:gdLst/>
              <a:ahLst/>
              <a:cxnLst/>
              <a:rect l="l" t="t" r="r" b="b"/>
              <a:pathLst>
                <a:path w="2148840" h="584200">
                  <a:moveTo>
                    <a:pt x="2148780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2148780" y="0"/>
                  </a:lnTo>
                  <a:lnTo>
                    <a:pt x="2148780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3433" y="660041"/>
              <a:ext cx="2136858" cy="3807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92782" y="1501445"/>
            <a:ext cx="6144260" cy="526490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5"/>
              </a:spcBef>
              <a:buSzPct val="97297"/>
              <a:buFont typeface="Georgia"/>
              <a:buAutoNum type="arabicPeriod"/>
              <a:tabLst>
                <a:tab pos="469900" algn="l"/>
              </a:tabLst>
            </a:pP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Problem Statement</a:t>
            </a:r>
            <a:endParaRPr sz="3700" dirty="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pos="558800" algn="l"/>
              </a:tabLst>
            </a:pP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Project Overview</a:t>
            </a:r>
            <a:endParaRPr sz="3700" dirty="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pos="558800" algn="l"/>
              </a:tabLst>
            </a:pP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  <a:endParaRPr sz="3700" dirty="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pos="558800" algn="l"/>
              </a:tabLst>
            </a:pP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</a:t>
            </a:r>
            <a:endParaRPr sz="3700" dirty="0">
              <a:latin typeface="Times New Roman"/>
              <a:cs typeface="Times New Roman"/>
            </a:endParaRPr>
          </a:p>
          <a:p>
            <a:pPr marL="12700" marR="1295400">
              <a:lnSpc>
                <a:spcPts val="5100"/>
              </a:lnSpc>
              <a:spcBef>
                <a:spcPts val="280"/>
              </a:spcBef>
              <a:buSzPct val="97297"/>
              <a:buFont typeface="Georgia"/>
              <a:buAutoNum type="arabicPeriod"/>
              <a:tabLst>
                <a:tab pos="584200" algn="l"/>
              </a:tabLst>
            </a:pP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Dataset Description  </a:t>
            </a:r>
            <a:r>
              <a:rPr sz="3700" i="1" dirty="0">
                <a:solidFill>
                  <a:srgbClr val="0D0D0D"/>
                </a:solidFill>
                <a:latin typeface="Georgia"/>
                <a:cs typeface="Georgia"/>
              </a:rPr>
              <a:t>6.</a:t>
            </a: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Modelling Approach  </a:t>
            </a:r>
            <a:r>
              <a:rPr sz="3700" i="1" dirty="0">
                <a:solidFill>
                  <a:srgbClr val="0D0D0D"/>
                </a:solidFill>
                <a:latin typeface="Georgia"/>
                <a:cs typeface="Georgia"/>
              </a:rPr>
              <a:t>7.</a:t>
            </a: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Results and Discussion</a:t>
            </a: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700" i="1" dirty="0">
                <a:solidFill>
                  <a:srgbClr val="0D0D0D"/>
                </a:solidFill>
                <a:latin typeface="Georgia"/>
                <a:cs typeface="Georgia"/>
              </a:rPr>
              <a:t>8.</a:t>
            </a: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557250"/>
              <a:ext cx="5417820" cy="584200"/>
            </a:xfrm>
            <a:custGeom>
              <a:avLst/>
              <a:gdLst/>
              <a:ahLst/>
              <a:cxnLst/>
              <a:rect l="l" t="t" r="r" b="b"/>
              <a:pathLst>
                <a:path w="5417820" h="584200">
                  <a:moveTo>
                    <a:pt x="5417740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5417740" y="0"/>
                  </a:lnTo>
                  <a:lnTo>
                    <a:pt x="5417740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171" y="660041"/>
              <a:ext cx="5263873" cy="38353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6599" y="1658922"/>
            <a:ext cx="10674985" cy="44754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56565" marR="5080" indent="-444500">
              <a:lnSpc>
                <a:spcPct val="102299"/>
              </a:lnSpc>
              <a:spcBef>
                <a:spcPts val="40"/>
              </a:spcBef>
              <a:buSzPct val="102272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organization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facing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challenges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accurately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evaluating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improving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due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lack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structured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methods.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Current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evaluation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processes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largely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manual,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leading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inconsistencies,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delays,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potential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biases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assessments.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Additionally,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company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lacks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comprehensive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view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trends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over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time,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200" spc="55" dirty="0">
                <a:solidFill>
                  <a:srgbClr val="252525"/>
                </a:solidFill>
                <a:latin typeface="Times New Roman"/>
                <a:cs typeface="Times New Roman"/>
              </a:rPr>
              <a:t>hinders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informed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decision-making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promotions,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training,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HR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interventions.To</a:t>
            </a:r>
            <a:r>
              <a:rPr sz="22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address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issues,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aims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develop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Excel-based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solution </a:t>
            </a:r>
            <a:r>
              <a:rPr sz="2200" spc="7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systematically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analyze employee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data.  </a:t>
            </a:r>
            <a:r>
              <a:rPr sz="22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sz="22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include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aggregation,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statistical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analysis,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visualization</a:t>
            </a:r>
            <a:r>
              <a:rPr sz="22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tools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identify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key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indicators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(KPIs),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trends,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outliers.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goal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HR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department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actionable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insights </a:t>
            </a:r>
            <a:r>
              <a:rPr sz="2200" spc="7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data-driven,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consistent,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easily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interpretable.By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project,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r>
              <a:rPr sz="22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robust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Excel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enables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accurate,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timely,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unbiased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evaluations,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contributing</a:t>
            </a:r>
            <a:r>
              <a:rPr sz="22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better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workforce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management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overall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organizational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productivity.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7130" y="4082245"/>
              <a:ext cx="2634869" cy="27757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3300" y="499750"/>
              <a:ext cx="2565400" cy="723900"/>
            </a:xfrm>
            <a:custGeom>
              <a:avLst/>
              <a:gdLst/>
              <a:ahLst/>
              <a:cxnLst/>
              <a:rect l="l" t="t" r="r" b="b"/>
              <a:pathLst>
                <a:path w="2565400" h="723900">
                  <a:moveTo>
                    <a:pt x="25654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565400" y="0"/>
                  </a:lnTo>
                  <a:lnTo>
                    <a:pt x="25654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832" y="648209"/>
              <a:ext cx="2560525" cy="448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97300" y="499750"/>
              <a:ext cx="3082290" cy="723900"/>
            </a:xfrm>
            <a:custGeom>
              <a:avLst/>
              <a:gdLst/>
              <a:ahLst/>
              <a:cxnLst/>
              <a:rect l="l" t="t" r="r" b="b"/>
              <a:pathLst>
                <a:path w="3082290" h="723900">
                  <a:moveTo>
                    <a:pt x="3082081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3082081" y="0"/>
                  </a:lnTo>
                  <a:lnTo>
                    <a:pt x="3082081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275" y="649744"/>
              <a:ext cx="3093107" cy="45038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59000" cy="2159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51018" y="6483035"/>
            <a:ext cx="711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775" y="1877157"/>
            <a:ext cx="9338945" cy="47066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 marR="47625">
              <a:lnSpc>
                <a:spcPct val="84700"/>
              </a:lnSpc>
              <a:spcBef>
                <a:spcPts val="520"/>
              </a:spcBef>
            </a:pPr>
            <a:r>
              <a:rPr sz="2300" spc="17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primary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objective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this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project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to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develop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90" dirty="0">
                <a:latin typeface="Times New Roman"/>
                <a:cs typeface="Times New Roman"/>
              </a:rPr>
              <a:t>an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Excel-based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tool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that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can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225" dirty="0">
                <a:latin typeface="Times New Roman"/>
                <a:cs typeface="Times New Roman"/>
              </a:rPr>
              <a:t>e£fe</a:t>
            </a:r>
            <a:r>
              <a:rPr sz="4800" i="1" spc="-337" baseline="10416" dirty="0">
                <a:solidFill>
                  <a:srgbClr val="0D0D0D"/>
                </a:solidFill>
                <a:latin typeface="Georgia"/>
                <a:cs typeface="Georgia"/>
              </a:rPr>
              <a:t>•</a:t>
            </a:r>
            <a:r>
              <a:rPr sz="2300" spc="-225" dirty="0">
                <a:latin typeface="Times New Roman"/>
                <a:cs typeface="Times New Roman"/>
              </a:rPr>
              <a:t>c</a:t>
            </a:r>
            <a:r>
              <a:rPr sz="4650" i="1" spc="-337" baseline="10752" dirty="0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r>
              <a:rPr sz="2300" spc="-225" dirty="0">
                <a:latin typeface="Times New Roman"/>
                <a:cs typeface="Times New Roman"/>
              </a:rPr>
              <a:t>tively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analyze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evaluate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employee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performance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data.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tool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will</a:t>
            </a:r>
            <a:endParaRPr sz="2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2300" spc="35" dirty="0">
                <a:latin typeface="Times New Roman"/>
                <a:cs typeface="Times New Roman"/>
              </a:rPr>
              <a:t>enable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HR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Times New Roman"/>
                <a:cs typeface="Times New Roman"/>
              </a:rPr>
              <a:t>managers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team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leaders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to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gain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actionable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insights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into</a:t>
            </a:r>
            <a:endParaRPr sz="2300">
              <a:latin typeface="Times New Roman"/>
              <a:cs typeface="Times New Roman"/>
            </a:endParaRPr>
          </a:p>
          <a:p>
            <a:pPr marL="50800" marR="43180">
              <a:lnSpc>
                <a:spcPct val="112300"/>
              </a:lnSpc>
            </a:pPr>
            <a:r>
              <a:rPr sz="2300" spc="-30" dirty="0">
                <a:latin typeface="Times New Roman"/>
                <a:cs typeface="Times New Roman"/>
              </a:rPr>
              <a:t>employee </a:t>
            </a:r>
            <a:r>
              <a:rPr sz="2300" spc="40" dirty="0">
                <a:latin typeface="Times New Roman"/>
                <a:cs typeface="Times New Roman"/>
              </a:rPr>
              <a:t>performance, </a:t>
            </a:r>
            <a:r>
              <a:rPr sz="2300" spc="15" dirty="0">
                <a:latin typeface="Times New Roman"/>
                <a:cs typeface="Times New Roman"/>
              </a:rPr>
              <a:t>identify </a:t>
            </a:r>
            <a:r>
              <a:rPr sz="2300" spc="70" dirty="0">
                <a:latin typeface="Times New Roman"/>
                <a:cs typeface="Times New Roman"/>
              </a:rPr>
              <a:t>trends,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20" dirty="0">
                <a:latin typeface="Times New Roman"/>
                <a:cs typeface="Times New Roman"/>
              </a:rPr>
              <a:t>make </a:t>
            </a:r>
            <a:r>
              <a:rPr sz="2300" spc="40" dirty="0">
                <a:latin typeface="Times New Roman"/>
                <a:cs typeface="Times New Roman"/>
              </a:rPr>
              <a:t>informed </a:t>
            </a:r>
            <a:r>
              <a:rPr sz="2300" dirty="0">
                <a:latin typeface="Times New Roman"/>
                <a:cs typeface="Times New Roman"/>
              </a:rPr>
              <a:t>decisions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regarding </a:t>
            </a:r>
            <a:r>
              <a:rPr sz="2300" spc="35" dirty="0">
                <a:latin typeface="Times New Roman"/>
                <a:cs typeface="Times New Roman"/>
              </a:rPr>
              <a:t>promotions, </a:t>
            </a:r>
            <a:r>
              <a:rPr sz="2300" spc="75" dirty="0">
                <a:latin typeface="Times New Roman"/>
                <a:cs typeface="Times New Roman"/>
              </a:rPr>
              <a:t>training,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15" dirty="0">
                <a:latin typeface="Times New Roman"/>
                <a:cs typeface="Times New Roman"/>
              </a:rPr>
              <a:t>resource </a:t>
            </a:r>
            <a:r>
              <a:rPr sz="2300" spc="-5" dirty="0">
                <a:latin typeface="Times New Roman"/>
                <a:cs typeface="Times New Roman"/>
              </a:rPr>
              <a:t>allocation.Scope: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is </a:t>
            </a:r>
            <a:r>
              <a:rPr sz="2300" spc="15" dirty="0">
                <a:latin typeface="Times New Roman"/>
                <a:cs typeface="Times New Roman"/>
              </a:rPr>
              <a:t>project 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55" dirty="0">
                <a:latin typeface="Times New Roman"/>
                <a:cs typeface="Times New Roman"/>
              </a:rPr>
              <a:t>involves </a:t>
            </a:r>
            <a:r>
              <a:rPr sz="2300" spc="15" dirty="0">
                <a:latin typeface="Times New Roman"/>
                <a:cs typeface="Times New Roman"/>
              </a:rPr>
              <a:t>collecting, </a:t>
            </a:r>
            <a:r>
              <a:rPr sz="2300" spc="50" dirty="0">
                <a:latin typeface="Times New Roman"/>
                <a:cs typeface="Times New Roman"/>
              </a:rPr>
              <a:t>organizing,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30" dirty="0">
                <a:latin typeface="Times New Roman"/>
                <a:cs typeface="Times New Roman"/>
              </a:rPr>
              <a:t>analyzing </a:t>
            </a:r>
            <a:r>
              <a:rPr sz="2300" spc="-30" dirty="0">
                <a:latin typeface="Times New Roman"/>
                <a:cs typeface="Times New Roman"/>
              </a:rPr>
              <a:t>employee </a:t>
            </a:r>
            <a:r>
              <a:rPr sz="2300" spc="45" dirty="0">
                <a:latin typeface="Times New Roman"/>
                <a:cs typeface="Times New Roman"/>
              </a:rPr>
              <a:t>performance </a:t>
            </a:r>
            <a:r>
              <a:rPr sz="2300" spc="90" dirty="0">
                <a:latin typeface="Times New Roman"/>
                <a:cs typeface="Times New Roman"/>
              </a:rPr>
              <a:t>data, 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including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metrics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such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as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productivity,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quality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work,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attendance,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peer/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managerial </a:t>
            </a:r>
            <a:r>
              <a:rPr sz="2300" spc="-15" dirty="0">
                <a:latin typeface="Times New Roman"/>
                <a:cs typeface="Times New Roman"/>
              </a:rPr>
              <a:t>reviews.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 </a:t>
            </a:r>
            <a:r>
              <a:rPr sz="2300" spc="10" dirty="0">
                <a:latin typeface="Times New Roman"/>
                <a:cs typeface="Times New Roman"/>
              </a:rPr>
              <a:t>analysis </a:t>
            </a:r>
            <a:r>
              <a:rPr sz="2300" spc="-60" dirty="0">
                <a:latin typeface="Times New Roman"/>
                <a:cs typeface="Times New Roman"/>
              </a:rPr>
              <a:t>will </a:t>
            </a:r>
            <a:r>
              <a:rPr sz="2300" spc="25" dirty="0">
                <a:latin typeface="Times New Roman"/>
                <a:cs typeface="Times New Roman"/>
              </a:rPr>
              <a:t>be </a:t>
            </a:r>
            <a:r>
              <a:rPr sz="2300" spc="35" dirty="0">
                <a:latin typeface="Times New Roman"/>
                <a:cs typeface="Times New Roman"/>
              </a:rPr>
              <a:t>conducted </a:t>
            </a:r>
            <a:r>
              <a:rPr sz="2300" spc="30" dirty="0">
                <a:latin typeface="Times New Roman"/>
                <a:cs typeface="Times New Roman"/>
              </a:rPr>
              <a:t>using </a:t>
            </a:r>
            <a:r>
              <a:rPr sz="2300" spc="-35" dirty="0">
                <a:latin typeface="Times New Roman"/>
                <a:cs typeface="Times New Roman"/>
              </a:rPr>
              <a:t>Excel's </a:t>
            </a:r>
            <a:r>
              <a:rPr sz="2300" spc="15" dirty="0">
                <a:latin typeface="Times New Roman"/>
                <a:cs typeface="Times New Roman"/>
              </a:rPr>
              <a:t>advanced 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functionalities, </a:t>
            </a:r>
            <a:r>
              <a:rPr sz="2300" spc="25" dirty="0">
                <a:latin typeface="Times New Roman"/>
                <a:cs typeface="Times New Roman"/>
              </a:rPr>
              <a:t>such </a:t>
            </a:r>
            <a:r>
              <a:rPr sz="2300" spc="50" dirty="0">
                <a:latin typeface="Times New Roman"/>
                <a:cs typeface="Times New Roman"/>
              </a:rPr>
              <a:t>as </a:t>
            </a:r>
            <a:r>
              <a:rPr sz="2300" spc="-25" dirty="0">
                <a:latin typeface="Times New Roman"/>
                <a:cs typeface="Times New Roman"/>
              </a:rPr>
              <a:t>pivot </a:t>
            </a:r>
            <a:r>
              <a:rPr sz="2300" spc="35" dirty="0">
                <a:latin typeface="Times New Roman"/>
                <a:cs typeface="Times New Roman"/>
              </a:rPr>
              <a:t>tables, statistical </a:t>
            </a:r>
            <a:r>
              <a:rPr sz="2300" spc="45" dirty="0">
                <a:latin typeface="Times New Roman"/>
                <a:cs typeface="Times New Roman"/>
              </a:rPr>
              <a:t>functions,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80" dirty="0">
                <a:latin typeface="Times New Roman"/>
                <a:cs typeface="Times New Roman"/>
              </a:rPr>
              <a:t>data 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visualization tools.</a:t>
            </a:r>
            <a:r>
              <a:rPr sz="2300" spc="60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 </a:t>
            </a:r>
            <a:r>
              <a:rPr sz="2300" spc="15" dirty="0">
                <a:latin typeface="Times New Roman"/>
                <a:cs typeface="Times New Roman"/>
              </a:rPr>
              <a:t>project </a:t>
            </a:r>
            <a:r>
              <a:rPr sz="2300" spc="-60" dirty="0">
                <a:latin typeface="Times New Roman"/>
                <a:cs typeface="Times New Roman"/>
              </a:rPr>
              <a:t>will </a:t>
            </a:r>
            <a:r>
              <a:rPr sz="2300" spc="5" dirty="0">
                <a:latin typeface="Times New Roman"/>
                <a:cs typeface="Times New Roman"/>
              </a:rPr>
              <a:t>also </a:t>
            </a:r>
            <a:r>
              <a:rPr sz="2300" spc="-60" dirty="0">
                <a:latin typeface="Times New Roman"/>
                <a:cs typeface="Times New Roman"/>
              </a:rPr>
              <a:t>involve </a:t>
            </a:r>
            <a:r>
              <a:rPr sz="2300" spc="50" dirty="0">
                <a:latin typeface="Times New Roman"/>
                <a:cs typeface="Times New Roman"/>
              </a:rPr>
              <a:t>creating </a:t>
            </a:r>
            <a:r>
              <a:rPr sz="2300" spc="40" dirty="0">
                <a:latin typeface="Times New Roman"/>
                <a:cs typeface="Times New Roman"/>
              </a:rPr>
              <a:t>dashboards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reports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that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summarize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Times New Roman"/>
                <a:cs typeface="Times New Roman"/>
              </a:rPr>
              <a:t>key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performance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indicators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95" dirty="0">
                <a:latin typeface="Times New Roman"/>
                <a:cs typeface="Times New Roman"/>
              </a:rPr>
              <a:t>(KPIs)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provide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a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clear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picture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of </a:t>
            </a:r>
            <a:r>
              <a:rPr sz="2300" dirty="0">
                <a:latin typeface="Times New Roman"/>
                <a:cs typeface="Times New Roman"/>
              </a:rPr>
              <a:t>individual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team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performance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over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time.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300" y="468350"/>
              <a:ext cx="520700" cy="673100"/>
            </a:xfrm>
            <a:custGeom>
              <a:avLst/>
              <a:gdLst/>
              <a:ahLst/>
              <a:cxnLst/>
              <a:rect l="l" t="t" r="r" b="b"/>
              <a:pathLst>
                <a:path w="520700" h="673100">
                  <a:moveTo>
                    <a:pt x="5207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520700" y="0"/>
                  </a:lnTo>
                  <a:lnTo>
                    <a:pt x="5207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4600" y="621693"/>
              <a:ext cx="562610" cy="397510"/>
            </a:xfrm>
            <a:custGeom>
              <a:avLst/>
              <a:gdLst/>
              <a:ahLst/>
              <a:cxnLst/>
              <a:rect l="l" t="t" r="r" b="b"/>
              <a:pathLst>
                <a:path w="562610" h="397509">
                  <a:moveTo>
                    <a:pt x="41349" y="156210"/>
                  </a:moveTo>
                  <a:lnTo>
                    <a:pt x="41349" y="147320"/>
                  </a:lnTo>
                  <a:lnTo>
                    <a:pt x="38397" y="140970"/>
                  </a:lnTo>
                  <a:lnTo>
                    <a:pt x="32494" y="135890"/>
                  </a:lnTo>
                  <a:lnTo>
                    <a:pt x="32494" y="129540"/>
                  </a:lnTo>
                  <a:lnTo>
                    <a:pt x="30931" y="125730"/>
                  </a:lnTo>
                  <a:lnTo>
                    <a:pt x="27806" y="123190"/>
                  </a:lnTo>
                  <a:lnTo>
                    <a:pt x="27697" y="118110"/>
                  </a:lnTo>
                  <a:lnTo>
                    <a:pt x="27589" y="116840"/>
                  </a:lnTo>
                  <a:lnTo>
                    <a:pt x="27154" y="116840"/>
                  </a:lnTo>
                  <a:lnTo>
                    <a:pt x="26807" y="115570"/>
                  </a:lnTo>
                  <a:lnTo>
                    <a:pt x="26199" y="114300"/>
                  </a:lnTo>
                  <a:lnTo>
                    <a:pt x="25331" y="113030"/>
                  </a:lnTo>
                  <a:lnTo>
                    <a:pt x="24550" y="111760"/>
                  </a:lnTo>
                  <a:lnTo>
                    <a:pt x="23638" y="110490"/>
                  </a:lnTo>
                  <a:lnTo>
                    <a:pt x="21034" y="104140"/>
                  </a:lnTo>
                  <a:lnTo>
                    <a:pt x="21034" y="101600"/>
                  </a:lnTo>
                  <a:lnTo>
                    <a:pt x="18603" y="97790"/>
                  </a:lnTo>
                  <a:lnTo>
                    <a:pt x="17778" y="93980"/>
                  </a:lnTo>
                  <a:lnTo>
                    <a:pt x="19341" y="91440"/>
                  </a:lnTo>
                  <a:lnTo>
                    <a:pt x="10095" y="91440"/>
                  </a:lnTo>
                  <a:lnTo>
                    <a:pt x="12632" y="85032"/>
                  </a:lnTo>
                  <a:lnTo>
                    <a:pt x="13481" y="82550"/>
                  </a:lnTo>
                  <a:lnTo>
                    <a:pt x="11831" y="80010"/>
                  </a:lnTo>
                  <a:lnTo>
                    <a:pt x="10876" y="77470"/>
                  </a:lnTo>
                  <a:lnTo>
                    <a:pt x="9835" y="74930"/>
                  </a:lnTo>
                  <a:lnTo>
                    <a:pt x="8532" y="69850"/>
                  </a:lnTo>
                  <a:lnTo>
                    <a:pt x="8156" y="67310"/>
                  </a:lnTo>
                  <a:lnTo>
                    <a:pt x="8084" y="64770"/>
                  </a:lnTo>
                  <a:lnTo>
                    <a:pt x="8315" y="62230"/>
                  </a:lnTo>
                  <a:lnTo>
                    <a:pt x="7317" y="59690"/>
                  </a:lnTo>
                  <a:lnTo>
                    <a:pt x="5146" y="57150"/>
                  </a:lnTo>
                  <a:lnTo>
                    <a:pt x="2629" y="49530"/>
                  </a:lnTo>
                  <a:lnTo>
                    <a:pt x="155" y="43180"/>
                  </a:lnTo>
                  <a:lnTo>
                    <a:pt x="0" y="43180"/>
                  </a:lnTo>
                  <a:lnTo>
                    <a:pt x="0" y="5080"/>
                  </a:lnTo>
                  <a:lnTo>
                    <a:pt x="3323" y="3810"/>
                  </a:lnTo>
                  <a:lnTo>
                    <a:pt x="9487" y="1270"/>
                  </a:lnTo>
                  <a:lnTo>
                    <a:pt x="15912" y="0"/>
                  </a:lnTo>
                  <a:lnTo>
                    <a:pt x="30497" y="0"/>
                  </a:lnTo>
                  <a:lnTo>
                    <a:pt x="32494" y="2540"/>
                  </a:lnTo>
                  <a:lnTo>
                    <a:pt x="34577" y="5080"/>
                  </a:lnTo>
                  <a:lnTo>
                    <a:pt x="40625" y="5080"/>
                  </a:lnTo>
                  <a:lnTo>
                    <a:pt x="42304" y="7620"/>
                  </a:lnTo>
                  <a:lnTo>
                    <a:pt x="43823" y="10160"/>
                  </a:lnTo>
                  <a:lnTo>
                    <a:pt x="44865" y="12700"/>
                  </a:lnTo>
                  <a:lnTo>
                    <a:pt x="45342" y="12700"/>
                  </a:lnTo>
                  <a:lnTo>
                    <a:pt x="45950" y="13970"/>
                  </a:lnTo>
                  <a:lnTo>
                    <a:pt x="46384" y="13970"/>
                  </a:lnTo>
                  <a:lnTo>
                    <a:pt x="47773" y="15240"/>
                  </a:lnTo>
                  <a:lnTo>
                    <a:pt x="48641" y="16510"/>
                  </a:lnTo>
                  <a:lnTo>
                    <a:pt x="49683" y="17780"/>
                  </a:lnTo>
                  <a:lnTo>
                    <a:pt x="51506" y="20320"/>
                  </a:lnTo>
                  <a:lnTo>
                    <a:pt x="53330" y="24130"/>
                  </a:lnTo>
                  <a:lnTo>
                    <a:pt x="54024" y="25400"/>
                  </a:lnTo>
                  <a:lnTo>
                    <a:pt x="55587" y="26670"/>
                  </a:lnTo>
                  <a:lnTo>
                    <a:pt x="58018" y="27940"/>
                  </a:lnTo>
                  <a:lnTo>
                    <a:pt x="59407" y="34290"/>
                  </a:lnTo>
                  <a:lnTo>
                    <a:pt x="60101" y="38100"/>
                  </a:lnTo>
                  <a:lnTo>
                    <a:pt x="60101" y="41910"/>
                  </a:lnTo>
                  <a:lnTo>
                    <a:pt x="60926" y="44450"/>
                  </a:lnTo>
                  <a:lnTo>
                    <a:pt x="62576" y="44450"/>
                  </a:lnTo>
                  <a:lnTo>
                    <a:pt x="65961" y="55880"/>
                  </a:lnTo>
                  <a:lnTo>
                    <a:pt x="65701" y="58420"/>
                  </a:lnTo>
                  <a:lnTo>
                    <a:pt x="66395" y="60960"/>
                  </a:lnTo>
                  <a:lnTo>
                    <a:pt x="68045" y="63500"/>
                  </a:lnTo>
                  <a:lnTo>
                    <a:pt x="69781" y="66040"/>
                  </a:lnTo>
                  <a:lnTo>
                    <a:pt x="71040" y="67310"/>
                  </a:lnTo>
                  <a:lnTo>
                    <a:pt x="71821" y="69850"/>
                  </a:lnTo>
                  <a:lnTo>
                    <a:pt x="73297" y="72390"/>
                  </a:lnTo>
                  <a:lnTo>
                    <a:pt x="74513" y="74930"/>
                  </a:lnTo>
                  <a:lnTo>
                    <a:pt x="76423" y="80010"/>
                  </a:lnTo>
                  <a:lnTo>
                    <a:pt x="76249" y="82550"/>
                  </a:lnTo>
                  <a:lnTo>
                    <a:pt x="74947" y="83820"/>
                  </a:lnTo>
                  <a:lnTo>
                    <a:pt x="78420" y="83820"/>
                  </a:lnTo>
                  <a:lnTo>
                    <a:pt x="78333" y="87630"/>
                  </a:lnTo>
                  <a:lnTo>
                    <a:pt x="84583" y="87630"/>
                  </a:lnTo>
                  <a:lnTo>
                    <a:pt x="85452" y="97790"/>
                  </a:lnTo>
                  <a:lnTo>
                    <a:pt x="87752" y="105410"/>
                  </a:lnTo>
                  <a:lnTo>
                    <a:pt x="91485" y="110490"/>
                  </a:lnTo>
                  <a:lnTo>
                    <a:pt x="92093" y="114300"/>
                  </a:lnTo>
                  <a:lnTo>
                    <a:pt x="92397" y="116840"/>
                  </a:lnTo>
                  <a:lnTo>
                    <a:pt x="92397" y="120650"/>
                  </a:lnTo>
                  <a:lnTo>
                    <a:pt x="92267" y="120650"/>
                  </a:lnTo>
                  <a:lnTo>
                    <a:pt x="95479" y="123190"/>
                  </a:lnTo>
                  <a:lnTo>
                    <a:pt x="96608" y="125730"/>
                  </a:lnTo>
                  <a:lnTo>
                    <a:pt x="94698" y="129540"/>
                  </a:lnTo>
                  <a:lnTo>
                    <a:pt x="95001" y="130810"/>
                  </a:lnTo>
                  <a:lnTo>
                    <a:pt x="97367" y="130810"/>
                  </a:lnTo>
                  <a:lnTo>
                    <a:pt x="99776" y="134620"/>
                  </a:lnTo>
                  <a:lnTo>
                    <a:pt x="101556" y="137160"/>
                  </a:lnTo>
                  <a:lnTo>
                    <a:pt x="101903" y="139700"/>
                  </a:lnTo>
                  <a:lnTo>
                    <a:pt x="102337" y="142240"/>
                  </a:lnTo>
                  <a:lnTo>
                    <a:pt x="103206" y="144780"/>
                  </a:lnTo>
                  <a:lnTo>
                    <a:pt x="105246" y="146050"/>
                  </a:lnTo>
                  <a:lnTo>
                    <a:pt x="106591" y="147320"/>
                  </a:lnTo>
                  <a:lnTo>
                    <a:pt x="108415" y="149860"/>
                  </a:lnTo>
                  <a:lnTo>
                    <a:pt x="109977" y="154940"/>
                  </a:lnTo>
                  <a:lnTo>
                    <a:pt x="45777" y="154940"/>
                  </a:lnTo>
                  <a:lnTo>
                    <a:pt x="41349" y="156210"/>
                  </a:lnTo>
                  <a:close/>
                </a:path>
                <a:path w="562610" h="397509">
                  <a:moveTo>
                    <a:pt x="559513" y="20320"/>
                  </a:moveTo>
                  <a:lnTo>
                    <a:pt x="505339" y="20320"/>
                  </a:lnTo>
                  <a:lnTo>
                    <a:pt x="502214" y="15240"/>
                  </a:lnTo>
                  <a:lnTo>
                    <a:pt x="502431" y="12700"/>
                  </a:lnTo>
                  <a:lnTo>
                    <a:pt x="504428" y="11430"/>
                  </a:lnTo>
                  <a:lnTo>
                    <a:pt x="506772" y="7620"/>
                  </a:lnTo>
                  <a:lnTo>
                    <a:pt x="510331" y="3810"/>
                  </a:lnTo>
                  <a:lnTo>
                    <a:pt x="524699" y="0"/>
                  </a:lnTo>
                  <a:lnTo>
                    <a:pt x="538503" y="0"/>
                  </a:lnTo>
                  <a:lnTo>
                    <a:pt x="547706" y="2540"/>
                  </a:lnTo>
                  <a:lnTo>
                    <a:pt x="552481" y="5080"/>
                  </a:lnTo>
                  <a:lnTo>
                    <a:pt x="557429" y="8890"/>
                  </a:lnTo>
                  <a:lnTo>
                    <a:pt x="558471" y="15240"/>
                  </a:lnTo>
                  <a:lnTo>
                    <a:pt x="559513" y="20320"/>
                  </a:lnTo>
                  <a:close/>
                </a:path>
                <a:path w="562610" h="397509">
                  <a:moveTo>
                    <a:pt x="40625" y="5080"/>
                  </a:moveTo>
                  <a:lnTo>
                    <a:pt x="37008" y="5080"/>
                  </a:lnTo>
                  <a:lnTo>
                    <a:pt x="39786" y="3810"/>
                  </a:lnTo>
                  <a:lnTo>
                    <a:pt x="40625" y="5080"/>
                  </a:lnTo>
                  <a:close/>
                </a:path>
                <a:path w="562610" h="397509">
                  <a:moveTo>
                    <a:pt x="378254" y="53340"/>
                  </a:moveTo>
                  <a:lnTo>
                    <a:pt x="306486" y="53340"/>
                  </a:lnTo>
                  <a:lnTo>
                    <a:pt x="307007" y="46990"/>
                  </a:lnTo>
                  <a:lnTo>
                    <a:pt x="309004" y="43180"/>
                  </a:lnTo>
                  <a:lnTo>
                    <a:pt x="315949" y="38100"/>
                  </a:lnTo>
                  <a:lnTo>
                    <a:pt x="317903" y="36830"/>
                  </a:lnTo>
                  <a:lnTo>
                    <a:pt x="318337" y="36830"/>
                  </a:lnTo>
                  <a:lnTo>
                    <a:pt x="318944" y="35560"/>
                  </a:lnTo>
                  <a:lnTo>
                    <a:pt x="320116" y="33020"/>
                  </a:lnTo>
                  <a:lnTo>
                    <a:pt x="323589" y="27940"/>
                  </a:lnTo>
                  <a:lnTo>
                    <a:pt x="325976" y="24130"/>
                  </a:lnTo>
                  <a:lnTo>
                    <a:pt x="329015" y="20320"/>
                  </a:lnTo>
                  <a:lnTo>
                    <a:pt x="336308" y="19050"/>
                  </a:lnTo>
                  <a:lnTo>
                    <a:pt x="342298" y="17780"/>
                  </a:lnTo>
                  <a:lnTo>
                    <a:pt x="351674" y="15240"/>
                  </a:lnTo>
                  <a:lnTo>
                    <a:pt x="358793" y="16510"/>
                  </a:lnTo>
                  <a:lnTo>
                    <a:pt x="368343" y="17780"/>
                  </a:lnTo>
                  <a:lnTo>
                    <a:pt x="369211" y="22860"/>
                  </a:lnTo>
                  <a:lnTo>
                    <a:pt x="370079" y="25400"/>
                  </a:lnTo>
                  <a:lnTo>
                    <a:pt x="370947" y="26670"/>
                  </a:lnTo>
                  <a:lnTo>
                    <a:pt x="371902" y="27940"/>
                  </a:lnTo>
                  <a:lnTo>
                    <a:pt x="373812" y="33020"/>
                  </a:lnTo>
                  <a:lnTo>
                    <a:pt x="374854" y="36830"/>
                  </a:lnTo>
                  <a:lnTo>
                    <a:pt x="375288" y="39370"/>
                  </a:lnTo>
                  <a:lnTo>
                    <a:pt x="375115" y="40640"/>
                  </a:lnTo>
                  <a:lnTo>
                    <a:pt x="375028" y="41910"/>
                  </a:lnTo>
                  <a:lnTo>
                    <a:pt x="375766" y="44450"/>
                  </a:lnTo>
                  <a:lnTo>
                    <a:pt x="377328" y="46990"/>
                  </a:lnTo>
                  <a:lnTo>
                    <a:pt x="377328" y="50800"/>
                  </a:lnTo>
                  <a:lnTo>
                    <a:pt x="376822" y="51349"/>
                  </a:lnTo>
                  <a:lnTo>
                    <a:pt x="373422" y="52070"/>
                  </a:lnTo>
                  <a:lnTo>
                    <a:pt x="378833" y="52070"/>
                  </a:lnTo>
                  <a:lnTo>
                    <a:pt x="378254" y="53340"/>
                  </a:lnTo>
                  <a:close/>
                </a:path>
                <a:path w="562610" h="397509">
                  <a:moveTo>
                    <a:pt x="227642" y="21590"/>
                  </a:moveTo>
                  <a:lnTo>
                    <a:pt x="202697" y="21590"/>
                  </a:lnTo>
                  <a:lnTo>
                    <a:pt x="203392" y="20320"/>
                  </a:lnTo>
                  <a:lnTo>
                    <a:pt x="204564" y="20320"/>
                  </a:lnTo>
                  <a:lnTo>
                    <a:pt x="207863" y="17780"/>
                  </a:lnTo>
                  <a:lnTo>
                    <a:pt x="210380" y="16510"/>
                  </a:lnTo>
                  <a:lnTo>
                    <a:pt x="220451" y="16510"/>
                  </a:lnTo>
                  <a:lnTo>
                    <a:pt x="225443" y="19050"/>
                  </a:lnTo>
                  <a:lnTo>
                    <a:pt x="227642" y="21590"/>
                  </a:lnTo>
                  <a:close/>
                </a:path>
                <a:path w="562610" h="397509">
                  <a:moveTo>
                    <a:pt x="562247" y="35560"/>
                  </a:moveTo>
                  <a:lnTo>
                    <a:pt x="499479" y="35560"/>
                  </a:lnTo>
                  <a:lnTo>
                    <a:pt x="496527" y="30480"/>
                  </a:lnTo>
                  <a:lnTo>
                    <a:pt x="496006" y="27940"/>
                  </a:lnTo>
                  <a:lnTo>
                    <a:pt x="499826" y="22860"/>
                  </a:lnTo>
                  <a:lnTo>
                    <a:pt x="501476" y="21590"/>
                  </a:lnTo>
                  <a:lnTo>
                    <a:pt x="502865" y="19050"/>
                  </a:lnTo>
                  <a:lnTo>
                    <a:pt x="505035" y="20320"/>
                  </a:lnTo>
                  <a:lnTo>
                    <a:pt x="559513" y="20320"/>
                  </a:lnTo>
                  <a:lnTo>
                    <a:pt x="560554" y="24130"/>
                  </a:lnTo>
                  <a:lnTo>
                    <a:pt x="561683" y="27940"/>
                  </a:lnTo>
                  <a:lnTo>
                    <a:pt x="562247" y="33020"/>
                  </a:lnTo>
                  <a:lnTo>
                    <a:pt x="562247" y="35560"/>
                  </a:lnTo>
                  <a:close/>
                </a:path>
                <a:path w="562610" h="397509">
                  <a:moveTo>
                    <a:pt x="241244" y="35560"/>
                  </a:moveTo>
                  <a:lnTo>
                    <a:pt x="186680" y="35560"/>
                  </a:lnTo>
                  <a:lnTo>
                    <a:pt x="182860" y="30480"/>
                  </a:lnTo>
                  <a:lnTo>
                    <a:pt x="182382" y="27940"/>
                  </a:lnTo>
                  <a:lnTo>
                    <a:pt x="188199" y="27940"/>
                  </a:lnTo>
                  <a:lnTo>
                    <a:pt x="189458" y="26670"/>
                  </a:lnTo>
                  <a:lnTo>
                    <a:pt x="189024" y="24130"/>
                  </a:lnTo>
                  <a:lnTo>
                    <a:pt x="194059" y="21590"/>
                  </a:lnTo>
                  <a:lnTo>
                    <a:pt x="197445" y="20320"/>
                  </a:lnTo>
                  <a:lnTo>
                    <a:pt x="201004" y="21590"/>
                  </a:lnTo>
                  <a:lnTo>
                    <a:pt x="227642" y="21590"/>
                  </a:lnTo>
                  <a:lnTo>
                    <a:pt x="228742" y="22860"/>
                  </a:lnTo>
                  <a:lnTo>
                    <a:pt x="232128" y="27940"/>
                  </a:lnTo>
                  <a:lnTo>
                    <a:pt x="235948" y="30480"/>
                  </a:lnTo>
                  <a:lnTo>
                    <a:pt x="240202" y="33020"/>
                  </a:lnTo>
                  <a:lnTo>
                    <a:pt x="241244" y="35560"/>
                  </a:lnTo>
                  <a:close/>
                </a:path>
                <a:path w="562610" h="397509">
                  <a:moveTo>
                    <a:pt x="186628" y="64380"/>
                  </a:moveTo>
                  <a:lnTo>
                    <a:pt x="183858" y="63500"/>
                  </a:lnTo>
                  <a:lnTo>
                    <a:pt x="176913" y="62230"/>
                  </a:lnTo>
                  <a:lnTo>
                    <a:pt x="178681" y="55785"/>
                  </a:lnTo>
                  <a:lnTo>
                    <a:pt x="179517" y="53340"/>
                  </a:lnTo>
                  <a:lnTo>
                    <a:pt x="178302" y="52070"/>
                  </a:lnTo>
                  <a:lnTo>
                    <a:pt x="175610" y="48260"/>
                  </a:lnTo>
                  <a:lnTo>
                    <a:pt x="177607" y="43180"/>
                  </a:lnTo>
                  <a:lnTo>
                    <a:pt x="179300" y="39370"/>
                  </a:lnTo>
                  <a:lnTo>
                    <a:pt x="180689" y="36830"/>
                  </a:lnTo>
                  <a:lnTo>
                    <a:pt x="182165" y="34290"/>
                  </a:lnTo>
                  <a:lnTo>
                    <a:pt x="184162" y="34290"/>
                  </a:lnTo>
                  <a:lnTo>
                    <a:pt x="186680" y="35560"/>
                  </a:lnTo>
                  <a:lnTo>
                    <a:pt x="241244" y="35560"/>
                  </a:lnTo>
                  <a:lnTo>
                    <a:pt x="242806" y="39370"/>
                  </a:lnTo>
                  <a:lnTo>
                    <a:pt x="243588" y="40640"/>
                  </a:lnTo>
                  <a:lnTo>
                    <a:pt x="244369" y="43180"/>
                  </a:lnTo>
                  <a:lnTo>
                    <a:pt x="244847" y="44450"/>
                  </a:lnTo>
                  <a:lnTo>
                    <a:pt x="245020" y="45720"/>
                  </a:lnTo>
                  <a:lnTo>
                    <a:pt x="246149" y="46990"/>
                  </a:lnTo>
                  <a:lnTo>
                    <a:pt x="247885" y="49530"/>
                  </a:lnTo>
                  <a:lnTo>
                    <a:pt x="250229" y="53340"/>
                  </a:lnTo>
                  <a:lnTo>
                    <a:pt x="252660" y="57150"/>
                  </a:lnTo>
                  <a:lnTo>
                    <a:pt x="253239" y="59690"/>
                  </a:lnTo>
                  <a:lnTo>
                    <a:pt x="191758" y="59690"/>
                  </a:lnTo>
                  <a:lnTo>
                    <a:pt x="186628" y="64380"/>
                  </a:lnTo>
                  <a:close/>
                </a:path>
                <a:path w="562610" h="397509">
                  <a:moveTo>
                    <a:pt x="562247" y="38100"/>
                  </a:moveTo>
                  <a:lnTo>
                    <a:pt x="496831" y="38100"/>
                  </a:lnTo>
                  <a:lnTo>
                    <a:pt x="495963" y="35560"/>
                  </a:lnTo>
                  <a:lnTo>
                    <a:pt x="495182" y="34290"/>
                  </a:lnTo>
                  <a:lnTo>
                    <a:pt x="496354" y="34290"/>
                  </a:lnTo>
                  <a:lnTo>
                    <a:pt x="499479" y="35560"/>
                  </a:lnTo>
                  <a:lnTo>
                    <a:pt x="562247" y="35560"/>
                  </a:lnTo>
                  <a:lnTo>
                    <a:pt x="562247" y="38100"/>
                  </a:lnTo>
                  <a:close/>
                </a:path>
                <a:path w="562610" h="397509">
                  <a:moveTo>
                    <a:pt x="550918" y="82550"/>
                  </a:moveTo>
                  <a:lnTo>
                    <a:pt x="483592" y="82550"/>
                  </a:lnTo>
                  <a:lnTo>
                    <a:pt x="479077" y="78740"/>
                  </a:lnTo>
                  <a:lnTo>
                    <a:pt x="477818" y="74930"/>
                  </a:lnTo>
                  <a:lnTo>
                    <a:pt x="479815" y="69850"/>
                  </a:lnTo>
                  <a:lnTo>
                    <a:pt x="481551" y="63500"/>
                  </a:lnTo>
                  <a:lnTo>
                    <a:pt x="485762" y="58420"/>
                  </a:lnTo>
                  <a:lnTo>
                    <a:pt x="488367" y="58420"/>
                  </a:lnTo>
                  <a:lnTo>
                    <a:pt x="486500" y="57150"/>
                  </a:lnTo>
                  <a:lnTo>
                    <a:pt x="486847" y="54610"/>
                  </a:lnTo>
                  <a:lnTo>
                    <a:pt x="487281" y="52070"/>
                  </a:lnTo>
                  <a:lnTo>
                    <a:pt x="487933" y="49530"/>
                  </a:lnTo>
                  <a:lnTo>
                    <a:pt x="489669" y="46990"/>
                  </a:lnTo>
                  <a:lnTo>
                    <a:pt x="490190" y="45720"/>
                  </a:lnTo>
                  <a:lnTo>
                    <a:pt x="490537" y="44450"/>
                  </a:lnTo>
                  <a:lnTo>
                    <a:pt x="490190" y="41910"/>
                  </a:lnTo>
                  <a:lnTo>
                    <a:pt x="489322" y="36830"/>
                  </a:lnTo>
                  <a:lnTo>
                    <a:pt x="494617" y="38100"/>
                  </a:lnTo>
                  <a:lnTo>
                    <a:pt x="562247" y="38100"/>
                  </a:lnTo>
                  <a:lnTo>
                    <a:pt x="562247" y="43180"/>
                  </a:lnTo>
                  <a:lnTo>
                    <a:pt x="561075" y="45720"/>
                  </a:lnTo>
                  <a:lnTo>
                    <a:pt x="556474" y="45720"/>
                  </a:lnTo>
                  <a:lnTo>
                    <a:pt x="556648" y="46990"/>
                  </a:lnTo>
                  <a:lnTo>
                    <a:pt x="559252" y="50800"/>
                  </a:lnTo>
                  <a:lnTo>
                    <a:pt x="554738" y="53340"/>
                  </a:lnTo>
                  <a:lnTo>
                    <a:pt x="546881" y="53340"/>
                  </a:lnTo>
                  <a:lnTo>
                    <a:pt x="548791" y="54610"/>
                  </a:lnTo>
                  <a:lnTo>
                    <a:pt x="550180" y="55880"/>
                  </a:lnTo>
                  <a:lnTo>
                    <a:pt x="550354" y="55880"/>
                  </a:lnTo>
                  <a:lnTo>
                    <a:pt x="550874" y="57150"/>
                  </a:lnTo>
                  <a:lnTo>
                    <a:pt x="550006" y="60960"/>
                  </a:lnTo>
                  <a:lnTo>
                    <a:pt x="548444" y="66040"/>
                  </a:lnTo>
                  <a:lnTo>
                    <a:pt x="546881" y="69850"/>
                  </a:lnTo>
                  <a:lnTo>
                    <a:pt x="546447" y="71120"/>
                  </a:lnTo>
                  <a:lnTo>
                    <a:pt x="546273" y="72390"/>
                  </a:lnTo>
                  <a:lnTo>
                    <a:pt x="547792" y="76200"/>
                  </a:lnTo>
                  <a:lnTo>
                    <a:pt x="550918" y="82550"/>
                  </a:lnTo>
                  <a:close/>
                </a:path>
                <a:path w="562610" h="397509">
                  <a:moveTo>
                    <a:pt x="362144" y="83820"/>
                  </a:moveTo>
                  <a:lnTo>
                    <a:pt x="292422" y="83820"/>
                  </a:lnTo>
                  <a:lnTo>
                    <a:pt x="289210" y="80010"/>
                  </a:lnTo>
                  <a:lnTo>
                    <a:pt x="289297" y="77470"/>
                  </a:lnTo>
                  <a:lnTo>
                    <a:pt x="288255" y="74930"/>
                  </a:lnTo>
                  <a:lnTo>
                    <a:pt x="292625" y="71120"/>
                  </a:lnTo>
                  <a:lnTo>
                    <a:pt x="295971" y="66040"/>
                  </a:lnTo>
                  <a:lnTo>
                    <a:pt x="298290" y="58420"/>
                  </a:lnTo>
                  <a:lnTo>
                    <a:pt x="299584" y="50800"/>
                  </a:lnTo>
                  <a:lnTo>
                    <a:pt x="304533" y="55880"/>
                  </a:lnTo>
                  <a:lnTo>
                    <a:pt x="306399" y="58420"/>
                  </a:lnTo>
                  <a:lnTo>
                    <a:pt x="375939" y="58420"/>
                  </a:lnTo>
                  <a:lnTo>
                    <a:pt x="373422" y="64770"/>
                  </a:lnTo>
                  <a:lnTo>
                    <a:pt x="370296" y="67310"/>
                  </a:lnTo>
                  <a:lnTo>
                    <a:pt x="369515" y="71120"/>
                  </a:lnTo>
                  <a:lnTo>
                    <a:pt x="369515" y="76200"/>
                  </a:lnTo>
                  <a:lnTo>
                    <a:pt x="361137" y="80010"/>
                  </a:lnTo>
                  <a:lnTo>
                    <a:pt x="361832" y="82550"/>
                  </a:lnTo>
                  <a:lnTo>
                    <a:pt x="362144" y="83820"/>
                  </a:lnTo>
                  <a:close/>
                </a:path>
                <a:path w="562610" h="397509">
                  <a:moveTo>
                    <a:pt x="378833" y="52070"/>
                  </a:moveTo>
                  <a:lnTo>
                    <a:pt x="376156" y="52070"/>
                  </a:lnTo>
                  <a:lnTo>
                    <a:pt x="376822" y="51349"/>
                  </a:lnTo>
                  <a:lnTo>
                    <a:pt x="379412" y="50800"/>
                  </a:lnTo>
                  <a:lnTo>
                    <a:pt x="378833" y="52070"/>
                  </a:lnTo>
                  <a:close/>
                </a:path>
                <a:path w="562610" h="397509">
                  <a:moveTo>
                    <a:pt x="376156" y="52070"/>
                  </a:moveTo>
                  <a:lnTo>
                    <a:pt x="373422" y="52070"/>
                  </a:lnTo>
                  <a:lnTo>
                    <a:pt x="376822" y="51349"/>
                  </a:lnTo>
                  <a:lnTo>
                    <a:pt x="376156" y="52070"/>
                  </a:lnTo>
                  <a:close/>
                </a:path>
                <a:path w="562610" h="397509">
                  <a:moveTo>
                    <a:pt x="375939" y="58420"/>
                  </a:moveTo>
                  <a:lnTo>
                    <a:pt x="306399" y="58420"/>
                  </a:lnTo>
                  <a:lnTo>
                    <a:pt x="303969" y="53340"/>
                  </a:lnTo>
                  <a:lnTo>
                    <a:pt x="304403" y="52070"/>
                  </a:lnTo>
                  <a:lnTo>
                    <a:pt x="306486" y="53340"/>
                  </a:lnTo>
                  <a:lnTo>
                    <a:pt x="378254" y="53340"/>
                  </a:lnTo>
                  <a:lnTo>
                    <a:pt x="375939" y="58420"/>
                  </a:lnTo>
                  <a:close/>
                </a:path>
                <a:path w="562610" h="397509">
                  <a:moveTo>
                    <a:pt x="550180" y="55880"/>
                  </a:moveTo>
                  <a:lnTo>
                    <a:pt x="548791" y="54610"/>
                  </a:lnTo>
                  <a:lnTo>
                    <a:pt x="546881" y="53340"/>
                  </a:lnTo>
                  <a:lnTo>
                    <a:pt x="549833" y="54610"/>
                  </a:lnTo>
                  <a:lnTo>
                    <a:pt x="550315" y="55785"/>
                  </a:lnTo>
                  <a:lnTo>
                    <a:pt x="550180" y="55880"/>
                  </a:lnTo>
                  <a:close/>
                </a:path>
                <a:path w="562610" h="397509">
                  <a:moveTo>
                    <a:pt x="550315" y="55785"/>
                  </a:moveTo>
                  <a:lnTo>
                    <a:pt x="549833" y="54610"/>
                  </a:lnTo>
                  <a:lnTo>
                    <a:pt x="546881" y="53340"/>
                  </a:lnTo>
                  <a:lnTo>
                    <a:pt x="554738" y="53340"/>
                  </a:lnTo>
                  <a:lnTo>
                    <a:pt x="552003" y="54610"/>
                  </a:lnTo>
                  <a:lnTo>
                    <a:pt x="550315" y="55785"/>
                  </a:lnTo>
                  <a:close/>
                </a:path>
                <a:path w="562610" h="397509">
                  <a:moveTo>
                    <a:pt x="550354" y="55880"/>
                  </a:moveTo>
                  <a:lnTo>
                    <a:pt x="550180" y="55880"/>
                  </a:lnTo>
                  <a:lnTo>
                    <a:pt x="550315" y="55785"/>
                  </a:lnTo>
                  <a:close/>
                </a:path>
                <a:path w="562610" h="397509">
                  <a:moveTo>
                    <a:pt x="190022" y="64770"/>
                  </a:moveTo>
                  <a:lnTo>
                    <a:pt x="187852" y="64770"/>
                  </a:lnTo>
                  <a:lnTo>
                    <a:pt x="186628" y="64380"/>
                  </a:lnTo>
                  <a:lnTo>
                    <a:pt x="191758" y="59690"/>
                  </a:lnTo>
                  <a:lnTo>
                    <a:pt x="190977" y="63500"/>
                  </a:lnTo>
                  <a:lnTo>
                    <a:pt x="190022" y="64770"/>
                  </a:lnTo>
                  <a:close/>
                </a:path>
                <a:path w="562610" h="397509">
                  <a:moveTo>
                    <a:pt x="255525" y="64770"/>
                  </a:moveTo>
                  <a:lnTo>
                    <a:pt x="190022" y="64770"/>
                  </a:lnTo>
                  <a:lnTo>
                    <a:pt x="190977" y="63500"/>
                  </a:lnTo>
                  <a:lnTo>
                    <a:pt x="191758" y="59690"/>
                  </a:lnTo>
                  <a:lnTo>
                    <a:pt x="253239" y="59690"/>
                  </a:lnTo>
                  <a:lnTo>
                    <a:pt x="253528" y="60960"/>
                  </a:lnTo>
                  <a:lnTo>
                    <a:pt x="252834" y="63500"/>
                  </a:lnTo>
                  <a:lnTo>
                    <a:pt x="254179" y="63500"/>
                  </a:lnTo>
                  <a:lnTo>
                    <a:pt x="255525" y="64770"/>
                  </a:lnTo>
                  <a:close/>
                </a:path>
                <a:path w="562610" h="397509">
                  <a:moveTo>
                    <a:pt x="192589" y="74054"/>
                  </a:moveTo>
                  <a:lnTo>
                    <a:pt x="191889" y="73660"/>
                  </a:lnTo>
                  <a:lnTo>
                    <a:pt x="188763" y="69850"/>
                  </a:lnTo>
                  <a:lnTo>
                    <a:pt x="191541" y="67310"/>
                  </a:lnTo>
                  <a:lnTo>
                    <a:pt x="191324" y="66040"/>
                  </a:lnTo>
                  <a:lnTo>
                    <a:pt x="184987" y="66040"/>
                  </a:lnTo>
                  <a:lnTo>
                    <a:pt x="186202" y="64770"/>
                  </a:lnTo>
                  <a:lnTo>
                    <a:pt x="186628" y="64380"/>
                  </a:lnTo>
                  <a:lnTo>
                    <a:pt x="187852" y="64770"/>
                  </a:lnTo>
                  <a:lnTo>
                    <a:pt x="255525" y="64770"/>
                  </a:lnTo>
                  <a:lnTo>
                    <a:pt x="256871" y="66040"/>
                  </a:lnTo>
                  <a:lnTo>
                    <a:pt x="259649" y="67310"/>
                  </a:lnTo>
                  <a:lnTo>
                    <a:pt x="259475" y="71120"/>
                  </a:lnTo>
                  <a:lnTo>
                    <a:pt x="258433" y="72390"/>
                  </a:lnTo>
                  <a:lnTo>
                    <a:pt x="192930" y="72390"/>
                  </a:lnTo>
                  <a:lnTo>
                    <a:pt x="192589" y="74054"/>
                  </a:lnTo>
                  <a:close/>
                </a:path>
                <a:path w="562610" h="397509">
                  <a:moveTo>
                    <a:pt x="194146" y="74930"/>
                  </a:moveTo>
                  <a:lnTo>
                    <a:pt x="192589" y="74054"/>
                  </a:lnTo>
                  <a:lnTo>
                    <a:pt x="192930" y="72390"/>
                  </a:lnTo>
                  <a:lnTo>
                    <a:pt x="196924" y="72390"/>
                  </a:lnTo>
                  <a:lnTo>
                    <a:pt x="194146" y="74930"/>
                  </a:lnTo>
                  <a:close/>
                </a:path>
                <a:path w="562610" h="397509">
                  <a:moveTo>
                    <a:pt x="256350" y="74930"/>
                  </a:moveTo>
                  <a:lnTo>
                    <a:pt x="194146" y="74930"/>
                  </a:lnTo>
                  <a:lnTo>
                    <a:pt x="196924" y="72390"/>
                  </a:lnTo>
                  <a:lnTo>
                    <a:pt x="258433" y="72390"/>
                  </a:lnTo>
                  <a:lnTo>
                    <a:pt x="256350" y="74930"/>
                  </a:lnTo>
                  <a:close/>
                </a:path>
                <a:path w="562610" h="397509">
                  <a:moveTo>
                    <a:pt x="261038" y="74930"/>
                  </a:moveTo>
                  <a:lnTo>
                    <a:pt x="256350" y="74930"/>
                  </a:lnTo>
                  <a:lnTo>
                    <a:pt x="259822" y="73660"/>
                  </a:lnTo>
                  <a:lnTo>
                    <a:pt x="261038" y="74930"/>
                  </a:lnTo>
                  <a:close/>
                </a:path>
                <a:path w="562610" h="397509">
                  <a:moveTo>
                    <a:pt x="266898" y="78740"/>
                  </a:moveTo>
                  <a:lnTo>
                    <a:pt x="258954" y="78740"/>
                  </a:lnTo>
                  <a:lnTo>
                    <a:pt x="261255" y="77470"/>
                  </a:lnTo>
                  <a:lnTo>
                    <a:pt x="266898" y="73660"/>
                  </a:lnTo>
                  <a:lnTo>
                    <a:pt x="266898" y="78740"/>
                  </a:lnTo>
                  <a:close/>
                </a:path>
                <a:path w="562610" h="397509">
                  <a:moveTo>
                    <a:pt x="224271" y="137160"/>
                  </a:moveTo>
                  <a:lnTo>
                    <a:pt x="221580" y="135890"/>
                  </a:lnTo>
                  <a:lnTo>
                    <a:pt x="217673" y="129540"/>
                  </a:lnTo>
                  <a:lnTo>
                    <a:pt x="220712" y="128270"/>
                  </a:lnTo>
                  <a:lnTo>
                    <a:pt x="221536" y="127000"/>
                  </a:lnTo>
                  <a:lnTo>
                    <a:pt x="217326" y="127000"/>
                  </a:lnTo>
                  <a:lnTo>
                    <a:pt x="214895" y="120650"/>
                  </a:lnTo>
                  <a:lnTo>
                    <a:pt x="214331" y="119380"/>
                  </a:lnTo>
                  <a:lnTo>
                    <a:pt x="213897" y="115570"/>
                  </a:lnTo>
                  <a:lnTo>
                    <a:pt x="210684" y="111760"/>
                  </a:lnTo>
                  <a:lnTo>
                    <a:pt x="209382" y="109220"/>
                  </a:lnTo>
                  <a:lnTo>
                    <a:pt x="209990" y="107950"/>
                  </a:lnTo>
                  <a:lnTo>
                    <a:pt x="210597" y="105410"/>
                  </a:lnTo>
                  <a:lnTo>
                    <a:pt x="208427" y="105410"/>
                  </a:lnTo>
                  <a:lnTo>
                    <a:pt x="207298" y="104140"/>
                  </a:lnTo>
                  <a:lnTo>
                    <a:pt x="202784" y="91440"/>
                  </a:lnTo>
                  <a:lnTo>
                    <a:pt x="202263" y="91440"/>
                  </a:lnTo>
                  <a:lnTo>
                    <a:pt x="201221" y="90170"/>
                  </a:lnTo>
                  <a:lnTo>
                    <a:pt x="197922" y="87630"/>
                  </a:lnTo>
                  <a:lnTo>
                    <a:pt x="197445" y="85090"/>
                  </a:lnTo>
                  <a:lnTo>
                    <a:pt x="198139" y="82550"/>
                  </a:lnTo>
                  <a:lnTo>
                    <a:pt x="193712" y="80010"/>
                  </a:lnTo>
                  <a:lnTo>
                    <a:pt x="191715" y="78740"/>
                  </a:lnTo>
                  <a:lnTo>
                    <a:pt x="192149" y="76200"/>
                  </a:lnTo>
                  <a:lnTo>
                    <a:pt x="192589" y="74054"/>
                  </a:lnTo>
                  <a:lnTo>
                    <a:pt x="194146" y="74930"/>
                  </a:lnTo>
                  <a:lnTo>
                    <a:pt x="261038" y="74930"/>
                  </a:lnTo>
                  <a:lnTo>
                    <a:pt x="258954" y="78740"/>
                  </a:lnTo>
                  <a:lnTo>
                    <a:pt x="266898" y="78740"/>
                  </a:lnTo>
                  <a:lnTo>
                    <a:pt x="266898" y="83820"/>
                  </a:lnTo>
                  <a:lnTo>
                    <a:pt x="263208" y="83820"/>
                  </a:lnTo>
                  <a:lnTo>
                    <a:pt x="261602" y="85090"/>
                  </a:lnTo>
                  <a:lnTo>
                    <a:pt x="258824" y="87630"/>
                  </a:lnTo>
                  <a:lnTo>
                    <a:pt x="260039" y="88900"/>
                  </a:lnTo>
                  <a:lnTo>
                    <a:pt x="265509" y="90170"/>
                  </a:lnTo>
                  <a:lnTo>
                    <a:pt x="271933" y="90170"/>
                  </a:lnTo>
                  <a:lnTo>
                    <a:pt x="271629" y="92710"/>
                  </a:lnTo>
                  <a:lnTo>
                    <a:pt x="271499" y="96520"/>
                  </a:lnTo>
                  <a:lnTo>
                    <a:pt x="271846" y="96520"/>
                  </a:lnTo>
                  <a:lnTo>
                    <a:pt x="272281" y="97790"/>
                  </a:lnTo>
                  <a:lnTo>
                    <a:pt x="272932" y="99060"/>
                  </a:lnTo>
                  <a:lnTo>
                    <a:pt x="273800" y="100330"/>
                  </a:lnTo>
                  <a:lnTo>
                    <a:pt x="276838" y="102870"/>
                  </a:lnTo>
                  <a:lnTo>
                    <a:pt x="277009" y="103154"/>
                  </a:lnTo>
                  <a:lnTo>
                    <a:pt x="276621" y="104140"/>
                  </a:lnTo>
                  <a:lnTo>
                    <a:pt x="274711" y="106680"/>
                  </a:lnTo>
                  <a:lnTo>
                    <a:pt x="273930" y="107950"/>
                  </a:lnTo>
                  <a:lnTo>
                    <a:pt x="273539" y="109220"/>
                  </a:lnTo>
                  <a:lnTo>
                    <a:pt x="273626" y="111760"/>
                  </a:lnTo>
                  <a:lnTo>
                    <a:pt x="274494" y="113030"/>
                  </a:lnTo>
                  <a:lnTo>
                    <a:pt x="340518" y="113030"/>
                  </a:lnTo>
                  <a:lnTo>
                    <a:pt x="339693" y="114300"/>
                  </a:lnTo>
                  <a:lnTo>
                    <a:pt x="336091" y="114300"/>
                  </a:lnTo>
                  <a:lnTo>
                    <a:pt x="337306" y="115570"/>
                  </a:lnTo>
                  <a:lnTo>
                    <a:pt x="340605" y="119380"/>
                  </a:lnTo>
                  <a:lnTo>
                    <a:pt x="336698" y="120650"/>
                  </a:lnTo>
                  <a:lnTo>
                    <a:pt x="333486" y="124460"/>
                  </a:lnTo>
                  <a:lnTo>
                    <a:pt x="332496" y="125730"/>
                  </a:lnTo>
                  <a:lnTo>
                    <a:pt x="323155" y="125730"/>
                  </a:lnTo>
                  <a:lnTo>
                    <a:pt x="323850" y="127000"/>
                  </a:lnTo>
                  <a:lnTo>
                    <a:pt x="221536" y="127000"/>
                  </a:lnTo>
                  <a:lnTo>
                    <a:pt x="218758" y="128270"/>
                  </a:lnTo>
                  <a:lnTo>
                    <a:pt x="324544" y="128270"/>
                  </a:lnTo>
                  <a:lnTo>
                    <a:pt x="325933" y="130810"/>
                  </a:lnTo>
                  <a:lnTo>
                    <a:pt x="329753" y="130810"/>
                  </a:lnTo>
                  <a:lnTo>
                    <a:pt x="333052" y="133350"/>
                  </a:lnTo>
                  <a:lnTo>
                    <a:pt x="333891" y="134620"/>
                  </a:lnTo>
                  <a:lnTo>
                    <a:pt x="227223" y="134620"/>
                  </a:lnTo>
                  <a:lnTo>
                    <a:pt x="224271" y="137160"/>
                  </a:lnTo>
                  <a:close/>
                </a:path>
                <a:path w="562610" h="397509">
                  <a:moveTo>
                    <a:pt x="530863" y="101600"/>
                  </a:moveTo>
                  <a:lnTo>
                    <a:pt x="469137" y="101600"/>
                  </a:lnTo>
                  <a:lnTo>
                    <a:pt x="467835" y="97790"/>
                  </a:lnTo>
                  <a:lnTo>
                    <a:pt x="468095" y="93980"/>
                  </a:lnTo>
                  <a:lnTo>
                    <a:pt x="471741" y="90170"/>
                  </a:lnTo>
                  <a:lnTo>
                    <a:pt x="472653" y="87630"/>
                  </a:lnTo>
                  <a:lnTo>
                    <a:pt x="472653" y="83820"/>
                  </a:lnTo>
                  <a:lnTo>
                    <a:pt x="477341" y="83820"/>
                  </a:lnTo>
                  <a:lnTo>
                    <a:pt x="479034" y="82550"/>
                  </a:lnTo>
                  <a:lnTo>
                    <a:pt x="476429" y="77470"/>
                  </a:lnTo>
                  <a:lnTo>
                    <a:pt x="478383" y="78740"/>
                  </a:lnTo>
                  <a:lnTo>
                    <a:pt x="483592" y="82550"/>
                  </a:lnTo>
                  <a:lnTo>
                    <a:pt x="550918" y="82550"/>
                  </a:lnTo>
                  <a:lnTo>
                    <a:pt x="544407" y="85090"/>
                  </a:lnTo>
                  <a:lnTo>
                    <a:pt x="540456" y="86360"/>
                  </a:lnTo>
                  <a:lnTo>
                    <a:pt x="539067" y="87630"/>
                  </a:lnTo>
                  <a:lnTo>
                    <a:pt x="537678" y="90170"/>
                  </a:lnTo>
                  <a:lnTo>
                    <a:pt x="536246" y="91440"/>
                  </a:lnTo>
                  <a:lnTo>
                    <a:pt x="534770" y="92710"/>
                  </a:lnTo>
                  <a:lnTo>
                    <a:pt x="534249" y="93980"/>
                  </a:lnTo>
                  <a:lnTo>
                    <a:pt x="533815" y="95250"/>
                  </a:lnTo>
                  <a:lnTo>
                    <a:pt x="533468" y="96520"/>
                  </a:lnTo>
                  <a:lnTo>
                    <a:pt x="533207" y="97790"/>
                  </a:lnTo>
                  <a:lnTo>
                    <a:pt x="532339" y="99060"/>
                  </a:lnTo>
                  <a:lnTo>
                    <a:pt x="528215" y="99060"/>
                  </a:lnTo>
                  <a:lnTo>
                    <a:pt x="528606" y="100330"/>
                  </a:lnTo>
                  <a:lnTo>
                    <a:pt x="530863" y="101600"/>
                  </a:lnTo>
                  <a:close/>
                </a:path>
                <a:path w="562610" h="397509">
                  <a:moveTo>
                    <a:pt x="352890" y="92710"/>
                  </a:moveTo>
                  <a:lnTo>
                    <a:pt x="284782" y="92710"/>
                  </a:lnTo>
                  <a:lnTo>
                    <a:pt x="282872" y="91440"/>
                  </a:lnTo>
                  <a:lnTo>
                    <a:pt x="282720" y="90804"/>
                  </a:lnTo>
                  <a:lnTo>
                    <a:pt x="282608" y="89951"/>
                  </a:lnTo>
                  <a:lnTo>
                    <a:pt x="283263" y="86360"/>
                  </a:lnTo>
                  <a:lnTo>
                    <a:pt x="284163" y="85032"/>
                  </a:lnTo>
                  <a:lnTo>
                    <a:pt x="286909" y="80010"/>
                  </a:lnTo>
                  <a:lnTo>
                    <a:pt x="287994" y="80010"/>
                  </a:lnTo>
                  <a:lnTo>
                    <a:pt x="286779" y="81280"/>
                  </a:lnTo>
                  <a:lnTo>
                    <a:pt x="288255" y="82550"/>
                  </a:lnTo>
                  <a:lnTo>
                    <a:pt x="292422" y="83820"/>
                  </a:lnTo>
                  <a:lnTo>
                    <a:pt x="362144" y="83820"/>
                  </a:lnTo>
                  <a:lnTo>
                    <a:pt x="362457" y="85090"/>
                  </a:lnTo>
                  <a:lnTo>
                    <a:pt x="349721" y="85090"/>
                  </a:lnTo>
                  <a:lnTo>
                    <a:pt x="352152" y="90170"/>
                  </a:lnTo>
                  <a:lnTo>
                    <a:pt x="353299" y="91288"/>
                  </a:lnTo>
                  <a:lnTo>
                    <a:pt x="353237" y="91440"/>
                  </a:lnTo>
                  <a:lnTo>
                    <a:pt x="352716" y="91440"/>
                  </a:lnTo>
                  <a:lnTo>
                    <a:pt x="352890" y="92710"/>
                  </a:lnTo>
                  <a:close/>
                </a:path>
                <a:path w="562610" h="397509">
                  <a:moveTo>
                    <a:pt x="292422" y="83820"/>
                  </a:moveTo>
                  <a:lnTo>
                    <a:pt x="288255" y="82550"/>
                  </a:lnTo>
                  <a:lnTo>
                    <a:pt x="286779" y="81280"/>
                  </a:lnTo>
                  <a:lnTo>
                    <a:pt x="287994" y="80010"/>
                  </a:lnTo>
                  <a:lnTo>
                    <a:pt x="289210" y="80010"/>
                  </a:lnTo>
                  <a:lnTo>
                    <a:pt x="292422" y="83820"/>
                  </a:lnTo>
                  <a:close/>
                </a:path>
                <a:path w="562610" h="397509">
                  <a:moveTo>
                    <a:pt x="265509" y="90170"/>
                  </a:moveTo>
                  <a:lnTo>
                    <a:pt x="260039" y="88900"/>
                  </a:lnTo>
                  <a:lnTo>
                    <a:pt x="258737" y="87630"/>
                  </a:lnTo>
                  <a:lnTo>
                    <a:pt x="261675" y="85032"/>
                  </a:lnTo>
                  <a:lnTo>
                    <a:pt x="263208" y="83820"/>
                  </a:lnTo>
                  <a:lnTo>
                    <a:pt x="264163" y="83820"/>
                  </a:lnTo>
                  <a:lnTo>
                    <a:pt x="266898" y="85032"/>
                  </a:lnTo>
                  <a:lnTo>
                    <a:pt x="265509" y="90170"/>
                  </a:lnTo>
                  <a:close/>
                </a:path>
                <a:path w="562610" h="397509">
                  <a:moveTo>
                    <a:pt x="266898" y="85032"/>
                  </a:moveTo>
                  <a:lnTo>
                    <a:pt x="264163" y="83820"/>
                  </a:lnTo>
                  <a:lnTo>
                    <a:pt x="266898" y="83820"/>
                  </a:lnTo>
                  <a:lnTo>
                    <a:pt x="266898" y="85032"/>
                  </a:lnTo>
                  <a:close/>
                </a:path>
                <a:path w="562610" h="397509">
                  <a:moveTo>
                    <a:pt x="271933" y="90170"/>
                  </a:moveTo>
                  <a:lnTo>
                    <a:pt x="265509" y="90170"/>
                  </a:lnTo>
                  <a:lnTo>
                    <a:pt x="266898" y="85090"/>
                  </a:lnTo>
                  <a:lnTo>
                    <a:pt x="272237" y="87630"/>
                  </a:lnTo>
                  <a:lnTo>
                    <a:pt x="271933" y="90170"/>
                  </a:lnTo>
                  <a:close/>
                </a:path>
                <a:path w="562610" h="397509">
                  <a:moveTo>
                    <a:pt x="353299" y="91288"/>
                  </a:moveTo>
                  <a:lnTo>
                    <a:pt x="352152" y="90170"/>
                  </a:lnTo>
                  <a:lnTo>
                    <a:pt x="349721" y="85090"/>
                  </a:lnTo>
                  <a:lnTo>
                    <a:pt x="352586" y="88900"/>
                  </a:lnTo>
                  <a:lnTo>
                    <a:pt x="353556" y="89951"/>
                  </a:lnTo>
                  <a:lnTo>
                    <a:pt x="353497" y="90804"/>
                  </a:lnTo>
                  <a:lnTo>
                    <a:pt x="353299" y="91288"/>
                  </a:lnTo>
                  <a:close/>
                </a:path>
                <a:path w="562610" h="397509">
                  <a:moveTo>
                    <a:pt x="353556" y="89951"/>
                  </a:moveTo>
                  <a:lnTo>
                    <a:pt x="352586" y="88900"/>
                  </a:lnTo>
                  <a:lnTo>
                    <a:pt x="349721" y="85090"/>
                  </a:lnTo>
                  <a:lnTo>
                    <a:pt x="362457" y="85090"/>
                  </a:lnTo>
                  <a:lnTo>
                    <a:pt x="362769" y="86360"/>
                  </a:lnTo>
                  <a:lnTo>
                    <a:pt x="353801" y="86360"/>
                  </a:lnTo>
                  <a:lnTo>
                    <a:pt x="353556" y="89951"/>
                  </a:lnTo>
                  <a:close/>
                </a:path>
                <a:path w="562610" h="397509">
                  <a:moveTo>
                    <a:pt x="363394" y="88900"/>
                  </a:moveTo>
                  <a:lnTo>
                    <a:pt x="357057" y="86360"/>
                  </a:lnTo>
                  <a:lnTo>
                    <a:pt x="362769" y="86360"/>
                  </a:lnTo>
                  <a:lnTo>
                    <a:pt x="363394" y="88900"/>
                  </a:lnTo>
                  <a:close/>
                </a:path>
                <a:path w="562610" h="397509">
                  <a:moveTo>
                    <a:pt x="353497" y="90804"/>
                  </a:moveTo>
                  <a:lnTo>
                    <a:pt x="353556" y="89951"/>
                  </a:lnTo>
                  <a:lnTo>
                    <a:pt x="353758" y="90170"/>
                  </a:lnTo>
                  <a:lnTo>
                    <a:pt x="353497" y="90804"/>
                  </a:lnTo>
                  <a:close/>
                </a:path>
                <a:path w="562610" h="397509">
                  <a:moveTo>
                    <a:pt x="353454" y="91440"/>
                  </a:moveTo>
                  <a:lnTo>
                    <a:pt x="353299" y="91288"/>
                  </a:lnTo>
                  <a:lnTo>
                    <a:pt x="353497" y="90804"/>
                  </a:lnTo>
                  <a:lnTo>
                    <a:pt x="353454" y="91440"/>
                  </a:lnTo>
                  <a:close/>
                </a:path>
                <a:path w="562610" h="397509">
                  <a:moveTo>
                    <a:pt x="340518" y="113030"/>
                  </a:moveTo>
                  <a:lnTo>
                    <a:pt x="276144" y="113030"/>
                  </a:lnTo>
                  <a:lnTo>
                    <a:pt x="277620" y="111760"/>
                  </a:lnTo>
                  <a:lnTo>
                    <a:pt x="278358" y="110490"/>
                  </a:lnTo>
                  <a:lnTo>
                    <a:pt x="278358" y="105410"/>
                  </a:lnTo>
                  <a:lnTo>
                    <a:pt x="277009" y="103154"/>
                  </a:lnTo>
                  <a:lnTo>
                    <a:pt x="277620" y="101600"/>
                  </a:lnTo>
                  <a:lnTo>
                    <a:pt x="277707" y="100330"/>
                  </a:lnTo>
                  <a:lnTo>
                    <a:pt x="277880" y="99060"/>
                  </a:lnTo>
                  <a:lnTo>
                    <a:pt x="278488" y="96520"/>
                  </a:lnTo>
                  <a:lnTo>
                    <a:pt x="279530" y="91440"/>
                  </a:lnTo>
                  <a:lnTo>
                    <a:pt x="283350" y="92710"/>
                  </a:lnTo>
                  <a:lnTo>
                    <a:pt x="352890" y="92710"/>
                  </a:lnTo>
                  <a:lnTo>
                    <a:pt x="353758" y="96520"/>
                  </a:lnTo>
                  <a:lnTo>
                    <a:pt x="348375" y="97790"/>
                  </a:lnTo>
                  <a:lnTo>
                    <a:pt x="346335" y="99060"/>
                  </a:lnTo>
                  <a:lnTo>
                    <a:pt x="349374" y="99060"/>
                  </a:lnTo>
                  <a:lnTo>
                    <a:pt x="349721" y="100330"/>
                  </a:lnTo>
                  <a:lnTo>
                    <a:pt x="349721" y="105410"/>
                  </a:lnTo>
                  <a:lnTo>
                    <a:pt x="348701" y="106680"/>
                  </a:lnTo>
                  <a:lnTo>
                    <a:pt x="337740" y="106680"/>
                  </a:lnTo>
                  <a:lnTo>
                    <a:pt x="341647" y="110490"/>
                  </a:lnTo>
                  <a:lnTo>
                    <a:pt x="342862" y="110490"/>
                  </a:lnTo>
                  <a:lnTo>
                    <a:pt x="340518" y="113030"/>
                  </a:lnTo>
                  <a:close/>
                </a:path>
                <a:path w="562610" h="397509">
                  <a:moveTo>
                    <a:pt x="349374" y="99060"/>
                  </a:moveTo>
                  <a:lnTo>
                    <a:pt x="347637" y="99060"/>
                  </a:lnTo>
                  <a:lnTo>
                    <a:pt x="349026" y="97790"/>
                  </a:lnTo>
                  <a:lnTo>
                    <a:pt x="349374" y="99060"/>
                  </a:lnTo>
                  <a:close/>
                </a:path>
                <a:path w="562610" h="397509">
                  <a:moveTo>
                    <a:pt x="530863" y="101600"/>
                  </a:moveTo>
                  <a:lnTo>
                    <a:pt x="528606" y="100330"/>
                  </a:lnTo>
                  <a:lnTo>
                    <a:pt x="528215" y="99060"/>
                  </a:lnTo>
                  <a:lnTo>
                    <a:pt x="529691" y="100330"/>
                  </a:lnTo>
                  <a:lnTo>
                    <a:pt x="531254" y="100330"/>
                  </a:lnTo>
                  <a:lnTo>
                    <a:pt x="531432" y="100620"/>
                  </a:lnTo>
                  <a:lnTo>
                    <a:pt x="530863" y="101600"/>
                  </a:lnTo>
                  <a:close/>
                </a:path>
                <a:path w="562610" h="397509">
                  <a:moveTo>
                    <a:pt x="531432" y="100620"/>
                  </a:moveTo>
                  <a:lnTo>
                    <a:pt x="531254" y="100330"/>
                  </a:lnTo>
                  <a:lnTo>
                    <a:pt x="529691" y="100330"/>
                  </a:lnTo>
                  <a:lnTo>
                    <a:pt x="528215" y="99060"/>
                  </a:lnTo>
                  <a:lnTo>
                    <a:pt x="532339" y="99060"/>
                  </a:lnTo>
                  <a:lnTo>
                    <a:pt x="531432" y="100620"/>
                  </a:lnTo>
                  <a:close/>
                </a:path>
                <a:path w="562610" h="397509">
                  <a:moveTo>
                    <a:pt x="505817" y="157480"/>
                  </a:moveTo>
                  <a:lnTo>
                    <a:pt x="444003" y="157480"/>
                  </a:lnTo>
                  <a:lnTo>
                    <a:pt x="442614" y="154940"/>
                  </a:lnTo>
                  <a:lnTo>
                    <a:pt x="441816" y="153923"/>
                  </a:lnTo>
                  <a:lnTo>
                    <a:pt x="441659" y="153670"/>
                  </a:lnTo>
                  <a:lnTo>
                    <a:pt x="441225" y="149860"/>
                  </a:lnTo>
                  <a:lnTo>
                    <a:pt x="442701" y="147320"/>
                  </a:lnTo>
                  <a:lnTo>
                    <a:pt x="444177" y="143510"/>
                  </a:lnTo>
                  <a:lnTo>
                    <a:pt x="445696" y="140970"/>
                  </a:lnTo>
                  <a:lnTo>
                    <a:pt x="448822" y="135890"/>
                  </a:lnTo>
                  <a:lnTo>
                    <a:pt x="450037" y="134620"/>
                  </a:lnTo>
                  <a:lnTo>
                    <a:pt x="450905" y="132080"/>
                  </a:lnTo>
                  <a:lnTo>
                    <a:pt x="451860" y="130810"/>
                  </a:lnTo>
                  <a:lnTo>
                    <a:pt x="452218" y="127000"/>
                  </a:lnTo>
                  <a:lnTo>
                    <a:pt x="452338" y="119380"/>
                  </a:lnTo>
                  <a:lnTo>
                    <a:pt x="456418" y="118110"/>
                  </a:lnTo>
                  <a:lnTo>
                    <a:pt x="458806" y="116840"/>
                  </a:lnTo>
                  <a:lnTo>
                    <a:pt x="459500" y="116840"/>
                  </a:lnTo>
                  <a:lnTo>
                    <a:pt x="460195" y="115570"/>
                  </a:lnTo>
                  <a:lnTo>
                    <a:pt x="460933" y="114300"/>
                  </a:lnTo>
                  <a:lnTo>
                    <a:pt x="461714" y="111760"/>
                  </a:lnTo>
                  <a:lnTo>
                    <a:pt x="462495" y="110490"/>
                  </a:lnTo>
                  <a:lnTo>
                    <a:pt x="463537" y="107950"/>
                  </a:lnTo>
                  <a:lnTo>
                    <a:pt x="464839" y="105410"/>
                  </a:lnTo>
                  <a:lnTo>
                    <a:pt x="466228" y="102870"/>
                  </a:lnTo>
                  <a:lnTo>
                    <a:pt x="467661" y="101600"/>
                  </a:lnTo>
                  <a:lnTo>
                    <a:pt x="530863" y="101600"/>
                  </a:lnTo>
                  <a:lnTo>
                    <a:pt x="531432" y="100620"/>
                  </a:lnTo>
                  <a:lnTo>
                    <a:pt x="532035" y="101600"/>
                  </a:lnTo>
                  <a:lnTo>
                    <a:pt x="532035" y="106680"/>
                  </a:lnTo>
                  <a:lnTo>
                    <a:pt x="531341" y="109220"/>
                  </a:lnTo>
                  <a:lnTo>
                    <a:pt x="528563" y="111760"/>
                  </a:lnTo>
                  <a:lnTo>
                    <a:pt x="527868" y="114300"/>
                  </a:lnTo>
                  <a:lnTo>
                    <a:pt x="527868" y="119380"/>
                  </a:lnTo>
                  <a:lnTo>
                    <a:pt x="526609" y="123190"/>
                  </a:lnTo>
                  <a:lnTo>
                    <a:pt x="521661" y="127000"/>
                  </a:lnTo>
                  <a:lnTo>
                    <a:pt x="520706" y="130810"/>
                  </a:lnTo>
                  <a:lnTo>
                    <a:pt x="521096" y="134620"/>
                  </a:lnTo>
                  <a:lnTo>
                    <a:pt x="516625" y="134620"/>
                  </a:lnTo>
                  <a:lnTo>
                    <a:pt x="514281" y="135890"/>
                  </a:lnTo>
                  <a:lnTo>
                    <a:pt x="509767" y="135890"/>
                  </a:lnTo>
                  <a:lnTo>
                    <a:pt x="514194" y="139700"/>
                  </a:lnTo>
                  <a:lnTo>
                    <a:pt x="515410" y="139700"/>
                  </a:lnTo>
                  <a:lnTo>
                    <a:pt x="510895" y="140970"/>
                  </a:lnTo>
                  <a:lnTo>
                    <a:pt x="513804" y="140970"/>
                  </a:lnTo>
                  <a:lnTo>
                    <a:pt x="512762" y="146050"/>
                  </a:lnTo>
                  <a:lnTo>
                    <a:pt x="510939" y="151130"/>
                  </a:lnTo>
                  <a:lnTo>
                    <a:pt x="508334" y="153670"/>
                  </a:lnTo>
                  <a:lnTo>
                    <a:pt x="505817" y="157480"/>
                  </a:lnTo>
                  <a:close/>
                </a:path>
                <a:path w="562610" h="397509">
                  <a:moveTo>
                    <a:pt x="276144" y="113030"/>
                  </a:moveTo>
                  <a:lnTo>
                    <a:pt x="274494" y="113030"/>
                  </a:lnTo>
                  <a:lnTo>
                    <a:pt x="273626" y="111760"/>
                  </a:lnTo>
                  <a:lnTo>
                    <a:pt x="273539" y="109220"/>
                  </a:lnTo>
                  <a:lnTo>
                    <a:pt x="273930" y="107950"/>
                  </a:lnTo>
                  <a:lnTo>
                    <a:pt x="274711" y="106680"/>
                  </a:lnTo>
                  <a:lnTo>
                    <a:pt x="276621" y="104140"/>
                  </a:lnTo>
                  <a:lnTo>
                    <a:pt x="277009" y="103154"/>
                  </a:lnTo>
                  <a:lnTo>
                    <a:pt x="278358" y="105410"/>
                  </a:lnTo>
                  <a:lnTo>
                    <a:pt x="278358" y="110490"/>
                  </a:lnTo>
                  <a:lnTo>
                    <a:pt x="277620" y="111760"/>
                  </a:lnTo>
                  <a:lnTo>
                    <a:pt x="276144" y="113030"/>
                  </a:lnTo>
                  <a:close/>
                </a:path>
                <a:path w="562610" h="397509">
                  <a:moveTo>
                    <a:pt x="342862" y="110490"/>
                  </a:moveTo>
                  <a:lnTo>
                    <a:pt x="341647" y="110490"/>
                  </a:lnTo>
                  <a:lnTo>
                    <a:pt x="337740" y="106680"/>
                  </a:lnTo>
                  <a:lnTo>
                    <a:pt x="341560" y="109220"/>
                  </a:lnTo>
                  <a:lnTo>
                    <a:pt x="342862" y="110490"/>
                  </a:lnTo>
                  <a:close/>
                </a:path>
                <a:path w="562610" h="397509">
                  <a:moveTo>
                    <a:pt x="345640" y="110490"/>
                  </a:moveTo>
                  <a:lnTo>
                    <a:pt x="342862" y="110490"/>
                  </a:lnTo>
                  <a:lnTo>
                    <a:pt x="341560" y="109220"/>
                  </a:lnTo>
                  <a:lnTo>
                    <a:pt x="337740" y="106680"/>
                  </a:lnTo>
                  <a:lnTo>
                    <a:pt x="348701" y="106680"/>
                  </a:lnTo>
                  <a:lnTo>
                    <a:pt x="345640" y="110490"/>
                  </a:lnTo>
                  <a:close/>
                </a:path>
                <a:path w="562610" h="397509">
                  <a:moveTo>
                    <a:pt x="338652" y="115570"/>
                  </a:moveTo>
                  <a:lnTo>
                    <a:pt x="337914" y="115570"/>
                  </a:lnTo>
                  <a:lnTo>
                    <a:pt x="336959" y="114300"/>
                  </a:lnTo>
                  <a:lnTo>
                    <a:pt x="339693" y="114300"/>
                  </a:lnTo>
                  <a:lnTo>
                    <a:pt x="338652" y="115570"/>
                  </a:lnTo>
                  <a:close/>
                </a:path>
                <a:path w="562610" h="397509">
                  <a:moveTo>
                    <a:pt x="328538" y="130810"/>
                  </a:moveTo>
                  <a:lnTo>
                    <a:pt x="325933" y="130810"/>
                  </a:lnTo>
                  <a:lnTo>
                    <a:pt x="323155" y="125730"/>
                  </a:lnTo>
                  <a:lnTo>
                    <a:pt x="328993" y="130225"/>
                  </a:lnTo>
                  <a:lnTo>
                    <a:pt x="328538" y="130810"/>
                  </a:lnTo>
                  <a:close/>
                </a:path>
                <a:path w="562610" h="397509">
                  <a:moveTo>
                    <a:pt x="328993" y="130225"/>
                  </a:moveTo>
                  <a:lnTo>
                    <a:pt x="323155" y="125730"/>
                  </a:lnTo>
                  <a:lnTo>
                    <a:pt x="332496" y="125730"/>
                  </a:lnTo>
                  <a:lnTo>
                    <a:pt x="328993" y="130225"/>
                  </a:lnTo>
                  <a:close/>
                </a:path>
                <a:path w="562610" h="397509">
                  <a:moveTo>
                    <a:pt x="97367" y="130810"/>
                  </a:moveTo>
                  <a:lnTo>
                    <a:pt x="95001" y="130810"/>
                  </a:lnTo>
                  <a:lnTo>
                    <a:pt x="96564" y="129540"/>
                  </a:lnTo>
                  <a:lnTo>
                    <a:pt x="97367" y="130810"/>
                  </a:lnTo>
                  <a:close/>
                </a:path>
                <a:path w="562610" h="397509">
                  <a:moveTo>
                    <a:pt x="329753" y="130810"/>
                  </a:moveTo>
                  <a:lnTo>
                    <a:pt x="328538" y="130810"/>
                  </a:lnTo>
                  <a:lnTo>
                    <a:pt x="328993" y="130225"/>
                  </a:lnTo>
                  <a:lnTo>
                    <a:pt x="329753" y="130810"/>
                  </a:lnTo>
                  <a:close/>
                </a:path>
                <a:path w="562610" h="397509">
                  <a:moveTo>
                    <a:pt x="221710" y="142240"/>
                  </a:moveTo>
                  <a:lnTo>
                    <a:pt x="225877" y="137160"/>
                  </a:lnTo>
                  <a:lnTo>
                    <a:pt x="227223" y="134620"/>
                  </a:lnTo>
                  <a:lnTo>
                    <a:pt x="324284" y="134620"/>
                  </a:lnTo>
                  <a:lnTo>
                    <a:pt x="325759" y="137160"/>
                  </a:lnTo>
                  <a:lnTo>
                    <a:pt x="324718" y="137160"/>
                  </a:lnTo>
                  <a:lnTo>
                    <a:pt x="323850" y="138430"/>
                  </a:lnTo>
                  <a:lnTo>
                    <a:pt x="323502" y="139700"/>
                  </a:lnTo>
                  <a:lnTo>
                    <a:pt x="317555" y="139700"/>
                  </a:lnTo>
                  <a:lnTo>
                    <a:pt x="317803" y="140970"/>
                  </a:lnTo>
                  <a:lnTo>
                    <a:pt x="228048" y="140970"/>
                  </a:lnTo>
                  <a:lnTo>
                    <a:pt x="221710" y="142240"/>
                  </a:lnTo>
                  <a:close/>
                </a:path>
                <a:path w="562610" h="397509">
                  <a:moveTo>
                    <a:pt x="335570" y="137160"/>
                  </a:moveTo>
                  <a:lnTo>
                    <a:pt x="325933" y="134620"/>
                  </a:lnTo>
                  <a:lnTo>
                    <a:pt x="333891" y="134620"/>
                  </a:lnTo>
                  <a:lnTo>
                    <a:pt x="335570" y="137160"/>
                  </a:lnTo>
                  <a:close/>
                </a:path>
                <a:path w="562610" h="397509">
                  <a:moveTo>
                    <a:pt x="521227" y="135890"/>
                  </a:moveTo>
                  <a:lnTo>
                    <a:pt x="516625" y="134620"/>
                  </a:lnTo>
                  <a:lnTo>
                    <a:pt x="521096" y="134620"/>
                  </a:lnTo>
                  <a:lnTo>
                    <a:pt x="521227" y="135890"/>
                  </a:lnTo>
                  <a:close/>
                </a:path>
                <a:path w="562610" h="397509">
                  <a:moveTo>
                    <a:pt x="514194" y="139700"/>
                  </a:moveTo>
                  <a:lnTo>
                    <a:pt x="509767" y="135890"/>
                  </a:lnTo>
                  <a:lnTo>
                    <a:pt x="514194" y="138381"/>
                  </a:lnTo>
                  <a:lnTo>
                    <a:pt x="514194" y="139700"/>
                  </a:lnTo>
                  <a:close/>
                </a:path>
                <a:path w="562610" h="397509">
                  <a:moveTo>
                    <a:pt x="514194" y="138381"/>
                  </a:moveTo>
                  <a:lnTo>
                    <a:pt x="509767" y="135890"/>
                  </a:lnTo>
                  <a:lnTo>
                    <a:pt x="514281" y="135890"/>
                  </a:lnTo>
                  <a:lnTo>
                    <a:pt x="514194" y="138381"/>
                  </a:lnTo>
                  <a:close/>
                </a:path>
                <a:path w="562610" h="397509">
                  <a:moveTo>
                    <a:pt x="515410" y="139700"/>
                  </a:moveTo>
                  <a:lnTo>
                    <a:pt x="514194" y="139700"/>
                  </a:lnTo>
                  <a:lnTo>
                    <a:pt x="514194" y="138381"/>
                  </a:lnTo>
                  <a:lnTo>
                    <a:pt x="515410" y="139700"/>
                  </a:lnTo>
                  <a:close/>
                </a:path>
                <a:path w="562610" h="397509">
                  <a:moveTo>
                    <a:pt x="322547" y="142240"/>
                  </a:moveTo>
                  <a:lnTo>
                    <a:pt x="320681" y="142240"/>
                  </a:lnTo>
                  <a:lnTo>
                    <a:pt x="317555" y="139700"/>
                  </a:lnTo>
                  <a:lnTo>
                    <a:pt x="323502" y="139700"/>
                  </a:lnTo>
                  <a:lnTo>
                    <a:pt x="323155" y="140970"/>
                  </a:lnTo>
                  <a:lnTo>
                    <a:pt x="322547" y="142240"/>
                  </a:lnTo>
                  <a:close/>
                </a:path>
                <a:path w="562610" h="397509">
                  <a:moveTo>
                    <a:pt x="321100" y="172720"/>
                  </a:moveTo>
                  <a:lnTo>
                    <a:pt x="237207" y="172720"/>
                  </a:lnTo>
                  <a:lnTo>
                    <a:pt x="234950" y="170180"/>
                  </a:lnTo>
                  <a:lnTo>
                    <a:pt x="234646" y="167640"/>
                  </a:lnTo>
                  <a:lnTo>
                    <a:pt x="236295" y="166370"/>
                  </a:lnTo>
                  <a:lnTo>
                    <a:pt x="238769" y="162560"/>
                  </a:lnTo>
                  <a:lnTo>
                    <a:pt x="238769" y="158750"/>
                  </a:lnTo>
                  <a:lnTo>
                    <a:pt x="237597" y="156210"/>
                  </a:lnTo>
                  <a:lnTo>
                    <a:pt x="232909" y="148590"/>
                  </a:lnTo>
                  <a:lnTo>
                    <a:pt x="230956" y="144780"/>
                  </a:lnTo>
                  <a:lnTo>
                    <a:pt x="229393" y="140970"/>
                  </a:lnTo>
                  <a:lnTo>
                    <a:pt x="317803" y="140970"/>
                  </a:lnTo>
                  <a:lnTo>
                    <a:pt x="319292" y="148590"/>
                  </a:lnTo>
                  <a:lnTo>
                    <a:pt x="316514" y="156210"/>
                  </a:lnTo>
                  <a:lnTo>
                    <a:pt x="309221" y="161290"/>
                  </a:lnTo>
                  <a:lnTo>
                    <a:pt x="310350" y="161290"/>
                  </a:lnTo>
                  <a:lnTo>
                    <a:pt x="311087" y="162560"/>
                  </a:lnTo>
                  <a:lnTo>
                    <a:pt x="311782" y="165100"/>
                  </a:lnTo>
                  <a:lnTo>
                    <a:pt x="315949" y="166370"/>
                  </a:lnTo>
                  <a:lnTo>
                    <a:pt x="323936" y="167640"/>
                  </a:lnTo>
                  <a:lnTo>
                    <a:pt x="321100" y="172720"/>
                  </a:lnTo>
                  <a:close/>
                </a:path>
                <a:path w="562610" h="397509">
                  <a:moveTo>
                    <a:pt x="501302" y="165100"/>
                  </a:moveTo>
                  <a:lnTo>
                    <a:pt x="438534" y="165100"/>
                  </a:lnTo>
                  <a:lnTo>
                    <a:pt x="434540" y="163830"/>
                  </a:lnTo>
                  <a:lnTo>
                    <a:pt x="434345" y="163830"/>
                  </a:lnTo>
                  <a:lnTo>
                    <a:pt x="432934" y="157480"/>
                  </a:lnTo>
                  <a:lnTo>
                    <a:pt x="437796" y="154940"/>
                  </a:lnTo>
                  <a:lnTo>
                    <a:pt x="440487" y="154940"/>
                  </a:lnTo>
                  <a:lnTo>
                    <a:pt x="441008" y="153670"/>
                  </a:lnTo>
                  <a:lnTo>
                    <a:pt x="441616" y="153670"/>
                  </a:lnTo>
                  <a:lnTo>
                    <a:pt x="441816" y="153923"/>
                  </a:lnTo>
                  <a:lnTo>
                    <a:pt x="444003" y="157480"/>
                  </a:lnTo>
                  <a:lnTo>
                    <a:pt x="501953" y="157480"/>
                  </a:lnTo>
                  <a:lnTo>
                    <a:pt x="503256" y="161290"/>
                  </a:lnTo>
                  <a:lnTo>
                    <a:pt x="502604" y="163830"/>
                  </a:lnTo>
                  <a:lnTo>
                    <a:pt x="434540" y="163830"/>
                  </a:lnTo>
                  <a:lnTo>
                    <a:pt x="434366" y="163926"/>
                  </a:lnTo>
                  <a:lnTo>
                    <a:pt x="502506" y="163926"/>
                  </a:lnTo>
                  <a:lnTo>
                    <a:pt x="501302" y="165100"/>
                  </a:lnTo>
                  <a:close/>
                </a:path>
                <a:path w="562610" h="397509">
                  <a:moveTo>
                    <a:pt x="444003" y="157480"/>
                  </a:moveTo>
                  <a:lnTo>
                    <a:pt x="441816" y="153923"/>
                  </a:lnTo>
                  <a:lnTo>
                    <a:pt x="442614" y="154940"/>
                  </a:lnTo>
                  <a:lnTo>
                    <a:pt x="444003" y="157480"/>
                  </a:lnTo>
                  <a:close/>
                </a:path>
                <a:path w="562610" h="397509">
                  <a:moveTo>
                    <a:pt x="49162" y="167640"/>
                  </a:moveTo>
                  <a:lnTo>
                    <a:pt x="48989" y="167640"/>
                  </a:lnTo>
                  <a:lnTo>
                    <a:pt x="47252" y="166370"/>
                  </a:lnTo>
                  <a:lnTo>
                    <a:pt x="46037" y="165100"/>
                  </a:lnTo>
                  <a:lnTo>
                    <a:pt x="44474" y="162560"/>
                  </a:lnTo>
                  <a:lnTo>
                    <a:pt x="42651" y="160020"/>
                  </a:lnTo>
                  <a:lnTo>
                    <a:pt x="42781" y="157480"/>
                  </a:lnTo>
                  <a:lnTo>
                    <a:pt x="46949" y="154940"/>
                  </a:lnTo>
                  <a:lnTo>
                    <a:pt x="109977" y="154940"/>
                  </a:lnTo>
                  <a:lnTo>
                    <a:pt x="110628" y="160020"/>
                  </a:lnTo>
                  <a:lnTo>
                    <a:pt x="110368" y="162560"/>
                  </a:lnTo>
                  <a:lnTo>
                    <a:pt x="110194" y="166370"/>
                  </a:lnTo>
                  <a:lnTo>
                    <a:pt x="51072" y="166370"/>
                  </a:lnTo>
                  <a:lnTo>
                    <a:pt x="49162" y="167640"/>
                  </a:lnTo>
                  <a:close/>
                </a:path>
                <a:path w="562610" h="397509">
                  <a:moveTo>
                    <a:pt x="80937" y="251460"/>
                  </a:moveTo>
                  <a:lnTo>
                    <a:pt x="80937" y="243840"/>
                  </a:lnTo>
                  <a:lnTo>
                    <a:pt x="80329" y="238760"/>
                  </a:lnTo>
                  <a:lnTo>
                    <a:pt x="77899" y="233680"/>
                  </a:lnTo>
                  <a:lnTo>
                    <a:pt x="77367" y="231457"/>
                  </a:lnTo>
                  <a:lnTo>
                    <a:pt x="77291" y="228600"/>
                  </a:lnTo>
                  <a:lnTo>
                    <a:pt x="76336" y="226060"/>
                  </a:lnTo>
                  <a:lnTo>
                    <a:pt x="74513" y="223520"/>
                  </a:lnTo>
                  <a:lnTo>
                    <a:pt x="71821" y="219710"/>
                  </a:lnTo>
                  <a:lnTo>
                    <a:pt x="69477" y="215900"/>
                  </a:lnTo>
                  <a:lnTo>
                    <a:pt x="68002" y="212090"/>
                  </a:lnTo>
                  <a:lnTo>
                    <a:pt x="66786" y="205740"/>
                  </a:lnTo>
                  <a:lnTo>
                    <a:pt x="64876" y="201930"/>
                  </a:lnTo>
                  <a:lnTo>
                    <a:pt x="61664" y="199390"/>
                  </a:lnTo>
                  <a:lnTo>
                    <a:pt x="61664" y="195580"/>
                  </a:lnTo>
                  <a:lnTo>
                    <a:pt x="60449" y="191770"/>
                  </a:lnTo>
                  <a:lnTo>
                    <a:pt x="58018" y="189230"/>
                  </a:lnTo>
                  <a:lnTo>
                    <a:pt x="54241" y="177800"/>
                  </a:lnTo>
                  <a:lnTo>
                    <a:pt x="53547" y="176530"/>
                  </a:lnTo>
                  <a:lnTo>
                    <a:pt x="53026" y="173990"/>
                  </a:lnTo>
                  <a:lnTo>
                    <a:pt x="52678" y="172720"/>
                  </a:lnTo>
                  <a:lnTo>
                    <a:pt x="49987" y="170180"/>
                  </a:lnTo>
                  <a:lnTo>
                    <a:pt x="49206" y="168910"/>
                  </a:lnTo>
                  <a:lnTo>
                    <a:pt x="51463" y="166370"/>
                  </a:lnTo>
                  <a:lnTo>
                    <a:pt x="112452" y="166370"/>
                  </a:lnTo>
                  <a:lnTo>
                    <a:pt x="117140" y="163830"/>
                  </a:lnTo>
                  <a:lnTo>
                    <a:pt x="118767" y="172720"/>
                  </a:lnTo>
                  <a:lnTo>
                    <a:pt x="121697" y="180340"/>
                  </a:lnTo>
                  <a:lnTo>
                    <a:pt x="125930" y="187960"/>
                  </a:lnTo>
                  <a:lnTo>
                    <a:pt x="131464" y="193040"/>
                  </a:lnTo>
                  <a:lnTo>
                    <a:pt x="128513" y="196850"/>
                  </a:lnTo>
                  <a:lnTo>
                    <a:pt x="127558" y="198120"/>
                  </a:lnTo>
                  <a:lnTo>
                    <a:pt x="128599" y="199390"/>
                  </a:lnTo>
                  <a:lnTo>
                    <a:pt x="129728" y="199390"/>
                  </a:lnTo>
                  <a:lnTo>
                    <a:pt x="132072" y="201930"/>
                  </a:lnTo>
                  <a:lnTo>
                    <a:pt x="135632" y="204470"/>
                  </a:lnTo>
                  <a:lnTo>
                    <a:pt x="135111" y="208280"/>
                  </a:lnTo>
                  <a:lnTo>
                    <a:pt x="134894" y="209550"/>
                  </a:lnTo>
                  <a:lnTo>
                    <a:pt x="142273" y="215900"/>
                  </a:lnTo>
                  <a:lnTo>
                    <a:pt x="140406" y="217170"/>
                  </a:lnTo>
                  <a:lnTo>
                    <a:pt x="138974" y="217170"/>
                  </a:lnTo>
                  <a:lnTo>
                    <a:pt x="138496" y="218440"/>
                  </a:lnTo>
                  <a:lnTo>
                    <a:pt x="137715" y="218440"/>
                  </a:lnTo>
                  <a:lnTo>
                    <a:pt x="137021" y="219710"/>
                  </a:lnTo>
                  <a:lnTo>
                    <a:pt x="142143" y="219710"/>
                  </a:lnTo>
                  <a:lnTo>
                    <a:pt x="144053" y="220980"/>
                  </a:lnTo>
                  <a:lnTo>
                    <a:pt x="134807" y="220980"/>
                  </a:lnTo>
                  <a:lnTo>
                    <a:pt x="136717" y="231140"/>
                  </a:lnTo>
                  <a:lnTo>
                    <a:pt x="147308" y="231140"/>
                  </a:lnTo>
                  <a:lnTo>
                    <a:pt x="145051" y="238760"/>
                  </a:lnTo>
                  <a:lnTo>
                    <a:pt x="145832" y="240030"/>
                  </a:lnTo>
                  <a:lnTo>
                    <a:pt x="149045" y="240030"/>
                  </a:lnTo>
                  <a:lnTo>
                    <a:pt x="149566" y="241300"/>
                  </a:lnTo>
                  <a:lnTo>
                    <a:pt x="150434" y="243840"/>
                  </a:lnTo>
                  <a:lnTo>
                    <a:pt x="152517" y="247650"/>
                  </a:lnTo>
                  <a:lnTo>
                    <a:pt x="152865" y="248920"/>
                  </a:lnTo>
                  <a:lnTo>
                    <a:pt x="86146" y="248920"/>
                  </a:lnTo>
                  <a:lnTo>
                    <a:pt x="80937" y="251460"/>
                  </a:lnTo>
                  <a:close/>
                </a:path>
                <a:path w="562610" h="397509">
                  <a:moveTo>
                    <a:pt x="438534" y="165100"/>
                  </a:moveTo>
                  <a:lnTo>
                    <a:pt x="434627" y="165100"/>
                  </a:lnTo>
                  <a:lnTo>
                    <a:pt x="434366" y="163926"/>
                  </a:lnTo>
                  <a:lnTo>
                    <a:pt x="434540" y="163830"/>
                  </a:lnTo>
                  <a:lnTo>
                    <a:pt x="438534" y="165100"/>
                  </a:lnTo>
                  <a:close/>
                </a:path>
                <a:path w="562610" h="397509">
                  <a:moveTo>
                    <a:pt x="395213" y="255270"/>
                  </a:moveTo>
                  <a:lnTo>
                    <a:pt x="394258" y="255270"/>
                  </a:lnTo>
                  <a:lnTo>
                    <a:pt x="393737" y="252730"/>
                  </a:lnTo>
                  <a:lnTo>
                    <a:pt x="395039" y="246380"/>
                  </a:lnTo>
                  <a:lnTo>
                    <a:pt x="397209" y="243840"/>
                  </a:lnTo>
                  <a:lnTo>
                    <a:pt x="399033" y="240030"/>
                  </a:lnTo>
                  <a:lnTo>
                    <a:pt x="401984" y="234950"/>
                  </a:lnTo>
                  <a:lnTo>
                    <a:pt x="403634" y="232410"/>
                  </a:lnTo>
                  <a:lnTo>
                    <a:pt x="405457" y="232410"/>
                  </a:lnTo>
                  <a:lnTo>
                    <a:pt x="404589" y="229870"/>
                  </a:lnTo>
                  <a:lnTo>
                    <a:pt x="404936" y="227330"/>
                  </a:lnTo>
                  <a:lnTo>
                    <a:pt x="406499" y="226060"/>
                  </a:lnTo>
                  <a:lnTo>
                    <a:pt x="408061" y="223520"/>
                  </a:lnTo>
                  <a:lnTo>
                    <a:pt x="408973" y="222250"/>
                  </a:lnTo>
                  <a:lnTo>
                    <a:pt x="409233" y="219710"/>
                  </a:lnTo>
                  <a:lnTo>
                    <a:pt x="412967" y="209550"/>
                  </a:lnTo>
                  <a:lnTo>
                    <a:pt x="416743" y="203200"/>
                  </a:lnTo>
                  <a:lnTo>
                    <a:pt x="420563" y="198120"/>
                  </a:lnTo>
                  <a:lnTo>
                    <a:pt x="420563" y="193040"/>
                  </a:lnTo>
                  <a:lnTo>
                    <a:pt x="421561" y="190500"/>
                  </a:lnTo>
                  <a:lnTo>
                    <a:pt x="425555" y="190500"/>
                  </a:lnTo>
                  <a:lnTo>
                    <a:pt x="425512" y="189230"/>
                  </a:lnTo>
                  <a:lnTo>
                    <a:pt x="423688" y="188118"/>
                  </a:lnTo>
                  <a:lnTo>
                    <a:pt x="422603" y="186690"/>
                  </a:lnTo>
                  <a:lnTo>
                    <a:pt x="422864" y="184150"/>
                  </a:lnTo>
                  <a:lnTo>
                    <a:pt x="424339" y="181610"/>
                  </a:lnTo>
                  <a:lnTo>
                    <a:pt x="425468" y="177800"/>
                  </a:lnTo>
                  <a:lnTo>
                    <a:pt x="426640" y="176530"/>
                  </a:lnTo>
                  <a:lnTo>
                    <a:pt x="429071" y="173990"/>
                  </a:lnTo>
                  <a:lnTo>
                    <a:pt x="429809" y="173990"/>
                  </a:lnTo>
                  <a:lnTo>
                    <a:pt x="430069" y="172720"/>
                  </a:lnTo>
                  <a:lnTo>
                    <a:pt x="431111" y="170180"/>
                  </a:lnTo>
                  <a:lnTo>
                    <a:pt x="431632" y="167640"/>
                  </a:lnTo>
                  <a:lnTo>
                    <a:pt x="432240" y="165100"/>
                  </a:lnTo>
                  <a:lnTo>
                    <a:pt x="434366" y="163926"/>
                  </a:lnTo>
                  <a:lnTo>
                    <a:pt x="434627" y="165100"/>
                  </a:lnTo>
                  <a:lnTo>
                    <a:pt x="501302" y="165100"/>
                  </a:lnTo>
                  <a:lnTo>
                    <a:pt x="500000" y="166370"/>
                  </a:lnTo>
                  <a:lnTo>
                    <a:pt x="497482" y="167640"/>
                  </a:lnTo>
                  <a:lnTo>
                    <a:pt x="496050" y="171450"/>
                  </a:lnTo>
                  <a:lnTo>
                    <a:pt x="495703" y="175260"/>
                  </a:lnTo>
                  <a:lnTo>
                    <a:pt x="484764" y="175260"/>
                  </a:lnTo>
                  <a:lnTo>
                    <a:pt x="486500" y="179070"/>
                  </a:lnTo>
                  <a:lnTo>
                    <a:pt x="487933" y="180340"/>
                  </a:lnTo>
                  <a:lnTo>
                    <a:pt x="490233" y="180340"/>
                  </a:lnTo>
                  <a:lnTo>
                    <a:pt x="489625" y="181610"/>
                  </a:lnTo>
                  <a:lnTo>
                    <a:pt x="489322" y="184150"/>
                  </a:lnTo>
                  <a:lnTo>
                    <a:pt x="489322" y="187960"/>
                  </a:lnTo>
                  <a:lnTo>
                    <a:pt x="486891" y="190500"/>
                  </a:lnTo>
                  <a:lnTo>
                    <a:pt x="485458" y="193040"/>
                  </a:lnTo>
                  <a:lnTo>
                    <a:pt x="485024" y="195580"/>
                  </a:lnTo>
                  <a:lnTo>
                    <a:pt x="484677" y="198120"/>
                  </a:lnTo>
                  <a:lnTo>
                    <a:pt x="482203" y="199390"/>
                  </a:lnTo>
                  <a:lnTo>
                    <a:pt x="477601" y="199390"/>
                  </a:lnTo>
                  <a:lnTo>
                    <a:pt x="480206" y="200660"/>
                  </a:lnTo>
                  <a:lnTo>
                    <a:pt x="480814" y="201930"/>
                  </a:lnTo>
                  <a:lnTo>
                    <a:pt x="479425" y="201930"/>
                  </a:lnTo>
                  <a:lnTo>
                    <a:pt x="478035" y="203200"/>
                  </a:lnTo>
                  <a:lnTo>
                    <a:pt x="479034" y="205740"/>
                  </a:lnTo>
                  <a:lnTo>
                    <a:pt x="482420" y="210820"/>
                  </a:lnTo>
                  <a:lnTo>
                    <a:pt x="473521" y="210820"/>
                  </a:lnTo>
                  <a:lnTo>
                    <a:pt x="473174" y="213360"/>
                  </a:lnTo>
                  <a:lnTo>
                    <a:pt x="472913" y="215900"/>
                  </a:lnTo>
                  <a:lnTo>
                    <a:pt x="472262" y="218440"/>
                  </a:lnTo>
                  <a:lnTo>
                    <a:pt x="470179" y="223520"/>
                  </a:lnTo>
                  <a:lnTo>
                    <a:pt x="469354" y="224790"/>
                  </a:lnTo>
                  <a:lnTo>
                    <a:pt x="468665" y="227725"/>
                  </a:lnTo>
                  <a:lnTo>
                    <a:pt x="467965" y="231140"/>
                  </a:lnTo>
                  <a:lnTo>
                    <a:pt x="467965" y="234950"/>
                  </a:lnTo>
                  <a:lnTo>
                    <a:pt x="458068" y="234950"/>
                  </a:lnTo>
                  <a:lnTo>
                    <a:pt x="458936" y="237490"/>
                  </a:lnTo>
                  <a:lnTo>
                    <a:pt x="460802" y="238760"/>
                  </a:lnTo>
                  <a:lnTo>
                    <a:pt x="463342" y="238760"/>
                  </a:lnTo>
                  <a:lnTo>
                    <a:pt x="464188" y="240030"/>
                  </a:lnTo>
                  <a:lnTo>
                    <a:pt x="463146" y="242570"/>
                  </a:lnTo>
                  <a:lnTo>
                    <a:pt x="462191" y="246380"/>
                  </a:lnTo>
                  <a:lnTo>
                    <a:pt x="461193" y="248920"/>
                  </a:lnTo>
                  <a:lnTo>
                    <a:pt x="459804" y="251460"/>
                  </a:lnTo>
                  <a:lnTo>
                    <a:pt x="398555" y="251460"/>
                  </a:lnTo>
                  <a:lnTo>
                    <a:pt x="395169" y="252730"/>
                  </a:lnTo>
                  <a:lnTo>
                    <a:pt x="394344" y="254000"/>
                  </a:lnTo>
                  <a:lnTo>
                    <a:pt x="395213" y="255270"/>
                  </a:lnTo>
                  <a:close/>
                </a:path>
                <a:path w="562610" h="397509">
                  <a:moveTo>
                    <a:pt x="233170" y="180340"/>
                  </a:moveTo>
                  <a:lnTo>
                    <a:pt x="228829" y="172720"/>
                  </a:lnTo>
                  <a:lnTo>
                    <a:pt x="230175" y="170180"/>
                  </a:lnTo>
                  <a:lnTo>
                    <a:pt x="237207" y="172720"/>
                  </a:lnTo>
                  <a:lnTo>
                    <a:pt x="321100" y="172720"/>
                  </a:lnTo>
                  <a:lnTo>
                    <a:pt x="319682" y="175260"/>
                  </a:lnTo>
                  <a:lnTo>
                    <a:pt x="317642" y="179070"/>
                  </a:lnTo>
                  <a:lnTo>
                    <a:pt x="232736" y="179070"/>
                  </a:lnTo>
                  <a:lnTo>
                    <a:pt x="233170" y="180340"/>
                  </a:lnTo>
                  <a:close/>
                </a:path>
                <a:path w="562610" h="397509">
                  <a:moveTo>
                    <a:pt x="487933" y="180340"/>
                  </a:moveTo>
                  <a:lnTo>
                    <a:pt x="486500" y="179070"/>
                  </a:lnTo>
                  <a:lnTo>
                    <a:pt x="484764" y="175260"/>
                  </a:lnTo>
                  <a:lnTo>
                    <a:pt x="489018" y="176530"/>
                  </a:lnTo>
                  <a:lnTo>
                    <a:pt x="490676" y="178840"/>
                  </a:lnTo>
                  <a:lnTo>
                    <a:pt x="490277" y="179070"/>
                  </a:lnTo>
                  <a:lnTo>
                    <a:pt x="489061" y="179070"/>
                  </a:lnTo>
                  <a:lnTo>
                    <a:pt x="487933" y="180340"/>
                  </a:lnTo>
                  <a:close/>
                </a:path>
                <a:path w="562610" h="397509">
                  <a:moveTo>
                    <a:pt x="490676" y="178840"/>
                  </a:moveTo>
                  <a:lnTo>
                    <a:pt x="489018" y="176530"/>
                  </a:lnTo>
                  <a:lnTo>
                    <a:pt x="484764" y="175260"/>
                  </a:lnTo>
                  <a:lnTo>
                    <a:pt x="495703" y="175260"/>
                  </a:lnTo>
                  <a:lnTo>
                    <a:pt x="492490" y="177800"/>
                  </a:lnTo>
                  <a:lnTo>
                    <a:pt x="490676" y="178840"/>
                  </a:lnTo>
                  <a:close/>
                </a:path>
                <a:path w="562610" h="397509">
                  <a:moveTo>
                    <a:pt x="490233" y="180340"/>
                  </a:moveTo>
                  <a:lnTo>
                    <a:pt x="487933" y="180340"/>
                  </a:lnTo>
                  <a:lnTo>
                    <a:pt x="489061" y="179070"/>
                  </a:lnTo>
                  <a:lnTo>
                    <a:pt x="490277" y="179070"/>
                  </a:lnTo>
                  <a:lnTo>
                    <a:pt x="490676" y="178840"/>
                  </a:lnTo>
                  <a:lnTo>
                    <a:pt x="490841" y="179070"/>
                  </a:lnTo>
                  <a:lnTo>
                    <a:pt x="490233" y="180340"/>
                  </a:lnTo>
                  <a:close/>
                </a:path>
                <a:path w="562610" h="397509">
                  <a:moveTo>
                    <a:pt x="265856" y="241300"/>
                  </a:moveTo>
                  <a:lnTo>
                    <a:pt x="202958" y="241300"/>
                  </a:lnTo>
                  <a:lnTo>
                    <a:pt x="201048" y="236220"/>
                  </a:lnTo>
                  <a:lnTo>
                    <a:pt x="201395" y="232410"/>
                  </a:lnTo>
                  <a:lnTo>
                    <a:pt x="203999" y="231140"/>
                  </a:lnTo>
                  <a:lnTo>
                    <a:pt x="206604" y="228600"/>
                  </a:lnTo>
                  <a:lnTo>
                    <a:pt x="208123" y="227330"/>
                  </a:lnTo>
                  <a:lnTo>
                    <a:pt x="208557" y="227330"/>
                  </a:lnTo>
                  <a:lnTo>
                    <a:pt x="208557" y="212090"/>
                  </a:lnTo>
                  <a:lnTo>
                    <a:pt x="213506" y="212090"/>
                  </a:lnTo>
                  <a:lnTo>
                    <a:pt x="216067" y="210820"/>
                  </a:lnTo>
                  <a:lnTo>
                    <a:pt x="216414" y="209550"/>
                  </a:lnTo>
                  <a:lnTo>
                    <a:pt x="215416" y="205740"/>
                  </a:lnTo>
                  <a:lnTo>
                    <a:pt x="213245" y="200660"/>
                  </a:lnTo>
                  <a:lnTo>
                    <a:pt x="219496" y="198120"/>
                  </a:lnTo>
                  <a:lnTo>
                    <a:pt x="222882" y="195580"/>
                  </a:lnTo>
                  <a:lnTo>
                    <a:pt x="223924" y="193040"/>
                  </a:lnTo>
                  <a:lnTo>
                    <a:pt x="224184" y="190500"/>
                  </a:lnTo>
                  <a:lnTo>
                    <a:pt x="224184" y="182880"/>
                  </a:lnTo>
                  <a:lnTo>
                    <a:pt x="225573" y="180340"/>
                  </a:lnTo>
                  <a:lnTo>
                    <a:pt x="228351" y="179070"/>
                  </a:lnTo>
                  <a:lnTo>
                    <a:pt x="232446" y="179070"/>
                  </a:lnTo>
                  <a:lnTo>
                    <a:pt x="233170" y="180340"/>
                  </a:lnTo>
                  <a:lnTo>
                    <a:pt x="318076" y="180340"/>
                  </a:lnTo>
                  <a:lnTo>
                    <a:pt x="320333" y="181610"/>
                  </a:lnTo>
                  <a:lnTo>
                    <a:pt x="324587" y="184150"/>
                  </a:lnTo>
                  <a:lnTo>
                    <a:pt x="322938" y="187960"/>
                  </a:lnTo>
                  <a:lnTo>
                    <a:pt x="322547" y="190500"/>
                  </a:lnTo>
                  <a:lnTo>
                    <a:pt x="324284" y="190500"/>
                  </a:lnTo>
                  <a:lnTo>
                    <a:pt x="325239" y="193040"/>
                  </a:lnTo>
                  <a:lnTo>
                    <a:pt x="326280" y="195580"/>
                  </a:lnTo>
                  <a:lnTo>
                    <a:pt x="326975" y="196850"/>
                  </a:lnTo>
                  <a:lnTo>
                    <a:pt x="326454" y="199027"/>
                  </a:lnTo>
                  <a:lnTo>
                    <a:pt x="325846" y="199390"/>
                  </a:lnTo>
                  <a:lnTo>
                    <a:pt x="322547" y="201930"/>
                  </a:lnTo>
                  <a:lnTo>
                    <a:pt x="331303" y="201930"/>
                  </a:lnTo>
                  <a:lnTo>
                    <a:pt x="330795" y="203200"/>
                  </a:lnTo>
                  <a:lnTo>
                    <a:pt x="329189" y="209550"/>
                  </a:lnTo>
                  <a:lnTo>
                    <a:pt x="329536" y="209550"/>
                  </a:lnTo>
                  <a:lnTo>
                    <a:pt x="329883" y="210820"/>
                  </a:lnTo>
                  <a:lnTo>
                    <a:pt x="330578" y="212090"/>
                  </a:lnTo>
                  <a:lnTo>
                    <a:pt x="331620" y="213360"/>
                  </a:lnTo>
                  <a:lnTo>
                    <a:pt x="335787" y="219710"/>
                  </a:lnTo>
                  <a:lnTo>
                    <a:pt x="273539" y="219710"/>
                  </a:lnTo>
                  <a:lnTo>
                    <a:pt x="269980" y="220980"/>
                  </a:lnTo>
                  <a:lnTo>
                    <a:pt x="268721" y="223520"/>
                  </a:lnTo>
                  <a:lnTo>
                    <a:pt x="269880" y="227725"/>
                  </a:lnTo>
                  <a:lnTo>
                    <a:pt x="270891" y="231140"/>
                  </a:lnTo>
                  <a:lnTo>
                    <a:pt x="271065" y="231457"/>
                  </a:lnTo>
                  <a:lnTo>
                    <a:pt x="271065" y="233680"/>
                  </a:lnTo>
                  <a:lnTo>
                    <a:pt x="270240" y="236220"/>
                  </a:lnTo>
                  <a:lnTo>
                    <a:pt x="267028" y="240030"/>
                  </a:lnTo>
                  <a:lnTo>
                    <a:pt x="265856" y="241300"/>
                  </a:lnTo>
                  <a:close/>
                </a:path>
                <a:path w="562610" h="397509">
                  <a:moveTo>
                    <a:pt x="317816" y="180340"/>
                  </a:moveTo>
                  <a:lnTo>
                    <a:pt x="233170" y="180340"/>
                  </a:lnTo>
                  <a:lnTo>
                    <a:pt x="232736" y="179070"/>
                  </a:lnTo>
                  <a:lnTo>
                    <a:pt x="317642" y="179070"/>
                  </a:lnTo>
                  <a:lnTo>
                    <a:pt x="317816" y="180340"/>
                  </a:lnTo>
                  <a:close/>
                </a:path>
                <a:path w="562610" h="397509">
                  <a:moveTo>
                    <a:pt x="424600" y="189230"/>
                  </a:moveTo>
                  <a:lnTo>
                    <a:pt x="423428" y="187960"/>
                  </a:lnTo>
                  <a:lnTo>
                    <a:pt x="423688" y="188118"/>
                  </a:lnTo>
                  <a:lnTo>
                    <a:pt x="424600" y="189230"/>
                  </a:lnTo>
                  <a:close/>
                </a:path>
                <a:path w="562610" h="397509">
                  <a:moveTo>
                    <a:pt x="331303" y="201930"/>
                  </a:moveTo>
                  <a:lnTo>
                    <a:pt x="322547" y="201930"/>
                  </a:lnTo>
                  <a:lnTo>
                    <a:pt x="326367" y="199390"/>
                  </a:lnTo>
                  <a:lnTo>
                    <a:pt x="326454" y="199027"/>
                  </a:lnTo>
                  <a:lnTo>
                    <a:pt x="334354" y="194310"/>
                  </a:lnTo>
                  <a:lnTo>
                    <a:pt x="331303" y="201930"/>
                  </a:lnTo>
                  <a:close/>
                </a:path>
                <a:path w="562610" h="397509">
                  <a:moveTo>
                    <a:pt x="322547" y="201930"/>
                  </a:moveTo>
                  <a:lnTo>
                    <a:pt x="325846" y="199390"/>
                  </a:lnTo>
                  <a:lnTo>
                    <a:pt x="326454" y="199027"/>
                  </a:lnTo>
                  <a:lnTo>
                    <a:pt x="326367" y="199390"/>
                  </a:lnTo>
                  <a:lnTo>
                    <a:pt x="322547" y="201930"/>
                  </a:lnTo>
                  <a:close/>
                </a:path>
                <a:path w="562610" h="397509">
                  <a:moveTo>
                    <a:pt x="137021" y="219710"/>
                  </a:moveTo>
                  <a:lnTo>
                    <a:pt x="137715" y="218440"/>
                  </a:lnTo>
                  <a:lnTo>
                    <a:pt x="138496" y="218440"/>
                  </a:lnTo>
                  <a:lnTo>
                    <a:pt x="138974" y="217170"/>
                  </a:lnTo>
                  <a:lnTo>
                    <a:pt x="139199" y="217991"/>
                  </a:lnTo>
                  <a:lnTo>
                    <a:pt x="138540" y="218440"/>
                  </a:lnTo>
                  <a:lnTo>
                    <a:pt x="137021" y="219710"/>
                  </a:lnTo>
                  <a:close/>
                </a:path>
                <a:path w="562610" h="397509">
                  <a:moveTo>
                    <a:pt x="139199" y="217991"/>
                  </a:moveTo>
                  <a:lnTo>
                    <a:pt x="138974" y="217170"/>
                  </a:lnTo>
                  <a:lnTo>
                    <a:pt x="140406" y="217170"/>
                  </a:lnTo>
                  <a:lnTo>
                    <a:pt x="139199" y="217991"/>
                  </a:lnTo>
                  <a:close/>
                </a:path>
                <a:path w="562610" h="397509">
                  <a:moveTo>
                    <a:pt x="142143" y="219710"/>
                  </a:moveTo>
                  <a:lnTo>
                    <a:pt x="137021" y="219710"/>
                  </a:lnTo>
                  <a:lnTo>
                    <a:pt x="138540" y="218440"/>
                  </a:lnTo>
                  <a:lnTo>
                    <a:pt x="139199" y="217991"/>
                  </a:lnTo>
                  <a:lnTo>
                    <a:pt x="139321" y="218440"/>
                  </a:lnTo>
                  <a:lnTo>
                    <a:pt x="140320" y="218440"/>
                  </a:lnTo>
                  <a:lnTo>
                    <a:pt x="142143" y="219710"/>
                  </a:lnTo>
                  <a:close/>
                </a:path>
                <a:path w="562610" h="397509">
                  <a:moveTo>
                    <a:pt x="271065" y="231457"/>
                  </a:moveTo>
                  <a:lnTo>
                    <a:pt x="270891" y="231140"/>
                  </a:lnTo>
                  <a:lnTo>
                    <a:pt x="269763" y="227330"/>
                  </a:lnTo>
                  <a:lnTo>
                    <a:pt x="268721" y="223520"/>
                  </a:lnTo>
                  <a:lnTo>
                    <a:pt x="269980" y="220980"/>
                  </a:lnTo>
                  <a:lnTo>
                    <a:pt x="273539" y="219710"/>
                  </a:lnTo>
                  <a:lnTo>
                    <a:pt x="273453" y="226060"/>
                  </a:lnTo>
                  <a:lnTo>
                    <a:pt x="272671" y="228600"/>
                  </a:lnTo>
                  <a:lnTo>
                    <a:pt x="271065" y="228600"/>
                  </a:lnTo>
                  <a:lnTo>
                    <a:pt x="271065" y="231457"/>
                  </a:lnTo>
                  <a:close/>
                </a:path>
                <a:path w="562610" h="397509">
                  <a:moveTo>
                    <a:pt x="339216" y="228600"/>
                  </a:moveTo>
                  <a:lnTo>
                    <a:pt x="272671" y="228600"/>
                  </a:lnTo>
                  <a:lnTo>
                    <a:pt x="273453" y="226060"/>
                  </a:lnTo>
                  <a:lnTo>
                    <a:pt x="273539" y="219710"/>
                  </a:lnTo>
                  <a:lnTo>
                    <a:pt x="335787" y="219710"/>
                  </a:lnTo>
                  <a:lnTo>
                    <a:pt x="337523" y="222250"/>
                  </a:lnTo>
                  <a:lnTo>
                    <a:pt x="338608" y="224790"/>
                  </a:lnTo>
                  <a:lnTo>
                    <a:pt x="339096" y="227725"/>
                  </a:lnTo>
                  <a:lnTo>
                    <a:pt x="339216" y="228600"/>
                  </a:lnTo>
                  <a:close/>
                </a:path>
                <a:path w="562610" h="397509">
                  <a:moveTo>
                    <a:pt x="139799" y="231140"/>
                  </a:moveTo>
                  <a:lnTo>
                    <a:pt x="136717" y="231140"/>
                  </a:lnTo>
                  <a:lnTo>
                    <a:pt x="134807" y="220980"/>
                  </a:lnTo>
                  <a:lnTo>
                    <a:pt x="137411" y="220980"/>
                  </a:lnTo>
                  <a:lnTo>
                    <a:pt x="143575" y="227330"/>
                  </a:lnTo>
                  <a:lnTo>
                    <a:pt x="144467" y="227725"/>
                  </a:lnTo>
                  <a:lnTo>
                    <a:pt x="139799" y="231140"/>
                  </a:lnTo>
                  <a:close/>
                </a:path>
                <a:path w="562610" h="397509">
                  <a:moveTo>
                    <a:pt x="144467" y="227725"/>
                  </a:moveTo>
                  <a:lnTo>
                    <a:pt x="143575" y="227330"/>
                  </a:lnTo>
                  <a:lnTo>
                    <a:pt x="137411" y="220980"/>
                  </a:lnTo>
                  <a:lnTo>
                    <a:pt x="144053" y="220980"/>
                  </a:lnTo>
                  <a:lnTo>
                    <a:pt x="145008" y="223520"/>
                  </a:lnTo>
                  <a:lnTo>
                    <a:pt x="145008" y="227330"/>
                  </a:lnTo>
                  <a:lnTo>
                    <a:pt x="144467" y="227725"/>
                  </a:lnTo>
                  <a:close/>
                </a:path>
                <a:path w="562610" h="397509">
                  <a:moveTo>
                    <a:pt x="147308" y="231140"/>
                  </a:moveTo>
                  <a:lnTo>
                    <a:pt x="139799" y="231140"/>
                  </a:lnTo>
                  <a:lnTo>
                    <a:pt x="144467" y="227725"/>
                  </a:lnTo>
                  <a:lnTo>
                    <a:pt x="146440" y="228600"/>
                  </a:lnTo>
                  <a:lnTo>
                    <a:pt x="147308" y="231140"/>
                  </a:lnTo>
                  <a:close/>
                </a:path>
                <a:path w="562610" h="397509">
                  <a:moveTo>
                    <a:pt x="277186" y="237490"/>
                  </a:moveTo>
                  <a:lnTo>
                    <a:pt x="275753" y="237490"/>
                  </a:lnTo>
                  <a:lnTo>
                    <a:pt x="273930" y="236220"/>
                  </a:lnTo>
                  <a:lnTo>
                    <a:pt x="272281" y="233680"/>
                  </a:lnTo>
                  <a:lnTo>
                    <a:pt x="271065" y="231457"/>
                  </a:lnTo>
                  <a:lnTo>
                    <a:pt x="271065" y="228600"/>
                  </a:lnTo>
                  <a:lnTo>
                    <a:pt x="339129" y="228600"/>
                  </a:lnTo>
                  <a:lnTo>
                    <a:pt x="338435" y="229870"/>
                  </a:lnTo>
                  <a:lnTo>
                    <a:pt x="346812" y="229870"/>
                  </a:lnTo>
                  <a:lnTo>
                    <a:pt x="343948" y="233680"/>
                  </a:lnTo>
                  <a:lnTo>
                    <a:pt x="279356" y="233680"/>
                  </a:lnTo>
                  <a:lnTo>
                    <a:pt x="278227" y="234950"/>
                  </a:lnTo>
                  <a:lnTo>
                    <a:pt x="277186" y="237490"/>
                  </a:lnTo>
                  <a:close/>
                </a:path>
                <a:path w="562610" h="397509">
                  <a:moveTo>
                    <a:pt x="346812" y="229870"/>
                  </a:moveTo>
                  <a:lnTo>
                    <a:pt x="338435" y="229870"/>
                  </a:lnTo>
                  <a:lnTo>
                    <a:pt x="341430" y="228600"/>
                  </a:lnTo>
                  <a:lnTo>
                    <a:pt x="347767" y="228600"/>
                  </a:lnTo>
                  <a:lnTo>
                    <a:pt x="346812" y="229870"/>
                  </a:lnTo>
                  <a:close/>
                </a:path>
                <a:path w="562610" h="397509">
                  <a:moveTo>
                    <a:pt x="273670" y="245110"/>
                  </a:moveTo>
                  <a:lnTo>
                    <a:pt x="277837" y="236220"/>
                  </a:lnTo>
                  <a:lnTo>
                    <a:pt x="279356" y="233680"/>
                  </a:lnTo>
                  <a:lnTo>
                    <a:pt x="343948" y="233680"/>
                  </a:lnTo>
                  <a:lnTo>
                    <a:pt x="343123" y="236220"/>
                  </a:lnTo>
                  <a:lnTo>
                    <a:pt x="347464" y="236220"/>
                  </a:lnTo>
                  <a:lnTo>
                    <a:pt x="349156" y="237490"/>
                  </a:lnTo>
                  <a:lnTo>
                    <a:pt x="351587" y="242570"/>
                  </a:lnTo>
                  <a:lnTo>
                    <a:pt x="279313" y="242570"/>
                  </a:lnTo>
                  <a:lnTo>
                    <a:pt x="273670" y="245110"/>
                  </a:lnTo>
                  <a:close/>
                </a:path>
                <a:path w="562610" h="397509">
                  <a:moveTo>
                    <a:pt x="463342" y="238760"/>
                  </a:moveTo>
                  <a:lnTo>
                    <a:pt x="460802" y="238760"/>
                  </a:lnTo>
                  <a:lnTo>
                    <a:pt x="458936" y="237490"/>
                  </a:lnTo>
                  <a:lnTo>
                    <a:pt x="458068" y="234950"/>
                  </a:lnTo>
                  <a:lnTo>
                    <a:pt x="462495" y="237490"/>
                  </a:lnTo>
                  <a:lnTo>
                    <a:pt x="463342" y="238760"/>
                  </a:lnTo>
                  <a:close/>
                </a:path>
                <a:path w="562610" h="397509">
                  <a:moveTo>
                    <a:pt x="466532" y="238760"/>
                  </a:moveTo>
                  <a:lnTo>
                    <a:pt x="463342" y="238760"/>
                  </a:lnTo>
                  <a:lnTo>
                    <a:pt x="462495" y="237490"/>
                  </a:lnTo>
                  <a:lnTo>
                    <a:pt x="458068" y="234950"/>
                  </a:lnTo>
                  <a:lnTo>
                    <a:pt x="467965" y="234950"/>
                  </a:lnTo>
                  <a:lnTo>
                    <a:pt x="467965" y="236220"/>
                  </a:lnTo>
                  <a:lnTo>
                    <a:pt x="466532" y="238760"/>
                  </a:lnTo>
                  <a:close/>
                </a:path>
                <a:path w="562610" h="397509">
                  <a:moveTo>
                    <a:pt x="149045" y="240030"/>
                  </a:moveTo>
                  <a:lnTo>
                    <a:pt x="145832" y="240030"/>
                  </a:lnTo>
                  <a:lnTo>
                    <a:pt x="148524" y="238760"/>
                  </a:lnTo>
                  <a:lnTo>
                    <a:pt x="149045" y="240030"/>
                  </a:lnTo>
                  <a:close/>
                </a:path>
                <a:path w="562610" h="397509">
                  <a:moveTo>
                    <a:pt x="241634" y="270510"/>
                  </a:moveTo>
                  <a:lnTo>
                    <a:pt x="182252" y="270510"/>
                  </a:lnTo>
                  <a:lnTo>
                    <a:pt x="180516" y="267970"/>
                  </a:lnTo>
                  <a:lnTo>
                    <a:pt x="180429" y="265430"/>
                  </a:lnTo>
                  <a:lnTo>
                    <a:pt x="181991" y="262890"/>
                  </a:lnTo>
                  <a:lnTo>
                    <a:pt x="183641" y="260350"/>
                  </a:lnTo>
                  <a:lnTo>
                    <a:pt x="185247" y="257810"/>
                  </a:lnTo>
                  <a:lnTo>
                    <a:pt x="188372" y="254000"/>
                  </a:lnTo>
                  <a:lnTo>
                    <a:pt x="189631" y="252730"/>
                  </a:lnTo>
                  <a:lnTo>
                    <a:pt x="191541" y="248920"/>
                  </a:lnTo>
                  <a:lnTo>
                    <a:pt x="192583" y="246380"/>
                  </a:lnTo>
                  <a:lnTo>
                    <a:pt x="193712" y="242570"/>
                  </a:lnTo>
                  <a:lnTo>
                    <a:pt x="196316" y="241300"/>
                  </a:lnTo>
                  <a:lnTo>
                    <a:pt x="199789" y="238760"/>
                  </a:lnTo>
                  <a:lnTo>
                    <a:pt x="201135" y="238760"/>
                  </a:lnTo>
                  <a:lnTo>
                    <a:pt x="202958" y="241300"/>
                  </a:lnTo>
                  <a:lnTo>
                    <a:pt x="265856" y="241300"/>
                  </a:lnTo>
                  <a:lnTo>
                    <a:pt x="264293" y="243840"/>
                  </a:lnTo>
                  <a:lnTo>
                    <a:pt x="263121" y="245110"/>
                  </a:lnTo>
                  <a:lnTo>
                    <a:pt x="262080" y="246380"/>
                  </a:lnTo>
                  <a:lnTo>
                    <a:pt x="255568" y="246380"/>
                  </a:lnTo>
                  <a:lnTo>
                    <a:pt x="257999" y="248920"/>
                  </a:lnTo>
                  <a:lnTo>
                    <a:pt x="258477" y="248920"/>
                  </a:lnTo>
                  <a:lnTo>
                    <a:pt x="258867" y="250190"/>
                  </a:lnTo>
                  <a:lnTo>
                    <a:pt x="257435" y="254000"/>
                  </a:lnTo>
                  <a:lnTo>
                    <a:pt x="251141" y="254000"/>
                  </a:lnTo>
                  <a:lnTo>
                    <a:pt x="254527" y="255270"/>
                  </a:lnTo>
                  <a:lnTo>
                    <a:pt x="255959" y="256540"/>
                  </a:lnTo>
                  <a:lnTo>
                    <a:pt x="254396" y="260350"/>
                  </a:lnTo>
                  <a:lnTo>
                    <a:pt x="253875" y="262890"/>
                  </a:lnTo>
                  <a:lnTo>
                    <a:pt x="250403" y="266700"/>
                  </a:lnTo>
                  <a:lnTo>
                    <a:pt x="246583" y="266700"/>
                  </a:lnTo>
                  <a:lnTo>
                    <a:pt x="241982" y="267970"/>
                  </a:lnTo>
                  <a:lnTo>
                    <a:pt x="240332" y="269240"/>
                  </a:lnTo>
                  <a:lnTo>
                    <a:pt x="241634" y="270510"/>
                  </a:lnTo>
                  <a:close/>
                </a:path>
                <a:path w="562610" h="397509">
                  <a:moveTo>
                    <a:pt x="286432" y="255270"/>
                  </a:moveTo>
                  <a:lnTo>
                    <a:pt x="283654" y="250190"/>
                  </a:lnTo>
                  <a:lnTo>
                    <a:pt x="282221" y="247650"/>
                  </a:lnTo>
                  <a:lnTo>
                    <a:pt x="282134" y="242570"/>
                  </a:lnTo>
                  <a:lnTo>
                    <a:pt x="351587" y="242570"/>
                  </a:lnTo>
                  <a:lnTo>
                    <a:pt x="352195" y="243840"/>
                  </a:lnTo>
                  <a:lnTo>
                    <a:pt x="353150" y="245110"/>
                  </a:lnTo>
                  <a:lnTo>
                    <a:pt x="353237" y="246380"/>
                  </a:lnTo>
                  <a:lnTo>
                    <a:pt x="353410" y="247650"/>
                  </a:lnTo>
                  <a:lnTo>
                    <a:pt x="355668" y="248920"/>
                  </a:lnTo>
                  <a:lnTo>
                    <a:pt x="360009" y="248920"/>
                  </a:lnTo>
                  <a:lnTo>
                    <a:pt x="360495" y="254000"/>
                  </a:lnTo>
                  <a:lnTo>
                    <a:pt x="287473" y="254000"/>
                  </a:lnTo>
                  <a:lnTo>
                    <a:pt x="286432" y="255270"/>
                  </a:lnTo>
                  <a:close/>
                </a:path>
                <a:path w="562610" h="397509">
                  <a:moveTo>
                    <a:pt x="258477" y="248920"/>
                  </a:moveTo>
                  <a:lnTo>
                    <a:pt x="257999" y="248920"/>
                  </a:lnTo>
                  <a:lnTo>
                    <a:pt x="255568" y="246380"/>
                  </a:lnTo>
                  <a:lnTo>
                    <a:pt x="258086" y="247650"/>
                  </a:lnTo>
                  <a:lnTo>
                    <a:pt x="258477" y="248920"/>
                  </a:lnTo>
                  <a:close/>
                </a:path>
                <a:path w="562610" h="397509">
                  <a:moveTo>
                    <a:pt x="259996" y="248920"/>
                  </a:moveTo>
                  <a:lnTo>
                    <a:pt x="258477" y="248920"/>
                  </a:lnTo>
                  <a:lnTo>
                    <a:pt x="258086" y="247650"/>
                  </a:lnTo>
                  <a:lnTo>
                    <a:pt x="255568" y="246380"/>
                  </a:lnTo>
                  <a:lnTo>
                    <a:pt x="262080" y="246380"/>
                  </a:lnTo>
                  <a:lnTo>
                    <a:pt x="259996" y="248920"/>
                  </a:lnTo>
                  <a:close/>
                </a:path>
                <a:path w="562610" h="397509">
                  <a:moveTo>
                    <a:pt x="167927" y="293370"/>
                  </a:moveTo>
                  <a:lnTo>
                    <a:pt x="108675" y="293370"/>
                  </a:lnTo>
                  <a:lnTo>
                    <a:pt x="111540" y="292100"/>
                  </a:lnTo>
                  <a:lnTo>
                    <a:pt x="105810" y="292100"/>
                  </a:lnTo>
                  <a:lnTo>
                    <a:pt x="102945" y="288290"/>
                  </a:lnTo>
                  <a:lnTo>
                    <a:pt x="100514" y="285750"/>
                  </a:lnTo>
                  <a:lnTo>
                    <a:pt x="99212" y="283210"/>
                  </a:lnTo>
                  <a:lnTo>
                    <a:pt x="98952" y="279400"/>
                  </a:lnTo>
                  <a:lnTo>
                    <a:pt x="97693" y="276860"/>
                  </a:lnTo>
                  <a:lnTo>
                    <a:pt x="95262" y="275590"/>
                  </a:lnTo>
                  <a:lnTo>
                    <a:pt x="94220" y="270510"/>
                  </a:lnTo>
                  <a:lnTo>
                    <a:pt x="92874" y="265430"/>
                  </a:lnTo>
                  <a:lnTo>
                    <a:pt x="89575" y="259080"/>
                  </a:lnTo>
                  <a:lnTo>
                    <a:pt x="88273" y="255270"/>
                  </a:lnTo>
                  <a:lnTo>
                    <a:pt x="87318" y="251460"/>
                  </a:lnTo>
                  <a:lnTo>
                    <a:pt x="87058" y="251460"/>
                  </a:lnTo>
                  <a:lnTo>
                    <a:pt x="87231" y="250190"/>
                  </a:lnTo>
                  <a:lnTo>
                    <a:pt x="88447" y="248920"/>
                  </a:lnTo>
                  <a:lnTo>
                    <a:pt x="152865" y="248920"/>
                  </a:lnTo>
                  <a:lnTo>
                    <a:pt x="153212" y="250190"/>
                  </a:lnTo>
                  <a:lnTo>
                    <a:pt x="155556" y="255270"/>
                  </a:lnTo>
                  <a:lnTo>
                    <a:pt x="157857" y="260350"/>
                  </a:lnTo>
                  <a:lnTo>
                    <a:pt x="160114" y="264160"/>
                  </a:lnTo>
                  <a:lnTo>
                    <a:pt x="162371" y="269240"/>
                  </a:lnTo>
                  <a:lnTo>
                    <a:pt x="162935" y="271780"/>
                  </a:lnTo>
                  <a:lnTo>
                    <a:pt x="161807" y="275590"/>
                  </a:lnTo>
                  <a:lnTo>
                    <a:pt x="163456" y="276860"/>
                  </a:lnTo>
                  <a:lnTo>
                    <a:pt x="165236" y="280670"/>
                  </a:lnTo>
                  <a:lnTo>
                    <a:pt x="167146" y="285750"/>
                  </a:lnTo>
                  <a:lnTo>
                    <a:pt x="168484" y="288303"/>
                  </a:lnTo>
                  <a:lnTo>
                    <a:pt x="167754" y="289560"/>
                  </a:lnTo>
                  <a:lnTo>
                    <a:pt x="167320" y="290830"/>
                  </a:lnTo>
                  <a:lnTo>
                    <a:pt x="167623" y="292100"/>
                  </a:lnTo>
                  <a:lnTo>
                    <a:pt x="111540" y="292100"/>
                  </a:lnTo>
                  <a:lnTo>
                    <a:pt x="108591" y="293332"/>
                  </a:lnTo>
                  <a:lnTo>
                    <a:pt x="167918" y="293332"/>
                  </a:lnTo>
                  <a:close/>
                </a:path>
                <a:path w="562610" h="397509">
                  <a:moveTo>
                    <a:pt x="457720" y="257810"/>
                  </a:moveTo>
                  <a:lnTo>
                    <a:pt x="397817" y="257810"/>
                  </a:lnTo>
                  <a:lnTo>
                    <a:pt x="396081" y="256540"/>
                  </a:lnTo>
                  <a:lnTo>
                    <a:pt x="394344" y="254000"/>
                  </a:lnTo>
                  <a:lnTo>
                    <a:pt x="395169" y="252730"/>
                  </a:lnTo>
                  <a:lnTo>
                    <a:pt x="398555" y="251460"/>
                  </a:lnTo>
                  <a:lnTo>
                    <a:pt x="399684" y="254000"/>
                  </a:lnTo>
                  <a:lnTo>
                    <a:pt x="399033" y="255270"/>
                  </a:lnTo>
                  <a:lnTo>
                    <a:pt x="458415" y="255270"/>
                  </a:lnTo>
                  <a:lnTo>
                    <a:pt x="457720" y="257810"/>
                  </a:lnTo>
                  <a:close/>
                </a:path>
                <a:path w="562610" h="397509">
                  <a:moveTo>
                    <a:pt x="458415" y="255270"/>
                  </a:moveTo>
                  <a:lnTo>
                    <a:pt x="399033" y="255270"/>
                  </a:lnTo>
                  <a:lnTo>
                    <a:pt x="399684" y="254000"/>
                  </a:lnTo>
                  <a:lnTo>
                    <a:pt x="398555" y="251460"/>
                  </a:lnTo>
                  <a:lnTo>
                    <a:pt x="459804" y="251460"/>
                  </a:lnTo>
                  <a:lnTo>
                    <a:pt x="459109" y="252730"/>
                  </a:lnTo>
                  <a:lnTo>
                    <a:pt x="458415" y="255270"/>
                  </a:lnTo>
                  <a:close/>
                </a:path>
                <a:path w="562610" h="397509">
                  <a:moveTo>
                    <a:pt x="256957" y="255270"/>
                  </a:moveTo>
                  <a:lnTo>
                    <a:pt x="254700" y="255270"/>
                  </a:lnTo>
                  <a:lnTo>
                    <a:pt x="251141" y="254000"/>
                  </a:lnTo>
                  <a:lnTo>
                    <a:pt x="257435" y="254000"/>
                  </a:lnTo>
                  <a:lnTo>
                    <a:pt x="256957" y="255270"/>
                  </a:lnTo>
                  <a:close/>
                </a:path>
                <a:path w="562610" h="397509">
                  <a:moveTo>
                    <a:pt x="314560" y="295910"/>
                  </a:moveTo>
                  <a:lnTo>
                    <a:pt x="312173" y="295910"/>
                  </a:lnTo>
                  <a:lnTo>
                    <a:pt x="309221" y="293370"/>
                  </a:lnTo>
                  <a:lnTo>
                    <a:pt x="304533" y="290830"/>
                  </a:lnTo>
                  <a:lnTo>
                    <a:pt x="305314" y="287020"/>
                  </a:lnTo>
                  <a:lnTo>
                    <a:pt x="304967" y="284480"/>
                  </a:lnTo>
                  <a:lnTo>
                    <a:pt x="302015" y="281940"/>
                  </a:lnTo>
                  <a:lnTo>
                    <a:pt x="300670" y="280670"/>
                  </a:lnTo>
                  <a:lnTo>
                    <a:pt x="299454" y="278130"/>
                  </a:lnTo>
                  <a:lnTo>
                    <a:pt x="298325" y="275590"/>
                  </a:lnTo>
                  <a:lnTo>
                    <a:pt x="295287" y="273050"/>
                  </a:lnTo>
                  <a:lnTo>
                    <a:pt x="290338" y="271780"/>
                  </a:lnTo>
                  <a:lnTo>
                    <a:pt x="292769" y="267970"/>
                  </a:lnTo>
                  <a:lnTo>
                    <a:pt x="293464" y="265430"/>
                  </a:lnTo>
                  <a:lnTo>
                    <a:pt x="291380" y="265430"/>
                  </a:lnTo>
                  <a:lnTo>
                    <a:pt x="290035" y="264160"/>
                  </a:lnTo>
                  <a:lnTo>
                    <a:pt x="288385" y="261620"/>
                  </a:lnTo>
                  <a:lnTo>
                    <a:pt x="286909" y="259080"/>
                  </a:lnTo>
                  <a:lnTo>
                    <a:pt x="286475" y="257810"/>
                  </a:lnTo>
                  <a:lnTo>
                    <a:pt x="287690" y="254000"/>
                  </a:lnTo>
                  <a:lnTo>
                    <a:pt x="360495" y="254000"/>
                  </a:lnTo>
                  <a:lnTo>
                    <a:pt x="360616" y="255270"/>
                  </a:lnTo>
                  <a:lnTo>
                    <a:pt x="362092" y="259080"/>
                  </a:lnTo>
                  <a:lnTo>
                    <a:pt x="366780" y="262890"/>
                  </a:lnTo>
                  <a:lnTo>
                    <a:pt x="367952" y="265430"/>
                  </a:lnTo>
                  <a:lnTo>
                    <a:pt x="367952" y="267970"/>
                  </a:lnTo>
                  <a:lnTo>
                    <a:pt x="368734" y="270510"/>
                  </a:lnTo>
                  <a:lnTo>
                    <a:pt x="370209" y="273050"/>
                  </a:lnTo>
                  <a:lnTo>
                    <a:pt x="374550" y="276860"/>
                  </a:lnTo>
                  <a:lnTo>
                    <a:pt x="375201" y="279400"/>
                  </a:lnTo>
                  <a:lnTo>
                    <a:pt x="374333" y="280670"/>
                  </a:lnTo>
                  <a:lnTo>
                    <a:pt x="380454" y="280670"/>
                  </a:lnTo>
                  <a:lnTo>
                    <a:pt x="382258" y="281769"/>
                  </a:lnTo>
                  <a:lnTo>
                    <a:pt x="380497" y="284480"/>
                  </a:lnTo>
                  <a:lnTo>
                    <a:pt x="381105" y="288290"/>
                  </a:lnTo>
                  <a:lnTo>
                    <a:pt x="379586" y="288290"/>
                  </a:lnTo>
                  <a:lnTo>
                    <a:pt x="380002" y="292100"/>
                  </a:lnTo>
                  <a:lnTo>
                    <a:pt x="316123" y="292100"/>
                  </a:lnTo>
                  <a:lnTo>
                    <a:pt x="314560" y="295910"/>
                  </a:lnTo>
                  <a:close/>
                </a:path>
                <a:path w="562610" h="397509">
                  <a:moveTo>
                    <a:pt x="437232" y="295910"/>
                  </a:moveTo>
                  <a:lnTo>
                    <a:pt x="381496" y="295910"/>
                  </a:lnTo>
                  <a:lnTo>
                    <a:pt x="385663" y="293370"/>
                  </a:lnTo>
                  <a:lnTo>
                    <a:pt x="386705" y="289560"/>
                  </a:lnTo>
                  <a:lnTo>
                    <a:pt x="386705" y="284480"/>
                  </a:lnTo>
                  <a:lnTo>
                    <a:pt x="382258" y="281769"/>
                  </a:lnTo>
                  <a:lnTo>
                    <a:pt x="383796" y="279400"/>
                  </a:lnTo>
                  <a:lnTo>
                    <a:pt x="385272" y="276860"/>
                  </a:lnTo>
                  <a:lnTo>
                    <a:pt x="386574" y="274320"/>
                  </a:lnTo>
                  <a:lnTo>
                    <a:pt x="387963" y="271780"/>
                  </a:lnTo>
                  <a:lnTo>
                    <a:pt x="389092" y="270510"/>
                  </a:lnTo>
                  <a:lnTo>
                    <a:pt x="389960" y="267970"/>
                  </a:lnTo>
                  <a:lnTo>
                    <a:pt x="390915" y="266700"/>
                  </a:lnTo>
                  <a:lnTo>
                    <a:pt x="391273" y="262890"/>
                  </a:lnTo>
                  <a:lnTo>
                    <a:pt x="391393" y="255270"/>
                  </a:lnTo>
                  <a:lnTo>
                    <a:pt x="396254" y="257810"/>
                  </a:lnTo>
                  <a:lnTo>
                    <a:pt x="457720" y="257810"/>
                  </a:lnTo>
                  <a:lnTo>
                    <a:pt x="458198" y="259080"/>
                  </a:lnTo>
                  <a:lnTo>
                    <a:pt x="459500" y="262890"/>
                  </a:lnTo>
                  <a:lnTo>
                    <a:pt x="454725" y="270510"/>
                  </a:lnTo>
                  <a:lnTo>
                    <a:pt x="451036" y="275590"/>
                  </a:lnTo>
                  <a:lnTo>
                    <a:pt x="445913" y="280670"/>
                  </a:lnTo>
                  <a:lnTo>
                    <a:pt x="444872" y="287020"/>
                  </a:lnTo>
                  <a:lnTo>
                    <a:pt x="445306" y="294640"/>
                  </a:lnTo>
                  <a:lnTo>
                    <a:pt x="438794" y="294640"/>
                  </a:lnTo>
                  <a:lnTo>
                    <a:pt x="437232" y="295910"/>
                  </a:lnTo>
                  <a:close/>
                </a:path>
                <a:path w="562610" h="397509">
                  <a:moveTo>
                    <a:pt x="245324" y="273050"/>
                  </a:moveTo>
                  <a:lnTo>
                    <a:pt x="243023" y="273050"/>
                  </a:lnTo>
                  <a:lnTo>
                    <a:pt x="241634" y="270510"/>
                  </a:lnTo>
                  <a:lnTo>
                    <a:pt x="240332" y="269240"/>
                  </a:lnTo>
                  <a:lnTo>
                    <a:pt x="241982" y="267970"/>
                  </a:lnTo>
                  <a:lnTo>
                    <a:pt x="246583" y="266700"/>
                  </a:lnTo>
                  <a:lnTo>
                    <a:pt x="246583" y="271227"/>
                  </a:lnTo>
                  <a:lnTo>
                    <a:pt x="246149" y="271780"/>
                  </a:lnTo>
                  <a:lnTo>
                    <a:pt x="245324" y="273050"/>
                  </a:lnTo>
                  <a:close/>
                </a:path>
                <a:path w="562610" h="397509">
                  <a:moveTo>
                    <a:pt x="246583" y="271227"/>
                  </a:moveTo>
                  <a:lnTo>
                    <a:pt x="246583" y="266700"/>
                  </a:lnTo>
                  <a:lnTo>
                    <a:pt x="250403" y="266700"/>
                  </a:lnTo>
                  <a:lnTo>
                    <a:pt x="248146" y="269240"/>
                  </a:lnTo>
                  <a:lnTo>
                    <a:pt x="246583" y="271227"/>
                  </a:lnTo>
                  <a:close/>
                </a:path>
                <a:path w="562610" h="397509">
                  <a:moveTo>
                    <a:pt x="246333" y="274320"/>
                  </a:moveTo>
                  <a:lnTo>
                    <a:pt x="178910" y="274320"/>
                  </a:lnTo>
                  <a:lnTo>
                    <a:pt x="178215" y="271780"/>
                  </a:lnTo>
                  <a:lnTo>
                    <a:pt x="177607" y="269240"/>
                  </a:lnTo>
                  <a:lnTo>
                    <a:pt x="178953" y="269240"/>
                  </a:lnTo>
                  <a:lnTo>
                    <a:pt x="182252" y="270510"/>
                  </a:lnTo>
                  <a:lnTo>
                    <a:pt x="241634" y="270510"/>
                  </a:lnTo>
                  <a:lnTo>
                    <a:pt x="243023" y="273050"/>
                  </a:lnTo>
                  <a:lnTo>
                    <a:pt x="246583" y="273050"/>
                  </a:lnTo>
                  <a:lnTo>
                    <a:pt x="246333" y="274320"/>
                  </a:lnTo>
                  <a:close/>
                </a:path>
                <a:path w="562610" h="397509">
                  <a:moveTo>
                    <a:pt x="246583" y="273050"/>
                  </a:moveTo>
                  <a:lnTo>
                    <a:pt x="245324" y="273050"/>
                  </a:lnTo>
                  <a:lnTo>
                    <a:pt x="246149" y="271780"/>
                  </a:lnTo>
                  <a:lnTo>
                    <a:pt x="246583" y="271227"/>
                  </a:lnTo>
                  <a:lnTo>
                    <a:pt x="246583" y="273050"/>
                  </a:lnTo>
                  <a:close/>
                </a:path>
                <a:path w="562610" h="397509">
                  <a:moveTo>
                    <a:pt x="227483" y="293370"/>
                  </a:moveTo>
                  <a:lnTo>
                    <a:pt x="167927" y="293370"/>
                  </a:lnTo>
                  <a:lnTo>
                    <a:pt x="169403" y="292100"/>
                  </a:lnTo>
                  <a:lnTo>
                    <a:pt x="169143" y="289560"/>
                  </a:lnTo>
                  <a:lnTo>
                    <a:pt x="168484" y="288303"/>
                  </a:lnTo>
                  <a:lnTo>
                    <a:pt x="170705" y="284480"/>
                  </a:lnTo>
                  <a:lnTo>
                    <a:pt x="172051" y="279400"/>
                  </a:lnTo>
                  <a:lnTo>
                    <a:pt x="173266" y="273050"/>
                  </a:lnTo>
                  <a:lnTo>
                    <a:pt x="177260" y="274320"/>
                  </a:lnTo>
                  <a:lnTo>
                    <a:pt x="246333" y="274320"/>
                  </a:lnTo>
                  <a:lnTo>
                    <a:pt x="245585" y="278130"/>
                  </a:lnTo>
                  <a:lnTo>
                    <a:pt x="241678" y="278130"/>
                  </a:lnTo>
                  <a:lnTo>
                    <a:pt x="241591" y="281940"/>
                  </a:lnTo>
                  <a:lnTo>
                    <a:pt x="242893" y="285750"/>
                  </a:lnTo>
                  <a:lnTo>
                    <a:pt x="237684" y="285750"/>
                  </a:lnTo>
                  <a:lnTo>
                    <a:pt x="234950" y="287020"/>
                  </a:lnTo>
                  <a:lnTo>
                    <a:pt x="235007" y="288290"/>
                  </a:lnTo>
                  <a:lnTo>
                    <a:pt x="228482" y="288290"/>
                  </a:lnTo>
                  <a:lnTo>
                    <a:pt x="231933" y="292100"/>
                  </a:lnTo>
                  <a:lnTo>
                    <a:pt x="228395" y="292100"/>
                  </a:lnTo>
                  <a:lnTo>
                    <a:pt x="227483" y="293370"/>
                  </a:lnTo>
                  <a:close/>
                </a:path>
                <a:path w="562610" h="397509">
                  <a:moveTo>
                    <a:pt x="380454" y="280670"/>
                  </a:moveTo>
                  <a:lnTo>
                    <a:pt x="374333" y="280670"/>
                  </a:lnTo>
                  <a:lnTo>
                    <a:pt x="376330" y="279400"/>
                  </a:lnTo>
                  <a:lnTo>
                    <a:pt x="380454" y="280670"/>
                  </a:lnTo>
                  <a:close/>
                </a:path>
                <a:path w="562610" h="397509">
                  <a:moveTo>
                    <a:pt x="381496" y="295910"/>
                  </a:moveTo>
                  <a:lnTo>
                    <a:pt x="380454" y="294640"/>
                  </a:lnTo>
                  <a:lnTo>
                    <a:pt x="380454" y="290830"/>
                  </a:lnTo>
                  <a:lnTo>
                    <a:pt x="383970" y="290830"/>
                  </a:lnTo>
                  <a:lnTo>
                    <a:pt x="381105" y="288290"/>
                  </a:lnTo>
                  <a:lnTo>
                    <a:pt x="380497" y="284480"/>
                  </a:lnTo>
                  <a:lnTo>
                    <a:pt x="382258" y="281769"/>
                  </a:lnTo>
                  <a:lnTo>
                    <a:pt x="386705" y="284480"/>
                  </a:lnTo>
                  <a:lnTo>
                    <a:pt x="386705" y="289560"/>
                  </a:lnTo>
                  <a:lnTo>
                    <a:pt x="385663" y="293370"/>
                  </a:lnTo>
                  <a:lnTo>
                    <a:pt x="381496" y="295910"/>
                  </a:lnTo>
                  <a:close/>
                </a:path>
                <a:path w="562610" h="397509">
                  <a:moveTo>
                    <a:pt x="243327" y="287020"/>
                  </a:moveTo>
                  <a:lnTo>
                    <a:pt x="237684" y="285750"/>
                  </a:lnTo>
                  <a:lnTo>
                    <a:pt x="242893" y="285750"/>
                  </a:lnTo>
                  <a:lnTo>
                    <a:pt x="243327" y="287020"/>
                  </a:lnTo>
                  <a:close/>
                </a:path>
                <a:path w="562610" h="397509">
                  <a:moveTo>
                    <a:pt x="235297" y="294640"/>
                  </a:moveTo>
                  <a:lnTo>
                    <a:pt x="233083" y="293370"/>
                  </a:lnTo>
                  <a:lnTo>
                    <a:pt x="228482" y="288290"/>
                  </a:lnTo>
                  <a:lnTo>
                    <a:pt x="235050" y="289232"/>
                  </a:lnTo>
                  <a:lnTo>
                    <a:pt x="235165" y="291752"/>
                  </a:lnTo>
                  <a:lnTo>
                    <a:pt x="233691" y="292100"/>
                  </a:lnTo>
                  <a:lnTo>
                    <a:pt x="235181" y="292100"/>
                  </a:lnTo>
                  <a:lnTo>
                    <a:pt x="235297" y="294640"/>
                  </a:lnTo>
                  <a:close/>
                </a:path>
                <a:path w="562610" h="397509">
                  <a:moveTo>
                    <a:pt x="235050" y="289232"/>
                  </a:moveTo>
                  <a:lnTo>
                    <a:pt x="228482" y="288290"/>
                  </a:lnTo>
                  <a:lnTo>
                    <a:pt x="235007" y="288290"/>
                  </a:lnTo>
                  <a:lnTo>
                    <a:pt x="235050" y="289232"/>
                  </a:lnTo>
                  <a:close/>
                </a:path>
                <a:path w="562610" h="397509">
                  <a:moveTo>
                    <a:pt x="380454" y="294640"/>
                  </a:moveTo>
                  <a:lnTo>
                    <a:pt x="380280" y="294640"/>
                  </a:lnTo>
                  <a:lnTo>
                    <a:pt x="379586" y="288290"/>
                  </a:lnTo>
                  <a:lnTo>
                    <a:pt x="380931" y="288290"/>
                  </a:lnTo>
                  <a:lnTo>
                    <a:pt x="383970" y="290830"/>
                  </a:lnTo>
                  <a:lnTo>
                    <a:pt x="380454" y="290830"/>
                  </a:lnTo>
                  <a:lnTo>
                    <a:pt x="380454" y="294640"/>
                  </a:lnTo>
                  <a:close/>
                </a:path>
                <a:path w="562610" h="397509">
                  <a:moveTo>
                    <a:pt x="383970" y="290830"/>
                  </a:moveTo>
                  <a:lnTo>
                    <a:pt x="380931" y="288290"/>
                  </a:lnTo>
                  <a:lnTo>
                    <a:pt x="381120" y="288303"/>
                  </a:lnTo>
                  <a:lnTo>
                    <a:pt x="383970" y="290830"/>
                  </a:lnTo>
                  <a:close/>
                </a:path>
                <a:path w="562610" h="397509">
                  <a:moveTo>
                    <a:pt x="167927" y="293370"/>
                  </a:moveTo>
                  <a:lnTo>
                    <a:pt x="167320" y="290830"/>
                  </a:lnTo>
                  <a:lnTo>
                    <a:pt x="167754" y="289560"/>
                  </a:lnTo>
                  <a:lnTo>
                    <a:pt x="168484" y="288303"/>
                  </a:lnTo>
                  <a:lnTo>
                    <a:pt x="169143" y="289560"/>
                  </a:lnTo>
                  <a:lnTo>
                    <a:pt x="169403" y="292100"/>
                  </a:lnTo>
                  <a:lnTo>
                    <a:pt x="167927" y="293370"/>
                  </a:lnTo>
                  <a:close/>
                </a:path>
                <a:path w="562610" h="397509">
                  <a:moveTo>
                    <a:pt x="235165" y="291752"/>
                  </a:moveTo>
                  <a:lnTo>
                    <a:pt x="235050" y="289232"/>
                  </a:lnTo>
                  <a:lnTo>
                    <a:pt x="237337" y="289560"/>
                  </a:lnTo>
                  <a:lnTo>
                    <a:pt x="239073" y="290830"/>
                  </a:lnTo>
                  <a:lnTo>
                    <a:pt x="235165" y="291752"/>
                  </a:lnTo>
                  <a:close/>
                </a:path>
                <a:path w="562610" h="397509">
                  <a:moveTo>
                    <a:pt x="235181" y="292100"/>
                  </a:moveTo>
                  <a:lnTo>
                    <a:pt x="233691" y="292100"/>
                  </a:lnTo>
                  <a:lnTo>
                    <a:pt x="235165" y="291752"/>
                  </a:lnTo>
                  <a:lnTo>
                    <a:pt x="235181" y="292100"/>
                  </a:lnTo>
                  <a:close/>
                </a:path>
                <a:path w="562610" h="397509">
                  <a:moveTo>
                    <a:pt x="108675" y="293370"/>
                  </a:moveTo>
                  <a:lnTo>
                    <a:pt x="111540" y="292100"/>
                  </a:lnTo>
                  <a:lnTo>
                    <a:pt x="108675" y="293370"/>
                  </a:lnTo>
                  <a:close/>
                </a:path>
                <a:path w="562610" h="397509">
                  <a:moveTo>
                    <a:pt x="327470" y="316230"/>
                  </a:moveTo>
                  <a:lnTo>
                    <a:pt x="325152" y="316230"/>
                  </a:lnTo>
                  <a:lnTo>
                    <a:pt x="319509" y="313690"/>
                  </a:lnTo>
                  <a:lnTo>
                    <a:pt x="318988" y="308610"/>
                  </a:lnTo>
                  <a:lnTo>
                    <a:pt x="317903" y="304800"/>
                  </a:lnTo>
                  <a:lnTo>
                    <a:pt x="314604" y="299720"/>
                  </a:lnTo>
                  <a:lnTo>
                    <a:pt x="314560" y="295910"/>
                  </a:lnTo>
                  <a:lnTo>
                    <a:pt x="316123" y="292100"/>
                  </a:lnTo>
                  <a:lnTo>
                    <a:pt x="315515" y="294640"/>
                  </a:lnTo>
                  <a:lnTo>
                    <a:pt x="314604" y="295910"/>
                  </a:lnTo>
                  <a:lnTo>
                    <a:pt x="435756" y="295910"/>
                  </a:lnTo>
                  <a:lnTo>
                    <a:pt x="436624" y="297180"/>
                  </a:lnTo>
                  <a:lnTo>
                    <a:pt x="440022" y="297180"/>
                  </a:lnTo>
                  <a:lnTo>
                    <a:pt x="441138" y="304800"/>
                  </a:lnTo>
                  <a:lnTo>
                    <a:pt x="440907" y="306070"/>
                  </a:lnTo>
                  <a:lnTo>
                    <a:pt x="436060" y="306070"/>
                  </a:lnTo>
                  <a:lnTo>
                    <a:pt x="435061" y="307340"/>
                  </a:lnTo>
                  <a:lnTo>
                    <a:pt x="437753" y="307340"/>
                  </a:lnTo>
                  <a:lnTo>
                    <a:pt x="440093" y="308444"/>
                  </a:lnTo>
                  <a:lnTo>
                    <a:pt x="438491" y="311150"/>
                  </a:lnTo>
                  <a:lnTo>
                    <a:pt x="326150" y="311150"/>
                  </a:lnTo>
                  <a:lnTo>
                    <a:pt x="327470" y="316230"/>
                  </a:lnTo>
                  <a:close/>
                </a:path>
                <a:path w="562610" h="397509">
                  <a:moveTo>
                    <a:pt x="381496" y="295910"/>
                  </a:moveTo>
                  <a:lnTo>
                    <a:pt x="314604" y="295910"/>
                  </a:lnTo>
                  <a:lnTo>
                    <a:pt x="315515" y="294640"/>
                  </a:lnTo>
                  <a:lnTo>
                    <a:pt x="316123" y="292100"/>
                  </a:lnTo>
                  <a:lnTo>
                    <a:pt x="380002" y="292100"/>
                  </a:lnTo>
                  <a:lnTo>
                    <a:pt x="380280" y="294640"/>
                  </a:lnTo>
                  <a:lnTo>
                    <a:pt x="380454" y="294640"/>
                  </a:lnTo>
                  <a:lnTo>
                    <a:pt x="381496" y="295910"/>
                  </a:lnTo>
                  <a:close/>
                </a:path>
                <a:path w="562610" h="397509">
                  <a:moveTo>
                    <a:pt x="157509" y="397510"/>
                  </a:moveTo>
                  <a:lnTo>
                    <a:pt x="152474" y="392430"/>
                  </a:lnTo>
                  <a:lnTo>
                    <a:pt x="148914" y="389890"/>
                  </a:lnTo>
                  <a:lnTo>
                    <a:pt x="146831" y="387350"/>
                  </a:lnTo>
                  <a:lnTo>
                    <a:pt x="144834" y="384810"/>
                  </a:lnTo>
                  <a:lnTo>
                    <a:pt x="141709" y="382270"/>
                  </a:lnTo>
                  <a:lnTo>
                    <a:pt x="137455" y="379730"/>
                  </a:lnTo>
                  <a:lnTo>
                    <a:pt x="134590" y="370840"/>
                  </a:lnTo>
                  <a:lnTo>
                    <a:pt x="133027" y="365760"/>
                  </a:lnTo>
                  <a:lnTo>
                    <a:pt x="131508" y="361950"/>
                  </a:lnTo>
                  <a:lnTo>
                    <a:pt x="129251" y="359410"/>
                  </a:lnTo>
                  <a:lnTo>
                    <a:pt x="129424" y="355600"/>
                  </a:lnTo>
                  <a:lnTo>
                    <a:pt x="120265" y="334010"/>
                  </a:lnTo>
                  <a:lnTo>
                    <a:pt x="119092" y="328786"/>
                  </a:lnTo>
                  <a:lnTo>
                    <a:pt x="118355" y="326390"/>
                  </a:lnTo>
                  <a:lnTo>
                    <a:pt x="117487" y="321310"/>
                  </a:lnTo>
                  <a:lnTo>
                    <a:pt x="114231" y="318770"/>
                  </a:lnTo>
                  <a:lnTo>
                    <a:pt x="108154" y="316230"/>
                  </a:lnTo>
                  <a:lnTo>
                    <a:pt x="110932" y="311150"/>
                  </a:lnTo>
                  <a:lnTo>
                    <a:pt x="112278" y="308610"/>
                  </a:lnTo>
                  <a:lnTo>
                    <a:pt x="112128" y="307516"/>
                  </a:lnTo>
                  <a:lnTo>
                    <a:pt x="112061" y="307224"/>
                  </a:lnTo>
                  <a:lnTo>
                    <a:pt x="111627" y="306070"/>
                  </a:lnTo>
                  <a:lnTo>
                    <a:pt x="110759" y="304800"/>
                  </a:lnTo>
                  <a:lnTo>
                    <a:pt x="109977" y="303530"/>
                  </a:lnTo>
                  <a:lnTo>
                    <a:pt x="109153" y="300990"/>
                  </a:lnTo>
                  <a:lnTo>
                    <a:pt x="107416" y="294640"/>
                  </a:lnTo>
                  <a:lnTo>
                    <a:pt x="108501" y="293370"/>
                  </a:lnTo>
                  <a:lnTo>
                    <a:pt x="108675" y="293370"/>
                  </a:lnTo>
                  <a:lnTo>
                    <a:pt x="227483" y="293370"/>
                  </a:lnTo>
                  <a:lnTo>
                    <a:pt x="230956" y="294640"/>
                  </a:lnTo>
                  <a:lnTo>
                    <a:pt x="229393" y="298450"/>
                  </a:lnTo>
                  <a:lnTo>
                    <a:pt x="227787" y="302260"/>
                  </a:lnTo>
                  <a:lnTo>
                    <a:pt x="226962" y="303530"/>
                  </a:lnTo>
                  <a:lnTo>
                    <a:pt x="218845" y="303530"/>
                  </a:lnTo>
                  <a:lnTo>
                    <a:pt x="217716" y="304800"/>
                  </a:lnTo>
                  <a:lnTo>
                    <a:pt x="218064" y="306070"/>
                  </a:lnTo>
                  <a:lnTo>
                    <a:pt x="221884" y="308610"/>
                  </a:lnTo>
                  <a:lnTo>
                    <a:pt x="224426" y="308610"/>
                  </a:lnTo>
                  <a:lnTo>
                    <a:pt x="223248" y="314960"/>
                  </a:lnTo>
                  <a:lnTo>
                    <a:pt x="217326" y="314960"/>
                  </a:lnTo>
                  <a:lnTo>
                    <a:pt x="217369" y="316230"/>
                  </a:lnTo>
                  <a:lnTo>
                    <a:pt x="212204" y="316230"/>
                  </a:lnTo>
                  <a:lnTo>
                    <a:pt x="215850" y="320040"/>
                  </a:lnTo>
                  <a:lnTo>
                    <a:pt x="218064" y="320040"/>
                  </a:lnTo>
                  <a:lnTo>
                    <a:pt x="216501" y="325120"/>
                  </a:lnTo>
                  <a:lnTo>
                    <a:pt x="206474" y="325120"/>
                  </a:lnTo>
                  <a:lnTo>
                    <a:pt x="208644" y="330200"/>
                  </a:lnTo>
                  <a:lnTo>
                    <a:pt x="210384" y="331441"/>
                  </a:lnTo>
                  <a:lnTo>
                    <a:pt x="211379" y="334010"/>
                  </a:lnTo>
                  <a:lnTo>
                    <a:pt x="213011" y="336550"/>
                  </a:lnTo>
                  <a:lnTo>
                    <a:pt x="204781" y="336550"/>
                  </a:lnTo>
                  <a:lnTo>
                    <a:pt x="208427" y="339090"/>
                  </a:lnTo>
                  <a:lnTo>
                    <a:pt x="208470" y="341630"/>
                  </a:lnTo>
                  <a:lnTo>
                    <a:pt x="205519" y="345440"/>
                  </a:lnTo>
                  <a:lnTo>
                    <a:pt x="204564" y="346710"/>
                  </a:lnTo>
                  <a:lnTo>
                    <a:pt x="203175" y="347980"/>
                  </a:lnTo>
                  <a:lnTo>
                    <a:pt x="200527" y="347980"/>
                  </a:lnTo>
                  <a:lnTo>
                    <a:pt x="201655" y="349250"/>
                  </a:lnTo>
                  <a:lnTo>
                    <a:pt x="202871" y="349250"/>
                  </a:lnTo>
                  <a:lnTo>
                    <a:pt x="203088" y="351790"/>
                  </a:lnTo>
                  <a:lnTo>
                    <a:pt x="202307" y="354330"/>
                  </a:lnTo>
                  <a:lnTo>
                    <a:pt x="196982" y="364490"/>
                  </a:lnTo>
                  <a:lnTo>
                    <a:pt x="194580" y="364490"/>
                  </a:lnTo>
                  <a:lnTo>
                    <a:pt x="194189" y="365760"/>
                  </a:lnTo>
                  <a:lnTo>
                    <a:pt x="195144" y="365760"/>
                  </a:lnTo>
                  <a:lnTo>
                    <a:pt x="196099" y="367030"/>
                  </a:lnTo>
                  <a:lnTo>
                    <a:pt x="196186" y="369570"/>
                  </a:lnTo>
                  <a:lnTo>
                    <a:pt x="195405" y="370840"/>
                  </a:lnTo>
                  <a:lnTo>
                    <a:pt x="193408" y="374650"/>
                  </a:lnTo>
                  <a:lnTo>
                    <a:pt x="191802" y="377190"/>
                  </a:lnTo>
                  <a:lnTo>
                    <a:pt x="176088" y="377190"/>
                  </a:lnTo>
                  <a:lnTo>
                    <a:pt x="175263" y="378460"/>
                  </a:lnTo>
                  <a:lnTo>
                    <a:pt x="174395" y="381000"/>
                  </a:lnTo>
                  <a:lnTo>
                    <a:pt x="175003" y="382270"/>
                  </a:lnTo>
                  <a:lnTo>
                    <a:pt x="176652" y="383540"/>
                  </a:lnTo>
                  <a:lnTo>
                    <a:pt x="178389" y="384810"/>
                  </a:lnTo>
                  <a:lnTo>
                    <a:pt x="180950" y="384810"/>
                  </a:lnTo>
                  <a:lnTo>
                    <a:pt x="176088" y="386080"/>
                  </a:lnTo>
                  <a:lnTo>
                    <a:pt x="172789" y="388620"/>
                  </a:lnTo>
                  <a:lnTo>
                    <a:pt x="169316" y="393700"/>
                  </a:lnTo>
                  <a:lnTo>
                    <a:pt x="164802" y="394970"/>
                  </a:lnTo>
                  <a:lnTo>
                    <a:pt x="157509" y="397510"/>
                  </a:lnTo>
                  <a:close/>
                </a:path>
                <a:path w="562610" h="397509">
                  <a:moveTo>
                    <a:pt x="440022" y="297180"/>
                  </a:moveTo>
                  <a:lnTo>
                    <a:pt x="436624" y="297180"/>
                  </a:lnTo>
                  <a:lnTo>
                    <a:pt x="439836" y="295910"/>
                  </a:lnTo>
                  <a:lnTo>
                    <a:pt x="440022" y="297180"/>
                  </a:lnTo>
                  <a:close/>
                </a:path>
                <a:path w="562610" h="397509">
                  <a:moveTo>
                    <a:pt x="221884" y="308610"/>
                  </a:moveTo>
                  <a:lnTo>
                    <a:pt x="218064" y="306070"/>
                  </a:lnTo>
                  <a:lnTo>
                    <a:pt x="217716" y="304800"/>
                  </a:lnTo>
                  <a:lnTo>
                    <a:pt x="218845" y="303530"/>
                  </a:lnTo>
                  <a:lnTo>
                    <a:pt x="224141" y="303530"/>
                  </a:lnTo>
                  <a:lnTo>
                    <a:pt x="224646" y="307224"/>
                  </a:lnTo>
                  <a:lnTo>
                    <a:pt x="221884" y="308610"/>
                  </a:lnTo>
                  <a:close/>
                </a:path>
                <a:path w="562610" h="397509">
                  <a:moveTo>
                    <a:pt x="224646" y="307224"/>
                  </a:moveTo>
                  <a:lnTo>
                    <a:pt x="224141" y="303530"/>
                  </a:lnTo>
                  <a:lnTo>
                    <a:pt x="226962" y="303530"/>
                  </a:lnTo>
                  <a:lnTo>
                    <a:pt x="226138" y="304800"/>
                  </a:lnTo>
                  <a:lnTo>
                    <a:pt x="224646" y="307224"/>
                  </a:lnTo>
                  <a:close/>
                </a:path>
                <a:path w="562610" h="397509">
                  <a:moveTo>
                    <a:pt x="440093" y="308444"/>
                  </a:moveTo>
                  <a:lnTo>
                    <a:pt x="437753" y="307340"/>
                  </a:lnTo>
                  <a:lnTo>
                    <a:pt x="435061" y="307340"/>
                  </a:lnTo>
                  <a:lnTo>
                    <a:pt x="436060" y="306070"/>
                  </a:lnTo>
                  <a:lnTo>
                    <a:pt x="440679" y="307321"/>
                  </a:lnTo>
                  <a:lnTo>
                    <a:pt x="440643" y="307516"/>
                  </a:lnTo>
                  <a:lnTo>
                    <a:pt x="440093" y="308444"/>
                  </a:lnTo>
                  <a:close/>
                </a:path>
                <a:path w="562610" h="397509">
                  <a:moveTo>
                    <a:pt x="440679" y="307321"/>
                  </a:moveTo>
                  <a:lnTo>
                    <a:pt x="436060" y="306070"/>
                  </a:lnTo>
                  <a:lnTo>
                    <a:pt x="440907" y="306070"/>
                  </a:lnTo>
                  <a:lnTo>
                    <a:pt x="440679" y="307321"/>
                  </a:lnTo>
                  <a:close/>
                </a:path>
                <a:path w="562610" h="397509">
                  <a:moveTo>
                    <a:pt x="224426" y="308610"/>
                  </a:moveTo>
                  <a:lnTo>
                    <a:pt x="221884" y="308610"/>
                  </a:lnTo>
                  <a:lnTo>
                    <a:pt x="224575" y="307340"/>
                  </a:lnTo>
                  <a:lnTo>
                    <a:pt x="224629" y="307516"/>
                  </a:lnTo>
                  <a:lnTo>
                    <a:pt x="224426" y="308610"/>
                  </a:lnTo>
                  <a:close/>
                </a:path>
                <a:path w="562610" h="397509">
                  <a:moveTo>
                    <a:pt x="440444" y="308610"/>
                  </a:moveTo>
                  <a:lnTo>
                    <a:pt x="440093" y="308444"/>
                  </a:lnTo>
                  <a:lnTo>
                    <a:pt x="440643" y="307516"/>
                  </a:lnTo>
                  <a:lnTo>
                    <a:pt x="440444" y="308610"/>
                  </a:lnTo>
                  <a:close/>
                </a:path>
                <a:path w="562610" h="397509">
                  <a:moveTo>
                    <a:pt x="417915" y="365760"/>
                  </a:moveTo>
                  <a:lnTo>
                    <a:pt x="360095" y="365760"/>
                  </a:lnTo>
                  <a:lnTo>
                    <a:pt x="352716" y="364490"/>
                  </a:lnTo>
                  <a:lnTo>
                    <a:pt x="356189" y="359410"/>
                  </a:lnTo>
                  <a:lnTo>
                    <a:pt x="357144" y="356870"/>
                  </a:lnTo>
                  <a:lnTo>
                    <a:pt x="354105" y="356870"/>
                  </a:lnTo>
                  <a:lnTo>
                    <a:pt x="352759" y="355600"/>
                  </a:lnTo>
                  <a:lnTo>
                    <a:pt x="351544" y="351790"/>
                  </a:lnTo>
                  <a:lnTo>
                    <a:pt x="349547" y="349250"/>
                  </a:lnTo>
                  <a:lnTo>
                    <a:pt x="347941" y="346710"/>
                  </a:lnTo>
                  <a:lnTo>
                    <a:pt x="346726" y="344170"/>
                  </a:lnTo>
                  <a:lnTo>
                    <a:pt x="345597" y="341630"/>
                  </a:lnTo>
                  <a:lnTo>
                    <a:pt x="342732" y="339090"/>
                  </a:lnTo>
                  <a:lnTo>
                    <a:pt x="338131" y="336550"/>
                  </a:lnTo>
                  <a:lnTo>
                    <a:pt x="337162" y="331441"/>
                  </a:lnTo>
                  <a:lnTo>
                    <a:pt x="335353" y="327660"/>
                  </a:lnTo>
                  <a:lnTo>
                    <a:pt x="329970" y="322580"/>
                  </a:lnTo>
                  <a:lnTo>
                    <a:pt x="327800" y="317500"/>
                  </a:lnTo>
                  <a:lnTo>
                    <a:pt x="326150" y="311150"/>
                  </a:lnTo>
                  <a:lnTo>
                    <a:pt x="331099" y="311150"/>
                  </a:lnTo>
                  <a:lnTo>
                    <a:pt x="329796" y="313690"/>
                  </a:lnTo>
                  <a:lnTo>
                    <a:pt x="328581" y="316230"/>
                  </a:lnTo>
                  <a:lnTo>
                    <a:pt x="435886" y="316230"/>
                  </a:lnTo>
                  <a:lnTo>
                    <a:pt x="433672" y="320040"/>
                  </a:lnTo>
                  <a:lnTo>
                    <a:pt x="432066" y="322580"/>
                  </a:lnTo>
                  <a:lnTo>
                    <a:pt x="428593" y="327660"/>
                  </a:lnTo>
                  <a:lnTo>
                    <a:pt x="427031" y="330200"/>
                  </a:lnTo>
                  <a:lnTo>
                    <a:pt x="425642" y="331470"/>
                  </a:lnTo>
                  <a:lnTo>
                    <a:pt x="424339" y="332740"/>
                  </a:lnTo>
                  <a:lnTo>
                    <a:pt x="422994" y="332740"/>
                  </a:lnTo>
                  <a:lnTo>
                    <a:pt x="422560" y="334010"/>
                  </a:lnTo>
                  <a:lnTo>
                    <a:pt x="425338" y="334010"/>
                  </a:lnTo>
                  <a:lnTo>
                    <a:pt x="427812" y="337820"/>
                  </a:lnTo>
                  <a:lnTo>
                    <a:pt x="430660" y="342900"/>
                  </a:lnTo>
                  <a:lnTo>
                    <a:pt x="423819" y="342900"/>
                  </a:lnTo>
                  <a:lnTo>
                    <a:pt x="421084" y="344170"/>
                  </a:lnTo>
                  <a:lnTo>
                    <a:pt x="423167" y="347980"/>
                  </a:lnTo>
                  <a:lnTo>
                    <a:pt x="425251" y="350520"/>
                  </a:lnTo>
                  <a:lnTo>
                    <a:pt x="418610" y="350520"/>
                  </a:lnTo>
                  <a:lnTo>
                    <a:pt x="422516" y="351790"/>
                  </a:lnTo>
                  <a:lnTo>
                    <a:pt x="423515" y="351790"/>
                  </a:lnTo>
                  <a:lnTo>
                    <a:pt x="421605" y="353060"/>
                  </a:lnTo>
                  <a:lnTo>
                    <a:pt x="419782" y="354330"/>
                  </a:lnTo>
                  <a:lnTo>
                    <a:pt x="421388" y="355600"/>
                  </a:lnTo>
                  <a:lnTo>
                    <a:pt x="426423" y="356870"/>
                  </a:lnTo>
                  <a:lnTo>
                    <a:pt x="421388" y="363220"/>
                  </a:lnTo>
                  <a:lnTo>
                    <a:pt x="417915" y="365760"/>
                  </a:lnTo>
                  <a:close/>
                </a:path>
                <a:path w="562610" h="397509">
                  <a:moveTo>
                    <a:pt x="435886" y="316230"/>
                  </a:moveTo>
                  <a:lnTo>
                    <a:pt x="328581" y="316230"/>
                  </a:lnTo>
                  <a:lnTo>
                    <a:pt x="329796" y="313690"/>
                  </a:lnTo>
                  <a:lnTo>
                    <a:pt x="331099" y="311150"/>
                  </a:lnTo>
                  <a:lnTo>
                    <a:pt x="438491" y="311150"/>
                  </a:lnTo>
                  <a:lnTo>
                    <a:pt x="436624" y="314960"/>
                  </a:lnTo>
                  <a:lnTo>
                    <a:pt x="435886" y="316230"/>
                  </a:lnTo>
                  <a:close/>
                </a:path>
                <a:path w="562610" h="397509">
                  <a:moveTo>
                    <a:pt x="223012" y="316230"/>
                  </a:moveTo>
                  <a:lnTo>
                    <a:pt x="219192" y="314960"/>
                  </a:lnTo>
                  <a:lnTo>
                    <a:pt x="223248" y="314960"/>
                  </a:lnTo>
                  <a:lnTo>
                    <a:pt x="223012" y="316230"/>
                  </a:lnTo>
                  <a:close/>
                </a:path>
                <a:path w="562610" h="397509">
                  <a:moveTo>
                    <a:pt x="217586" y="320040"/>
                  </a:moveTo>
                  <a:lnTo>
                    <a:pt x="215850" y="320040"/>
                  </a:lnTo>
                  <a:lnTo>
                    <a:pt x="212204" y="316230"/>
                  </a:lnTo>
                  <a:lnTo>
                    <a:pt x="216631" y="316230"/>
                  </a:lnTo>
                  <a:lnTo>
                    <a:pt x="217480" y="318487"/>
                  </a:lnTo>
                  <a:lnTo>
                    <a:pt x="217586" y="320040"/>
                  </a:lnTo>
                  <a:close/>
                </a:path>
                <a:path w="562610" h="397509">
                  <a:moveTo>
                    <a:pt x="217480" y="318487"/>
                  </a:moveTo>
                  <a:lnTo>
                    <a:pt x="216631" y="316230"/>
                  </a:lnTo>
                  <a:lnTo>
                    <a:pt x="217369" y="316230"/>
                  </a:lnTo>
                  <a:lnTo>
                    <a:pt x="217480" y="318487"/>
                  </a:lnTo>
                  <a:close/>
                </a:path>
                <a:path w="562610" h="397509">
                  <a:moveTo>
                    <a:pt x="218064" y="320040"/>
                  </a:moveTo>
                  <a:lnTo>
                    <a:pt x="217586" y="320040"/>
                  </a:lnTo>
                  <a:lnTo>
                    <a:pt x="217480" y="318487"/>
                  </a:lnTo>
                  <a:lnTo>
                    <a:pt x="218064" y="320040"/>
                  </a:lnTo>
                  <a:close/>
                </a:path>
                <a:path w="562610" h="397509">
                  <a:moveTo>
                    <a:pt x="210384" y="331441"/>
                  </a:moveTo>
                  <a:lnTo>
                    <a:pt x="208644" y="330200"/>
                  </a:lnTo>
                  <a:lnTo>
                    <a:pt x="206474" y="325120"/>
                  </a:lnTo>
                  <a:lnTo>
                    <a:pt x="210641" y="327660"/>
                  </a:lnTo>
                  <a:lnTo>
                    <a:pt x="211989" y="328786"/>
                  </a:lnTo>
                  <a:lnTo>
                    <a:pt x="211813" y="328930"/>
                  </a:lnTo>
                  <a:lnTo>
                    <a:pt x="211659" y="329212"/>
                  </a:lnTo>
                  <a:lnTo>
                    <a:pt x="209903" y="330200"/>
                  </a:lnTo>
                  <a:lnTo>
                    <a:pt x="210384" y="331441"/>
                  </a:lnTo>
                  <a:close/>
                </a:path>
                <a:path w="562610" h="397509">
                  <a:moveTo>
                    <a:pt x="211989" y="328786"/>
                  </a:moveTo>
                  <a:lnTo>
                    <a:pt x="210641" y="327660"/>
                  </a:lnTo>
                  <a:lnTo>
                    <a:pt x="206474" y="325120"/>
                  </a:lnTo>
                  <a:lnTo>
                    <a:pt x="216501" y="325120"/>
                  </a:lnTo>
                  <a:lnTo>
                    <a:pt x="211989" y="328786"/>
                  </a:lnTo>
                  <a:close/>
                </a:path>
                <a:path w="562610" h="397509">
                  <a:moveTo>
                    <a:pt x="211659" y="329212"/>
                  </a:moveTo>
                  <a:lnTo>
                    <a:pt x="211813" y="328930"/>
                  </a:lnTo>
                  <a:lnTo>
                    <a:pt x="211989" y="328786"/>
                  </a:lnTo>
                  <a:lnTo>
                    <a:pt x="212160" y="328930"/>
                  </a:lnTo>
                  <a:lnTo>
                    <a:pt x="211659" y="329212"/>
                  </a:lnTo>
                  <a:close/>
                </a:path>
                <a:path w="562610" h="397509">
                  <a:moveTo>
                    <a:pt x="210424" y="331470"/>
                  </a:moveTo>
                  <a:lnTo>
                    <a:pt x="209903" y="330200"/>
                  </a:lnTo>
                  <a:lnTo>
                    <a:pt x="211659" y="329212"/>
                  </a:lnTo>
                  <a:lnTo>
                    <a:pt x="210424" y="331470"/>
                  </a:lnTo>
                  <a:close/>
                </a:path>
                <a:path w="562610" h="397509">
                  <a:moveTo>
                    <a:pt x="215459" y="340360"/>
                  </a:moveTo>
                  <a:lnTo>
                    <a:pt x="207733" y="337820"/>
                  </a:lnTo>
                  <a:lnTo>
                    <a:pt x="204781" y="336550"/>
                  </a:lnTo>
                  <a:lnTo>
                    <a:pt x="213011" y="336550"/>
                  </a:lnTo>
                  <a:lnTo>
                    <a:pt x="215459" y="340360"/>
                  </a:lnTo>
                  <a:close/>
                </a:path>
                <a:path w="562610" h="397509">
                  <a:moveTo>
                    <a:pt x="431372" y="344170"/>
                  </a:moveTo>
                  <a:lnTo>
                    <a:pt x="423819" y="342900"/>
                  </a:lnTo>
                  <a:lnTo>
                    <a:pt x="430660" y="342900"/>
                  </a:lnTo>
                  <a:lnTo>
                    <a:pt x="431372" y="344170"/>
                  </a:lnTo>
                  <a:close/>
                </a:path>
                <a:path w="562610" h="397509">
                  <a:moveTo>
                    <a:pt x="423732" y="351790"/>
                  </a:moveTo>
                  <a:lnTo>
                    <a:pt x="418610" y="350520"/>
                  </a:lnTo>
                  <a:lnTo>
                    <a:pt x="425251" y="350520"/>
                  </a:lnTo>
                  <a:lnTo>
                    <a:pt x="423732" y="351790"/>
                  </a:lnTo>
                  <a:close/>
                </a:path>
                <a:path w="562610" h="397509">
                  <a:moveTo>
                    <a:pt x="196316" y="365760"/>
                  </a:moveTo>
                  <a:lnTo>
                    <a:pt x="194580" y="364490"/>
                  </a:lnTo>
                  <a:lnTo>
                    <a:pt x="196982" y="364490"/>
                  </a:lnTo>
                  <a:lnTo>
                    <a:pt x="196316" y="365760"/>
                  </a:lnTo>
                  <a:close/>
                </a:path>
                <a:path w="562610" h="397509">
                  <a:moveTo>
                    <a:pt x="395473" y="392430"/>
                  </a:moveTo>
                  <a:lnTo>
                    <a:pt x="392348" y="392430"/>
                  </a:lnTo>
                  <a:lnTo>
                    <a:pt x="389309" y="391160"/>
                  </a:lnTo>
                  <a:lnTo>
                    <a:pt x="386357" y="389890"/>
                  </a:lnTo>
                  <a:lnTo>
                    <a:pt x="383926" y="387350"/>
                  </a:lnTo>
                  <a:lnTo>
                    <a:pt x="382016" y="386080"/>
                  </a:lnTo>
                  <a:lnTo>
                    <a:pt x="378631" y="383540"/>
                  </a:lnTo>
                  <a:lnTo>
                    <a:pt x="377328" y="382270"/>
                  </a:lnTo>
                  <a:lnTo>
                    <a:pt x="376113" y="381000"/>
                  </a:lnTo>
                  <a:lnTo>
                    <a:pt x="374290" y="379730"/>
                  </a:lnTo>
                  <a:lnTo>
                    <a:pt x="371859" y="378460"/>
                  </a:lnTo>
                  <a:lnTo>
                    <a:pt x="368386" y="372110"/>
                  </a:lnTo>
                  <a:lnTo>
                    <a:pt x="366173" y="368300"/>
                  </a:lnTo>
                  <a:lnTo>
                    <a:pt x="364263" y="365760"/>
                  </a:lnTo>
                  <a:lnTo>
                    <a:pt x="416005" y="365760"/>
                  </a:lnTo>
                  <a:lnTo>
                    <a:pt x="417915" y="367030"/>
                  </a:lnTo>
                  <a:lnTo>
                    <a:pt x="418089" y="369570"/>
                  </a:lnTo>
                  <a:lnTo>
                    <a:pt x="411838" y="379730"/>
                  </a:lnTo>
                  <a:lnTo>
                    <a:pt x="410362" y="382270"/>
                  </a:lnTo>
                  <a:lnTo>
                    <a:pt x="408365" y="384810"/>
                  </a:lnTo>
                  <a:lnTo>
                    <a:pt x="403417" y="389890"/>
                  </a:lnTo>
                  <a:lnTo>
                    <a:pt x="398685" y="389890"/>
                  </a:lnTo>
                  <a:lnTo>
                    <a:pt x="395473" y="392430"/>
                  </a:lnTo>
                  <a:close/>
                </a:path>
                <a:path w="562610" h="397509">
                  <a:moveTo>
                    <a:pt x="178389" y="384810"/>
                  </a:moveTo>
                  <a:lnTo>
                    <a:pt x="176652" y="383540"/>
                  </a:lnTo>
                  <a:lnTo>
                    <a:pt x="175003" y="382270"/>
                  </a:lnTo>
                  <a:lnTo>
                    <a:pt x="174395" y="381000"/>
                  </a:lnTo>
                  <a:lnTo>
                    <a:pt x="175263" y="378460"/>
                  </a:lnTo>
                  <a:lnTo>
                    <a:pt x="176088" y="377190"/>
                  </a:lnTo>
                  <a:lnTo>
                    <a:pt x="178519" y="377190"/>
                  </a:lnTo>
                  <a:lnTo>
                    <a:pt x="179734" y="379730"/>
                  </a:lnTo>
                  <a:lnTo>
                    <a:pt x="180748" y="383968"/>
                  </a:lnTo>
                  <a:lnTo>
                    <a:pt x="178389" y="384810"/>
                  </a:lnTo>
                  <a:close/>
                </a:path>
                <a:path w="562610" h="397509">
                  <a:moveTo>
                    <a:pt x="180748" y="383968"/>
                  </a:moveTo>
                  <a:lnTo>
                    <a:pt x="179734" y="379730"/>
                  </a:lnTo>
                  <a:lnTo>
                    <a:pt x="178519" y="377190"/>
                  </a:lnTo>
                  <a:lnTo>
                    <a:pt x="190586" y="377190"/>
                  </a:lnTo>
                  <a:lnTo>
                    <a:pt x="189371" y="378460"/>
                  </a:lnTo>
                  <a:lnTo>
                    <a:pt x="188286" y="379730"/>
                  </a:lnTo>
                  <a:lnTo>
                    <a:pt x="187331" y="382270"/>
                  </a:lnTo>
                  <a:lnTo>
                    <a:pt x="181948" y="383540"/>
                  </a:lnTo>
                  <a:lnTo>
                    <a:pt x="180748" y="383968"/>
                  </a:lnTo>
                  <a:close/>
                </a:path>
                <a:path w="562610" h="397509">
                  <a:moveTo>
                    <a:pt x="180950" y="384810"/>
                  </a:moveTo>
                  <a:lnTo>
                    <a:pt x="178389" y="384810"/>
                  </a:lnTo>
                  <a:lnTo>
                    <a:pt x="180748" y="383968"/>
                  </a:lnTo>
                  <a:lnTo>
                    <a:pt x="180950" y="384810"/>
                  </a:lnTo>
                  <a:close/>
                </a:path>
                <a:path w="562610" h="397509">
                  <a:moveTo>
                    <a:pt x="401029" y="391160"/>
                  </a:moveTo>
                  <a:lnTo>
                    <a:pt x="398685" y="389890"/>
                  </a:lnTo>
                  <a:lnTo>
                    <a:pt x="403417" y="389890"/>
                  </a:lnTo>
                  <a:lnTo>
                    <a:pt x="401029" y="39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8000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9514" y="613879"/>
              <a:ext cx="313055" cy="406400"/>
            </a:xfrm>
            <a:custGeom>
              <a:avLst/>
              <a:gdLst/>
              <a:ahLst/>
              <a:cxnLst/>
              <a:rect l="l" t="t" r="r" b="b"/>
              <a:pathLst>
                <a:path w="313055" h="406400">
                  <a:moveTo>
                    <a:pt x="304855" y="21589"/>
                  </a:moveTo>
                  <a:lnTo>
                    <a:pt x="245343" y="21589"/>
                  </a:lnTo>
                  <a:lnTo>
                    <a:pt x="244127" y="15239"/>
                  </a:lnTo>
                  <a:lnTo>
                    <a:pt x="245169" y="11429"/>
                  </a:lnTo>
                  <a:lnTo>
                    <a:pt x="251767" y="10159"/>
                  </a:lnTo>
                  <a:lnTo>
                    <a:pt x="252722" y="6349"/>
                  </a:lnTo>
                  <a:lnTo>
                    <a:pt x="251333" y="2539"/>
                  </a:lnTo>
                  <a:lnTo>
                    <a:pt x="258452" y="1269"/>
                  </a:lnTo>
                  <a:lnTo>
                    <a:pt x="263183" y="1269"/>
                  </a:lnTo>
                  <a:lnTo>
                    <a:pt x="265527" y="0"/>
                  </a:lnTo>
                  <a:lnTo>
                    <a:pt x="286060" y="0"/>
                  </a:lnTo>
                  <a:lnTo>
                    <a:pt x="289532" y="5079"/>
                  </a:lnTo>
                  <a:lnTo>
                    <a:pt x="298084" y="5079"/>
                  </a:lnTo>
                  <a:lnTo>
                    <a:pt x="298952" y="10159"/>
                  </a:lnTo>
                  <a:lnTo>
                    <a:pt x="299907" y="13969"/>
                  </a:lnTo>
                  <a:lnTo>
                    <a:pt x="301990" y="16509"/>
                  </a:lnTo>
                  <a:lnTo>
                    <a:pt x="303293" y="19049"/>
                  </a:lnTo>
                  <a:lnTo>
                    <a:pt x="304855" y="21589"/>
                  </a:lnTo>
                  <a:close/>
                </a:path>
                <a:path w="313055" h="406400">
                  <a:moveTo>
                    <a:pt x="65633" y="27939"/>
                  </a:moveTo>
                  <a:lnTo>
                    <a:pt x="15236" y="27939"/>
                  </a:lnTo>
                  <a:lnTo>
                    <a:pt x="13413" y="26669"/>
                  </a:lnTo>
                  <a:lnTo>
                    <a:pt x="11676" y="25399"/>
                  </a:lnTo>
                  <a:lnTo>
                    <a:pt x="12024" y="24129"/>
                  </a:lnTo>
                  <a:lnTo>
                    <a:pt x="14454" y="20319"/>
                  </a:lnTo>
                  <a:lnTo>
                    <a:pt x="16104" y="17779"/>
                  </a:lnTo>
                  <a:lnTo>
                    <a:pt x="17450" y="17779"/>
                  </a:lnTo>
                  <a:lnTo>
                    <a:pt x="19533" y="16509"/>
                  </a:lnTo>
                  <a:lnTo>
                    <a:pt x="20184" y="15239"/>
                  </a:lnTo>
                  <a:lnTo>
                    <a:pt x="20445" y="15239"/>
                  </a:lnTo>
                  <a:lnTo>
                    <a:pt x="24438" y="11429"/>
                  </a:lnTo>
                  <a:lnTo>
                    <a:pt x="28041" y="10159"/>
                  </a:lnTo>
                  <a:lnTo>
                    <a:pt x="31253" y="8889"/>
                  </a:lnTo>
                  <a:lnTo>
                    <a:pt x="37417" y="8889"/>
                  </a:lnTo>
                  <a:lnTo>
                    <a:pt x="40109" y="10159"/>
                  </a:lnTo>
                  <a:lnTo>
                    <a:pt x="42887" y="10159"/>
                  </a:lnTo>
                  <a:lnTo>
                    <a:pt x="45144" y="11429"/>
                  </a:lnTo>
                  <a:lnTo>
                    <a:pt x="52133" y="13969"/>
                  </a:lnTo>
                  <a:lnTo>
                    <a:pt x="57429" y="13969"/>
                  </a:lnTo>
                  <a:lnTo>
                    <a:pt x="58904" y="17779"/>
                  </a:lnTo>
                  <a:lnTo>
                    <a:pt x="59859" y="20319"/>
                  </a:lnTo>
                  <a:lnTo>
                    <a:pt x="62638" y="22859"/>
                  </a:lnTo>
                  <a:lnTo>
                    <a:pt x="63766" y="24129"/>
                  </a:lnTo>
                  <a:lnTo>
                    <a:pt x="64765" y="25399"/>
                  </a:lnTo>
                  <a:lnTo>
                    <a:pt x="65633" y="27939"/>
                  </a:lnTo>
                  <a:close/>
                </a:path>
                <a:path w="313055" h="406400">
                  <a:moveTo>
                    <a:pt x="306273" y="224789"/>
                  </a:moveTo>
                  <a:lnTo>
                    <a:pt x="246298" y="224789"/>
                  </a:lnTo>
                  <a:lnTo>
                    <a:pt x="246124" y="224679"/>
                  </a:lnTo>
                  <a:lnTo>
                    <a:pt x="246124" y="222249"/>
                  </a:lnTo>
                  <a:lnTo>
                    <a:pt x="244952" y="218439"/>
                  </a:lnTo>
                  <a:lnTo>
                    <a:pt x="244257" y="215899"/>
                  </a:lnTo>
                  <a:lnTo>
                    <a:pt x="243346" y="213359"/>
                  </a:lnTo>
                  <a:lnTo>
                    <a:pt x="242217" y="210819"/>
                  </a:lnTo>
                  <a:lnTo>
                    <a:pt x="241175" y="207009"/>
                  </a:lnTo>
                  <a:lnTo>
                    <a:pt x="240438" y="204469"/>
                  </a:lnTo>
                  <a:lnTo>
                    <a:pt x="240003" y="201929"/>
                  </a:lnTo>
                  <a:lnTo>
                    <a:pt x="239135" y="198119"/>
                  </a:lnTo>
                  <a:lnTo>
                    <a:pt x="238875" y="195579"/>
                  </a:lnTo>
                  <a:lnTo>
                    <a:pt x="239569" y="189229"/>
                  </a:lnTo>
                  <a:lnTo>
                    <a:pt x="239092" y="186689"/>
                  </a:lnTo>
                  <a:lnTo>
                    <a:pt x="237790" y="182879"/>
                  </a:lnTo>
                  <a:lnTo>
                    <a:pt x="237790" y="180339"/>
                  </a:lnTo>
                  <a:lnTo>
                    <a:pt x="238137" y="177799"/>
                  </a:lnTo>
                  <a:lnTo>
                    <a:pt x="238831" y="176529"/>
                  </a:lnTo>
                  <a:lnTo>
                    <a:pt x="239613" y="175259"/>
                  </a:lnTo>
                  <a:lnTo>
                    <a:pt x="240134" y="173989"/>
                  </a:lnTo>
                  <a:lnTo>
                    <a:pt x="240481" y="172719"/>
                  </a:lnTo>
                  <a:lnTo>
                    <a:pt x="240134" y="171449"/>
                  </a:lnTo>
                  <a:lnTo>
                    <a:pt x="239960" y="170179"/>
                  </a:lnTo>
                  <a:lnTo>
                    <a:pt x="239873" y="163829"/>
                  </a:lnTo>
                  <a:lnTo>
                    <a:pt x="240655" y="162559"/>
                  </a:lnTo>
                  <a:lnTo>
                    <a:pt x="243780" y="161289"/>
                  </a:lnTo>
                  <a:lnTo>
                    <a:pt x="241436" y="161289"/>
                  </a:lnTo>
                  <a:lnTo>
                    <a:pt x="242217" y="156209"/>
                  </a:lnTo>
                  <a:lnTo>
                    <a:pt x="242738" y="153669"/>
                  </a:lnTo>
                  <a:lnTo>
                    <a:pt x="242999" y="151129"/>
                  </a:lnTo>
                  <a:lnTo>
                    <a:pt x="243346" y="149859"/>
                  </a:lnTo>
                  <a:lnTo>
                    <a:pt x="243520" y="147319"/>
                  </a:lnTo>
                  <a:lnTo>
                    <a:pt x="243606" y="140969"/>
                  </a:lnTo>
                  <a:lnTo>
                    <a:pt x="243954" y="135889"/>
                  </a:lnTo>
                  <a:lnTo>
                    <a:pt x="243997" y="124459"/>
                  </a:lnTo>
                  <a:lnTo>
                    <a:pt x="243606" y="116839"/>
                  </a:lnTo>
                  <a:lnTo>
                    <a:pt x="243520" y="114299"/>
                  </a:lnTo>
                  <a:lnTo>
                    <a:pt x="243346" y="113029"/>
                  </a:lnTo>
                  <a:lnTo>
                    <a:pt x="242651" y="110489"/>
                  </a:lnTo>
                  <a:lnTo>
                    <a:pt x="242478" y="109219"/>
                  </a:lnTo>
                  <a:lnTo>
                    <a:pt x="242478" y="104139"/>
                  </a:lnTo>
                  <a:lnTo>
                    <a:pt x="242912" y="101599"/>
                  </a:lnTo>
                  <a:lnTo>
                    <a:pt x="244648" y="99059"/>
                  </a:lnTo>
                  <a:lnTo>
                    <a:pt x="245082" y="97789"/>
                  </a:lnTo>
                  <a:lnTo>
                    <a:pt x="245082" y="96519"/>
                  </a:lnTo>
                  <a:lnTo>
                    <a:pt x="244822" y="96519"/>
                  </a:lnTo>
                  <a:lnTo>
                    <a:pt x="243780" y="93979"/>
                  </a:lnTo>
                  <a:lnTo>
                    <a:pt x="243520" y="91439"/>
                  </a:lnTo>
                  <a:lnTo>
                    <a:pt x="243520" y="86359"/>
                  </a:lnTo>
                  <a:lnTo>
                    <a:pt x="244561" y="78739"/>
                  </a:lnTo>
                  <a:lnTo>
                    <a:pt x="244561" y="76199"/>
                  </a:lnTo>
                  <a:lnTo>
                    <a:pt x="244040" y="73659"/>
                  </a:lnTo>
                  <a:lnTo>
                    <a:pt x="241957" y="69849"/>
                  </a:lnTo>
                  <a:lnTo>
                    <a:pt x="241436" y="67309"/>
                  </a:lnTo>
                  <a:lnTo>
                    <a:pt x="241436" y="60959"/>
                  </a:lnTo>
                  <a:lnTo>
                    <a:pt x="241610" y="59689"/>
                  </a:lnTo>
                  <a:lnTo>
                    <a:pt x="242304" y="55879"/>
                  </a:lnTo>
                  <a:lnTo>
                    <a:pt x="242420" y="48259"/>
                  </a:lnTo>
                  <a:lnTo>
                    <a:pt x="242304" y="45719"/>
                  </a:lnTo>
                  <a:lnTo>
                    <a:pt x="241957" y="43179"/>
                  </a:lnTo>
                  <a:lnTo>
                    <a:pt x="241696" y="40639"/>
                  </a:lnTo>
                  <a:lnTo>
                    <a:pt x="240481" y="36829"/>
                  </a:lnTo>
                  <a:lnTo>
                    <a:pt x="238311" y="33019"/>
                  </a:lnTo>
                  <a:lnTo>
                    <a:pt x="240394" y="25399"/>
                  </a:lnTo>
                  <a:lnTo>
                    <a:pt x="241957" y="20319"/>
                  </a:lnTo>
                  <a:lnTo>
                    <a:pt x="244040" y="19049"/>
                  </a:lnTo>
                  <a:lnTo>
                    <a:pt x="244822" y="19049"/>
                  </a:lnTo>
                  <a:lnTo>
                    <a:pt x="245343" y="21589"/>
                  </a:lnTo>
                  <a:lnTo>
                    <a:pt x="304855" y="21589"/>
                  </a:lnTo>
                  <a:lnTo>
                    <a:pt x="306418" y="24129"/>
                  </a:lnTo>
                  <a:lnTo>
                    <a:pt x="307026" y="26669"/>
                  </a:lnTo>
                  <a:lnTo>
                    <a:pt x="306678" y="30479"/>
                  </a:lnTo>
                  <a:lnTo>
                    <a:pt x="306418" y="34289"/>
                  </a:lnTo>
                  <a:lnTo>
                    <a:pt x="305246" y="38099"/>
                  </a:lnTo>
                  <a:lnTo>
                    <a:pt x="303162" y="40639"/>
                  </a:lnTo>
                  <a:lnTo>
                    <a:pt x="303700" y="46989"/>
                  </a:lnTo>
                  <a:lnTo>
                    <a:pt x="303906" y="52069"/>
                  </a:lnTo>
                  <a:lnTo>
                    <a:pt x="304022" y="55879"/>
                  </a:lnTo>
                  <a:lnTo>
                    <a:pt x="303944" y="69849"/>
                  </a:lnTo>
                  <a:lnTo>
                    <a:pt x="303634" y="82549"/>
                  </a:lnTo>
                  <a:lnTo>
                    <a:pt x="303521" y="88899"/>
                  </a:lnTo>
                  <a:lnTo>
                    <a:pt x="303423" y="107949"/>
                  </a:lnTo>
                  <a:lnTo>
                    <a:pt x="303162" y="110489"/>
                  </a:lnTo>
                  <a:lnTo>
                    <a:pt x="302641" y="113029"/>
                  </a:lnTo>
                  <a:lnTo>
                    <a:pt x="301947" y="115569"/>
                  </a:lnTo>
                  <a:lnTo>
                    <a:pt x="300297" y="115569"/>
                  </a:lnTo>
                  <a:lnTo>
                    <a:pt x="299082" y="116839"/>
                  </a:lnTo>
                  <a:lnTo>
                    <a:pt x="300558" y="116839"/>
                  </a:lnTo>
                  <a:lnTo>
                    <a:pt x="301339" y="120649"/>
                  </a:lnTo>
                  <a:lnTo>
                    <a:pt x="300862" y="123189"/>
                  </a:lnTo>
                  <a:lnTo>
                    <a:pt x="296868" y="124459"/>
                  </a:lnTo>
                  <a:lnTo>
                    <a:pt x="300167" y="124459"/>
                  </a:lnTo>
                  <a:lnTo>
                    <a:pt x="301209" y="125729"/>
                  </a:lnTo>
                  <a:lnTo>
                    <a:pt x="302338" y="126999"/>
                  </a:lnTo>
                  <a:lnTo>
                    <a:pt x="302902" y="128269"/>
                  </a:lnTo>
                  <a:lnTo>
                    <a:pt x="302902" y="135889"/>
                  </a:lnTo>
                  <a:lnTo>
                    <a:pt x="302555" y="138429"/>
                  </a:lnTo>
                  <a:lnTo>
                    <a:pt x="301166" y="142239"/>
                  </a:lnTo>
                  <a:lnTo>
                    <a:pt x="300818" y="144779"/>
                  </a:lnTo>
                  <a:lnTo>
                    <a:pt x="300818" y="152399"/>
                  </a:lnTo>
                  <a:lnTo>
                    <a:pt x="299169" y="154939"/>
                  </a:lnTo>
                  <a:lnTo>
                    <a:pt x="295870" y="154939"/>
                  </a:lnTo>
                  <a:lnTo>
                    <a:pt x="298040" y="156209"/>
                  </a:lnTo>
                  <a:lnTo>
                    <a:pt x="299299" y="158749"/>
                  </a:lnTo>
                  <a:lnTo>
                    <a:pt x="299646" y="163829"/>
                  </a:lnTo>
                  <a:lnTo>
                    <a:pt x="300080" y="167639"/>
                  </a:lnTo>
                  <a:lnTo>
                    <a:pt x="300558" y="171449"/>
                  </a:lnTo>
                  <a:lnTo>
                    <a:pt x="301079" y="175259"/>
                  </a:lnTo>
                  <a:lnTo>
                    <a:pt x="302077" y="176529"/>
                  </a:lnTo>
                  <a:lnTo>
                    <a:pt x="302772" y="179069"/>
                  </a:lnTo>
                  <a:lnTo>
                    <a:pt x="303553" y="180339"/>
                  </a:lnTo>
                  <a:lnTo>
                    <a:pt x="303944" y="182879"/>
                  </a:lnTo>
                  <a:lnTo>
                    <a:pt x="303944" y="187959"/>
                  </a:lnTo>
                  <a:lnTo>
                    <a:pt x="303510" y="190499"/>
                  </a:lnTo>
                  <a:lnTo>
                    <a:pt x="301339" y="196849"/>
                  </a:lnTo>
                  <a:lnTo>
                    <a:pt x="301339" y="199389"/>
                  </a:lnTo>
                  <a:lnTo>
                    <a:pt x="300818" y="199389"/>
                  </a:lnTo>
                  <a:lnTo>
                    <a:pt x="302207" y="200659"/>
                  </a:lnTo>
                  <a:lnTo>
                    <a:pt x="303119" y="200659"/>
                  </a:lnTo>
                  <a:lnTo>
                    <a:pt x="303553" y="203199"/>
                  </a:lnTo>
                  <a:lnTo>
                    <a:pt x="304334" y="204469"/>
                  </a:lnTo>
                  <a:lnTo>
                    <a:pt x="304595" y="205739"/>
                  </a:lnTo>
                  <a:lnTo>
                    <a:pt x="304074" y="209549"/>
                  </a:lnTo>
                  <a:lnTo>
                    <a:pt x="303944" y="210819"/>
                  </a:lnTo>
                  <a:lnTo>
                    <a:pt x="303944" y="212089"/>
                  </a:lnTo>
                  <a:lnTo>
                    <a:pt x="304117" y="213359"/>
                  </a:lnTo>
                  <a:lnTo>
                    <a:pt x="304465" y="213359"/>
                  </a:lnTo>
                  <a:lnTo>
                    <a:pt x="304899" y="214629"/>
                  </a:lnTo>
                  <a:lnTo>
                    <a:pt x="305376" y="217169"/>
                  </a:lnTo>
                  <a:lnTo>
                    <a:pt x="306418" y="219709"/>
                  </a:lnTo>
                  <a:lnTo>
                    <a:pt x="306389" y="223519"/>
                  </a:lnTo>
                  <a:lnTo>
                    <a:pt x="306273" y="224789"/>
                  </a:lnTo>
                  <a:close/>
                </a:path>
                <a:path w="313055" h="406400">
                  <a:moveTo>
                    <a:pt x="2951" y="318769"/>
                  </a:moveTo>
                  <a:lnTo>
                    <a:pt x="1823" y="316229"/>
                  </a:lnTo>
                  <a:lnTo>
                    <a:pt x="1823" y="309879"/>
                  </a:lnTo>
                  <a:lnTo>
                    <a:pt x="1996" y="308609"/>
                  </a:lnTo>
                  <a:lnTo>
                    <a:pt x="2691" y="307339"/>
                  </a:lnTo>
                  <a:lnTo>
                    <a:pt x="2864" y="306069"/>
                  </a:lnTo>
                  <a:lnTo>
                    <a:pt x="2864" y="302259"/>
                  </a:lnTo>
                  <a:lnTo>
                    <a:pt x="2647" y="299719"/>
                  </a:lnTo>
                  <a:lnTo>
                    <a:pt x="1779" y="293369"/>
                  </a:lnTo>
                  <a:lnTo>
                    <a:pt x="3125" y="290829"/>
                  </a:lnTo>
                  <a:lnTo>
                    <a:pt x="6250" y="289559"/>
                  </a:lnTo>
                  <a:lnTo>
                    <a:pt x="3299" y="289559"/>
                  </a:lnTo>
                  <a:lnTo>
                    <a:pt x="1823" y="287019"/>
                  </a:lnTo>
                  <a:lnTo>
                    <a:pt x="1823" y="280669"/>
                  </a:lnTo>
                  <a:lnTo>
                    <a:pt x="1996" y="279399"/>
                  </a:lnTo>
                  <a:lnTo>
                    <a:pt x="2691" y="276859"/>
                  </a:lnTo>
                  <a:lnTo>
                    <a:pt x="2864" y="275589"/>
                  </a:lnTo>
                  <a:lnTo>
                    <a:pt x="2864" y="274319"/>
                  </a:lnTo>
                  <a:lnTo>
                    <a:pt x="2691" y="273049"/>
                  </a:lnTo>
                  <a:lnTo>
                    <a:pt x="1996" y="270509"/>
                  </a:lnTo>
                  <a:lnTo>
                    <a:pt x="1823" y="269239"/>
                  </a:lnTo>
                  <a:lnTo>
                    <a:pt x="1823" y="256539"/>
                  </a:lnTo>
                  <a:lnTo>
                    <a:pt x="520" y="250189"/>
                  </a:lnTo>
                  <a:lnTo>
                    <a:pt x="260" y="247649"/>
                  </a:lnTo>
                  <a:lnTo>
                    <a:pt x="260" y="241299"/>
                  </a:lnTo>
                  <a:lnTo>
                    <a:pt x="694" y="238759"/>
                  </a:lnTo>
                  <a:lnTo>
                    <a:pt x="2430" y="236219"/>
                  </a:lnTo>
                  <a:lnTo>
                    <a:pt x="2864" y="234949"/>
                  </a:lnTo>
                  <a:lnTo>
                    <a:pt x="2691" y="233679"/>
                  </a:lnTo>
                  <a:lnTo>
                    <a:pt x="1996" y="232409"/>
                  </a:lnTo>
                  <a:lnTo>
                    <a:pt x="1909" y="231139"/>
                  </a:lnTo>
                  <a:lnTo>
                    <a:pt x="1823" y="226059"/>
                  </a:lnTo>
                  <a:lnTo>
                    <a:pt x="2257" y="223519"/>
                  </a:lnTo>
                  <a:lnTo>
                    <a:pt x="3125" y="222249"/>
                  </a:lnTo>
                  <a:lnTo>
                    <a:pt x="3993" y="219709"/>
                  </a:lnTo>
                  <a:lnTo>
                    <a:pt x="4471" y="218439"/>
                  </a:lnTo>
                  <a:lnTo>
                    <a:pt x="5078" y="215899"/>
                  </a:lnTo>
                  <a:lnTo>
                    <a:pt x="5122" y="212089"/>
                  </a:lnTo>
                  <a:lnTo>
                    <a:pt x="4254" y="204469"/>
                  </a:lnTo>
                  <a:lnTo>
                    <a:pt x="3516" y="199389"/>
                  </a:lnTo>
                  <a:lnTo>
                    <a:pt x="2474" y="193039"/>
                  </a:lnTo>
                  <a:lnTo>
                    <a:pt x="6815" y="186689"/>
                  </a:lnTo>
                  <a:lnTo>
                    <a:pt x="7683" y="184149"/>
                  </a:lnTo>
                  <a:lnTo>
                    <a:pt x="8638" y="182879"/>
                  </a:lnTo>
                  <a:lnTo>
                    <a:pt x="9115" y="180339"/>
                  </a:lnTo>
                  <a:lnTo>
                    <a:pt x="9028" y="175259"/>
                  </a:lnTo>
                  <a:lnTo>
                    <a:pt x="8942" y="173989"/>
                  </a:lnTo>
                  <a:lnTo>
                    <a:pt x="8247" y="170179"/>
                  </a:lnTo>
                  <a:lnTo>
                    <a:pt x="8160" y="168909"/>
                  </a:lnTo>
                  <a:lnTo>
                    <a:pt x="8073" y="162559"/>
                  </a:lnTo>
                  <a:lnTo>
                    <a:pt x="8508" y="158749"/>
                  </a:lnTo>
                  <a:lnTo>
                    <a:pt x="10244" y="154939"/>
                  </a:lnTo>
                  <a:lnTo>
                    <a:pt x="10678" y="153669"/>
                  </a:lnTo>
                  <a:lnTo>
                    <a:pt x="10678" y="151129"/>
                  </a:lnTo>
                  <a:lnTo>
                    <a:pt x="10417" y="149859"/>
                  </a:lnTo>
                  <a:lnTo>
                    <a:pt x="9376" y="146049"/>
                  </a:lnTo>
                  <a:lnTo>
                    <a:pt x="9245" y="144779"/>
                  </a:lnTo>
                  <a:lnTo>
                    <a:pt x="9217" y="135889"/>
                  </a:lnTo>
                  <a:lnTo>
                    <a:pt x="9419" y="133349"/>
                  </a:lnTo>
                  <a:lnTo>
                    <a:pt x="10635" y="128269"/>
                  </a:lnTo>
                  <a:lnTo>
                    <a:pt x="9723" y="123189"/>
                  </a:lnTo>
                  <a:lnTo>
                    <a:pt x="7292" y="118109"/>
                  </a:lnTo>
                  <a:lnTo>
                    <a:pt x="11372" y="115569"/>
                  </a:lnTo>
                  <a:lnTo>
                    <a:pt x="13109" y="115569"/>
                  </a:lnTo>
                  <a:lnTo>
                    <a:pt x="12501" y="114299"/>
                  </a:lnTo>
                  <a:lnTo>
                    <a:pt x="11980" y="113029"/>
                  </a:lnTo>
                  <a:lnTo>
                    <a:pt x="11720" y="111759"/>
                  </a:lnTo>
                  <a:lnTo>
                    <a:pt x="11720" y="106679"/>
                  </a:lnTo>
                  <a:lnTo>
                    <a:pt x="12284" y="105409"/>
                  </a:lnTo>
                  <a:lnTo>
                    <a:pt x="14541" y="104139"/>
                  </a:lnTo>
                  <a:lnTo>
                    <a:pt x="12762" y="104139"/>
                  </a:lnTo>
                  <a:lnTo>
                    <a:pt x="12762" y="102869"/>
                  </a:lnTo>
                  <a:lnTo>
                    <a:pt x="12588" y="102869"/>
                  </a:lnTo>
                  <a:lnTo>
                    <a:pt x="11893" y="100329"/>
                  </a:lnTo>
                  <a:lnTo>
                    <a:pt x="11785" y="88899"/>
                  </a:lnTo>
                  <a:lnTo>
                    <a:pt x="11850" y="86359"/>
                  </a:lnTo>
                  <a:lnTo>
                    <a:pt x="12110" y="82549"/>
                  </a:lnTo>
                  <a:lnTo>
                    <a:pt x="12458" y="78739"/>
                  </a:lnTo>
                  <a:lnTo>
                    <a:pt x="10461" y="74929"/>
                  </a:lnTo>
                  <a:lnTo>
                    <a:pt x="6120" y="68579"/>
                  </a:lnTo>
                  <a:lnTo>
                    <a:pt x="8985" y="64769"/>
                  </a:lnTo>
                  <a:lnTo>
                    <a:pt x="10027" y="60959"/>
                  </a:lnTo>
                  <a:lnTo>
                    <a:pt x="8464" y="55879"/>
                  </a:lnTo>
                  <a:lnTo>
                    <a:pt x="6641" y="52069"/>
                  </a:lnTo>
                  <a:lnTo>
                    <a:pt x="3776" y="45719"/>
                  </a:lnTo>
                  <a:lnTo>
                    <a:pt x="6815" y="43179"/>
                  </a:lnTo>
                  <a:lnTo>
                    <a:pt x="8290" y="40639"/>
                  </a:lnTo>
                  <a:lnTo>
                    <a:pt x="8117" y="35559"/>
                  </a:lnTo>
                  <a:lnTo>
                    <a:pt x="8725" y="31749"/>
                  </a:lnTo>
                  <a:lnTo>
                    <a:pt x="10027" y="26669"/>
                  </a:lnTo>
                  <a:lnTo>
                    <a:pt x="14107" y="27939"/>
                  </a:lnTo>
                  <a:lnTo>
                    <a:pt x="65633" y="27939"/>
                  </a:lnTo>
                  <a:lnTo>
                    <a:pt x="66501" y="30479"/>
                  </a:lnTo>
                  <a:lnTo>
                    <a:pt x="66935" y="33019"/>
                  </a:lnTo>
                  <a:lnTo>
                    <a:pt x="66935" y="35559"/>
                  </a:lnTo>
                  <a:lnTo>
                    <a:pt x="69279" y="39369"/>
                  </a:lnTo>
                  <a:lnTo>
                    <a:pt x="69539" y="43179"/>
                  </a:lnTo>
                  <a:lnTo>
                    <a:pt x="67716" y="43179"/>
                  </a:lnTo>
                  <a:lnTo>
                    <a:pt x="65980" y="44449"/>
                  </a:lnTo>
                  <a:lnTo>
                    <a:pt x="66240" y="45719"/>
                  </a:lnTo>
                  <a:lnTo>
                    <a:pt x="68498" y="45719"/>
                  </a:lnTo>
                  <a:lnTo>
                    <a:pt x="68556" y="49529"/>
                  </a:lnTo>
                  <a:lnTo>
                    <a:pt x="68671" y="52069"/>
                  </a:lnTo>
                  <a:lnTo>
                    <a:pt x="69366" y="58419"/>
                  </a:lnTo>
                  <a:lnTo>
                    <a:pt x="69482" y="60959"/>
                  </a:lnTo>
                  <a:lnTo>
                    <a:pt x="69539" y="66039"/>
                  </a:lnTo>
                  <a:lnTo>
                    <a:pt x="70321" y="73659"/>
                  </a:lnTo>
                  <a:lnTo>
                    <a:pt x="70364" y="77469"/>
                  </a:lnTo>
                  <a:lnTo>
                    <a:pt x="69670" y="80009"/>
                  </a:lnTo>
                  <a:lnTo>
                    <a:pt x="69062" y="82549"/>
                  </a:lnTo>
                  <a:lnTo>
                    <a:pt x="72708" y="88899"/>
                  </a:lnTo>
                  <a:lnTo>
                    <a:pt x="77223" y="93979"/>
                  </a:lnTo>
                  <a:lnTo>
                    <a:pt x="65589" y="93979"/>
                  </a:lnTo>
                  <a:lnTo>
                    <a:pt x="68107" y="96519"/>
                  </a:lnTo>
                  <a:lnTo>
                    <a:pt x="69409" y="97789"/>
                  </a:lnTo>
                  <a:lnTo>
                    <a:pt x="63289" y="97789"/>
                  </a:lnTo>
                  <a:lnTo>
                    <a:pt x="67803" y="101599"/>
                  </a:lnTo>
                  <a:lnTo>
                    <a:pt x="69887" y="105409"/>
                  </a:lnTo>
                  <a:lnTo>
                    <a:pt x="69192" y="116839"/>
                  </a:lnTo>
                  <a:lnTo>
                    <a:pt x="68671" y="121919"/>
                  </a:lnTo>
                  <a:lnTo>
                    <a:pt x="67282" y="130809"/>
                  </a:lnTo>
                  <a:lnTo>
                    <a:pt x="66674" y="135889"/>
                  </a:lnTo>
                  <a:lnTo>
                    <a:pt x="66154" y="139699"/>
                  </a:lnTo>
                  <a:lnTo>
                    <a:pt x="65720" y="144779"/>
                  </a:lnTo>
                  <a:lnTo>
                    <a:pt x="66371" y="149859"/>
                  </a:lnTo>
                  <a:lnTo>
                    <a:pt x="68107" y="157479"/>
                  </a:lnTo>
                  <a:lnTo>
                    <a:pt x="63853" y="158749"/>
                  </a:lnTo>
                  <a:lnTo>
                    <a:pt x="62420" y="158749"/>
                  </a:lnTo>
                  <a:lnTo>
                    <a:pt x="63810" y="160019"/>
                  </a:lnTo>
                  <a:lnTo>
                    <a:pt x="63810" y="161289"/>
                  </a:lnTo>
                  <a:lnTo>
                    <a:pt x="63983" y="162559"/>
                  </a:lnTo>
                  <a:lnTo>
                    <a:pt x="64678" y="166369"/>
                  </a:lnTo>
                  <a:lnTo>
                    <a:pt x="64765" y="167639"/>
                  </a:lnTo>
                  <a:lnTo>
                    <a:pt x="64678" y="176529"/>
                  </a:lnTo>
                  <a:lnTo>
                    <a:pt x="63983" y="180339"/>
                  </a:lnTo>
                  <a:lnTo>
                    <a:pt x="63810" y="182879"/>
                  </a:lnTo>
                  <a:lnTo>
                    <a:pt x="63810" y="185419"/>
                  </a:lnTo>
                  <a:lnTo>
                    <a:pt x="63983" y="185419"/>
                  </a:lnTo>
                  <a:lnTo>
                    <a:pt x="64678" y="187959"/>
                  </a:lnTo>
                  <a:lnTo>
                    <a:pt x="64851" y="189229"/>
                  </a:lnTo>
                  <a:lnTo>
                    <a:pt x="64851" y="195579"/>
                  </a:lnTo>
                  <a:lnTo>
                    <a:pt x="56691" y="195579"/>
                  </a:lnTo>
                  <a:lnTo>
                    <a:pt x="56387" y="196849"/>
                  </a:lnTo>
                  <a:lnTo>
                    <a:pt x="61247" y="200496"/>
                  </a:lnTo>
                  <a:lnTo>
                    <a:pt x="61986" y="203199"/>
                  </a:lnTo>
                  <a:lnTo>
                    <a:pt x="62247" y="205739"/>
                  </a:lnTo>
                  <a:lnTo>
                    <a:pt x="62247" y="209549"/>
                  </a:lnTo>
                  <a:lnTo>
                    <a:pt x="60163" y="214629"/>
                  </a:lnTo>
                  <a:lnTo>
                    <a:pt x="58861" y="215899"/>
                  </a:lnTo>
                  <a:lnTo>
                    <a:pt x="57646" y="215899"/>
                  </a:lnTo>
                  <a:lnTo>
                    <a:pt x="57385" y="217169"/>
                  </a:lnTo>
                  <a:lnTo>
                    <a:pt x="58080" y="219709"/>
                  </a:lnTo>
                  <a:lnTo>
                    <a:pt x="125927" y="219709"/>
                  </a:lnTo>
                  <a:lnTo>
                    <a:pt x="126925" y="222249"/>
                  </a:lnTo>
                  <a:lnTo>
                    <a:pt x="126317" y="224789"/>
                  </a:lnTo>
                  <a:lnTo>
                    <a:pt x="189476" y="224789"/>
                  </a:lnTo>
                  <a:lnTo>
                    <a:pt x="190779" y="226059"/>
                  </a:lnTo>
                  <a:lnTo>
                    <a:pt x="202586" y="226059"/>
                  </a:lnTo>
                  <a:lnTo>
                    <a:pt x="205537" y="227329"/>
                  </a:lnTo>
                  <a:lnTo>
                    <a:pt x="208229" y="228599"/>
                  </a:lnTo>
                  <a:lnTo>
                    <a:pt x="232986" y="228599"/>
                  </a:lnTo>
                  <a:lnTo>
                    <a:pt x="232885" y="229869"/>
                  </a:lnTo>
                  <a:lnTo>
                    <a:pt x="233753" y="231139"/>
                  </a:lnTo>
                  <a:lnTo>
                    <a:pt x="304334" y="231139"/>
                  </a:lnTo>
                  <a:lnTo>
                    <a:pt x="304942" y="232409"/>
                  </a:lnTo>
                  <a:lnTo>
                    <a:pt x="305810" y="236219"/>
                  </a:lnTo>
                  <a:lnTo>
                    <a:pt x="306635" y="237489"/>
                  </a:lnTo>
                  <a:lnTo>
                    <a:pt x="307850" y="238759"/>
                  </a:lnTo>
                  <a:lnTo>
                    <a:pt x="309847" y="242569"/>
                  </a:lnTo>
                  <a:lnTo>
                    <a:pt x="310759" y="246379"/>
                  </a:lnTo>
                  <a:lnTo>
                    <a:pt x="310412" y="251459"/>
                  </a:lnTo>
                  <a:lnTo>
                    <a:pt x="311149" y="255269"/>
                  </a:lnTo>
                  <a:lnTo>
                    <a:pt x="312799" y="257809"/>
                  </a:lnTo>
                  <a:lnTo>
                    <a:pt x="312799" y="264159"/>
                  </a:lnTo>
                  <a:lnTo>
                    <a:pt x="312481" y="265429"/>
                  </a:lnTo>
                  <a:lnTo>
                    <a:pt x="58340" y="265429"/>
                  </a:lnTo>
                  <a:lnTo>
                    <a:pt x="56430" y="267969"/>
                  </a:lnTo>
                  <a:lnTo>
                    <a:pt x="56474" y="270509"/>
                  </a:lnTo>
                  <a:lnTo>
                    <a:pt x="60467" y="273049"/>
                  </a:lnTo>
                  <a:lnTo>
                    <a:pt x="62768" y="274319"/>
                  </a:lnTo>
                  <a:lnTo>
                    <a:pt x="64658" y="275241"/>
                  </a:lnTo>
                  <a:lnTo>
                    <a:pt x="64851" y="276859"/>
                  </a:lnTo>
                  <a:lnTo>
                    <a:pt x="64851" y="281939"/>
                  </a:lnTo>
                  <a:lnTo>
                    <a:pt x="64678" y="284479"/>
                  </a:lnTo>
                  <a:lnTo>
                    <a:pt x="63983" y="288289"/>
                  </a:lnTo>
                  <a:lnTo>
                    <a:pt x="63810" y="289559"/>
                  </a:lnTo>
                  <a:lnTo>
                    <a:pt x="63810" y="293369"/>
                  </a:lnTo>
                  <a:lnTo>
                    <a:pt x="64938" y="294639"/>
                  </a:lnTo>
                  <a:lnTo>
                    <a:pt x="67195" y="295909"/>
                  </a:lnTo>
                  <a:lnTo>
                    <a:pt x="66674" y="303529"/>
                  </a:lnTo>
                  <a:lnTo>
                    <a:pt x="66397" y="308609"/>
                  </a:lnTo>
                  <a:lnTo>
                    <a:pt x="66067" y="317499"/>
                  </a:lnTo>
                  <a:lnTo>
                    <a:pt x="4427" y="317499"/>
                  </a:lnTo>
                  <a:lnTo>
                    <a:pt x="4241" y="318407"/>
                  </a:lnTo>
                  <a:lnTo>
                    <a:pt x="2951" y="318769"/>
                  </a:lnTo>
                  <a:close/>
                </a:path>
                <a:path w="313055" h="406400">
                  <a:moveTo>
                    <a:pt x="80609" y="97789"/>
                  </a:moveTo>
                  <a:lnTo>
                    <a:pt x="69756" y="93979"/>
                  </a:lnTo>
                  <a:lnTo>
                    <a:pt x="77223" y="93979"/>
                  </a:lnTo>
                  <a:lnTo>
                    <a:pt x="80609" y="97789"/>
                  </a:lnTo>
                  <a:close/>
                </a:path>
                <a:path w="313055" h="406400">
                  <a:moveTo>
                    <a:pt x="69105" y="100329"/>
                  </a:moveTo>
                  <a:lnTo>
                    <a:pt x="63289" y="97789"/>
                  </a:lnTo>
                  <a:lnTo>
                    <a:pt x="69409" y="97789"/>
                  </a:lnTo>
                  <a:lnTo>
                    <a:pt x="70711" y="99059"/>
                  </a:lnTo>
                  <a:lnTo>
                    <a:pt x="69105" y="100329"/>
                  </a:lnTo>
                  <a:close/>
                </a:path>
                <a:path w="313055" h="406400">
                  <a:moveTo>
                    <a:pt x="300558" y="116839"/>
                  </a:moveTo>
                  <a:lnTo>
                    <a:pt x="299082" y="116839"/>
                  </a:lnTo>
                  <a:lnTo>
                    <a:pt x="300297" y="115569"/>
                  </a:lnTo>
                  <a:lnTo>
                    <a:pt x="300558" y="116839"/>
                  </a:lnTo>
                  <a:close/>
                </a:path>
                <a:path w="313055" h="406400">
                  <a:moveTo>
                    <a:pt x="301079" y="116839"/>
                  </a:moveTo>
                  <a:lnTo>
                    <a:pt x="300558" y="116839"/>
                  </a:lnTo>
                  <a:lnTo>
                    <a:pt x="300297" y="115569"/>
                  </a:lnTo>
                  <a:lnTo>
                    <a:pt x="301947" y="115569"/>
                  </a:lnTo>
                  <a:lnTo>
                    <a:pt x="301079" y="116839"/>
                  </a:lnTo>
                  <a:close/>
                </a:path>
                <a:path w="313055" h="406400">
                  <a:moveTo>
                    <a:pt x="61247" y="200496"/>
                  </a:moveTo>
                  <a:lnTo>
                    <a:pt x="56387" y="196849"/>
                  </a:lnTo>
                  <a:lnTo>
                    <a:pt x="56691" y="195579"/>
                  </a:lnTo>
                  <a:lnTo>
                    <a:pt x="60684" y="195579"/>
                  </a:lnTo>
                  <a:lnTo>
                    <a:pt x="60684" y="196849"/>
                  </a:lnTo>
                  <a:lnTo>
                    <a:pt x="60945" y="199389"/>
                  </a:lnTo>
                  <a:lnTo>
                    <a:pt x="61247" y="200496"/>
                  </a:lnTo>
                  <a:close/>
                </a:path>
                <a:path w="313055" h="406400">
                  <a:moveTo>
                    <a:pt x="63158" y="201929"/>
                  </a:moveTo>
                  <a:lnTo>
                    <a:pt x="61247" y="200496"/>
                  </a:lnTo>
                  <a:lnTo>
                    <a:pt x="60945" y="199389"/>
                  </a:lnTo>
                  <a:lnTo>
                    <a:pt x="60684" y="196849"/>
                  </a:lnTo>
                  <a:lnTo>
                    <a:pt x="60684" y="195579"/>
                  </a:lnTo>
                  <a:lnTo>
                    <a:pt x="64851" y="195579"/>
                  </a:lnTo>
                  <a:lnTo>
                    <a:pt x="64851" y="199389"/>
                  </a:lnTo>
                  <a:lnTo>
                    <a:pt x="63158" y="201929"/>
                  </a:lnTo>
                  <a:close/>
                </a:path>
                <a:path w="313055" h="406400">
                  <a:moveTo>
                    <a:pt x="114858" y="219709"/>
                  </a:moveTo>
                  <a:lnTo>
                    <a:pt x="58080" y="219709"/>
                  </a:lnTo>
                  <a:lnTo>
                    <a:pt x="60163" y="214629"/>
                  </a:lnTo>
                  <a:lnTo>
                    <a:pt x="62203" y="214629"/>
                  </a:lnTo>
                  <a:lnTo>
                    <a:pt x="64982" y="213359"/>
                  </a:lnTo>
                  <a:lnTo>
                    <a:pt x="71232" y="213359"/>
                  </a:lnTo>
                  <a:lnTo>
                    <a:pt x="79046" y="214629"/>
                  </a:lnTo>
                  <a:lnTo>
                    <a:pt x="82518" y="215899"/>
                  </a:lnTo>
                  <a:lnTo>
                    <a:pt x="85557" y="217169"/>
                  </a:lnTo>
                  <a:lnTo>
                    <a:pt x="105742" y="217169"/>
                  </a:lnTo>
                  <a:lnTo>
                    <a:pt x="111993" y="218439"/>
                  </a:lnTo>
                  <a:lnTo>
                    <a:pt x="114858" y="219709"/>
                  </a:lnTo>
                  <a:close/>
                </a:path>
                <a:path w="313055" h="406400">
                  <a:moveTo>
                    <a:pt x="58080" y="219709"/>
                  </a:moveTo>
                  <a:lnTo>
                    <a:pt x="57385" y="217169"/>
                  </a:lnTo>
                  <a:lnTo>
                    <a:pt x="57646" y="215899"/>
                  </a:lnTo>
                  <a:lnTo>
                    <a:pt x="58861" y="215899"/>
                  </a:lnTo>
                  <a:lnTo>
                    <a:pt x="60163" y="214629"/>
                  </a:lnTo>
                  <a:lnTo>
                    <a:pt x="58080" y="219709"/>
                  </a:lnTo>
                  <a:close/>
                </a:path>
                <a:path w="313055" h="406400">
                  <a:moveTo>
                    <a:pt x="105742" y="217169"/>
                  </a:moveTo>
                  <a:lnTo>
                    <a:pt x="85557" y="217169"/>
                  </a:lnTo>
                  <a:lnTo>
                    <a:pt x="87293" y="215899"/>
                  </a:lnTo>
                  <a:lnTo>
                    <a:pt x="101835" y="215899"/>
                  </a:lnTo>
                  <a:lnTo>
                    <a:pt x="105742" y="217169"/>
                  </a:lnTo>
                  <a:close/>
                </a:path>
                <a:path w="313055" h="406400">
                  <a:moveTo>
                    <a:pt x="234708" y="231139"/>
                  </a:moveTo>
                  <a:lnTo>
                    <a:pt x="233753" y="231139"/>
                  </a:lnTo>
                  <a:lnTo>
                    <a:pt x="232885" y="229869"/>
                  </a:lnTo>
                  <a:lnTo>
                    <a:pt x="233188" y="226059"/>
                  </a:lnTo>
                  <a:lnTo>
                    <a:pt x="234664" y="219709"/>
                  </a:lnTo>
                  <a:lnTo>
                    <a:pt x="242304" y="222249"/>
                  </a:lnTo>
                  <a:lnTo>
                    <a:pt x="246124" y="224679"/>
                  </a:lnTo>
                  <a:lnTo>
                    <a:pt x="306273" y="224789"/>
                  </a:lnTo>
                  <a:lnTo>
                    <a:pt x="305897" y="228599"/>
                  </a:lnTo>
                  <a:lnTo>
                    <a:pt x="235185" y="228599"/>
                  </a:lnTo>
                  <a:lnTo>
                    <a:pt x="235185" y="229869"/>
                  </a:lnTo>
                  <a:lnTo>
                    <a:pt x="234708" y="231139"/>
                  </a:lnTo>
                  <a:close/>
                </a:path>
                <a:path w="313055" h="406400">
                  <a:moveTo>
                    <a:pt x="159915" y="224789"/>
                  </a:moveTo>
                  <a:lnTo>
                    <a:pt x="126317" y="224789"/>
                  </a:lnTo>
                  <a:lnTo>
                    <a:pt x="128748" y="223519"/>
                  </a:lnTo>
                  <a:lnTo>
                    <a:pt x="131657" y="222249"/>
                  </a:lnTo>
                  <a:lnTo>
                    <a:pt x="153665" y="222249"/>
                  </a:lnTo>
                  <a:lnTo>
                    <a:pt x="159915" y="224789"/>
                  </a:lnTo>
                  <a:close/>
                </a:path>
                <a:path w="313055" h="406400">
                  <a:moveTo>
                    <a:pt x="189476" y="224789"/>
                  </a:moveTo>
                  <a:lnTo>
                    <a:pt x="172417" y="224789"/>
                  </a:lnTo>
                  <a:lnTo>
                    <a:pt x="183963" y="222249"/>
                  </a:lnTo>
                  <a:lnTo>
                    <a:pt x="188174" y="223519"/>
                  </a:lnTo>
                  <a:lnTo>
                    <a:pt x="189476" y="224789"/>
                  </a:lnTo>
                  <a:close/>
                </a:path>
                <a:path w="313055" h="406400">
                  <a:moveTo>
                    <a:pt x="246298" y="224789"/>
                  </a:moveTo>
                  <a:lnTo>
                    <a:pt x="246124" y="224789"/>
                  </a:lnTo>
                  <a:lnTo>
                    <a:pt x="246298" y="224789"/>
                  </a:lnTo>
                  <a:close/>
                </a:path>
                <a:path w="313055" h="406400">
                  <a:moveTo>
                    <a:pt x="230410" y="228599"/>
                  </a:moveTo>
                  <a:lnTo>
                    <a:pt x="211094" y="228599"/>
                  </a:lnTo>
                  <a:lnTo>
                    <a:pt x="215087" y="227329"/>
                  </a:lnTo>
                  <a:lnTo>
                    <a:pt x="225418" y="227329"/>
                  </a:lnTo>
                  <a:lnTo>
                    <a:pt x="230410" y="228599"/>
                  </a:lnTo>
                  <a:close/>
                </a:path>
                <a:path w="313055" h="406400">
                  <a:moveTo>
                    <a:pt x="303553" y="231139"/>
                  </a:moveTo>
                  <a:lnTo>
                    <a:pt x="234708" y="231139"/>
                  </a:lnTo>
                  <a:lnTo>
                    <a:pt x="235185" y="229869"/>
                  </a:lnTo>
                  <a:lnTo>
                    <a:pt x="235185" y="228599"/>
                  </a:lnTo>
                  <a:lnTo>
                    <a:pt x="305897" y="228599"/>
                  </a:lnTo>
                  <a:lnTo>
                    <a:pt x="305029" y="229869"/>
                  </a:lnTo>
                  <a:lnTo>
                    <a:pt x="303553" y="231139"/>
                  </a:lnTo>
                  <a:close/>
                </a:path>
                <a:path w="313055" h="406400">
                  <a:moveTo>
                    <a:pt x="64658" y="275241"/>
                  </a:moveTo>
                  <a:lnTo>
                    <a:pt x="62768" y="274319"/>
                  </a:lnTo>
                  <a:lnTo>
                    <a:pt x="60467" y="273049"/>
                  </a:lnTo>
                  <a:lnTo>
                    <a:pt x="56474" y="270509"/>
                  </a:lnTo>
                  <a:lnTo>
                    <a:pt x="56430" y="267969"/>
                  </a:lnTo>
                  <a:lnTo>
                    <a:pt x="58340" y="265429"/>
                  </a:lnTo>
                  <a:lnTo>
                    <a:pt x="61552" y="266699"/>
                  </a:lnTo>
                  <a:lnTo>
                    <a:pt x="63419" y="269239"/>
                  </a:lnTo>
                  <a:lnTo>
                    <a:pt x="63940" y="271779"/>
                  </a:lnTo>
                  <a:lnTo>
                    <a:pt x="64548" y="274319"/>
                  </a:lnTo>
                  <a:lnTo>
                    <a:pt x="64658" y="275241"/>
                  </a:lnTo>
                  <a:close/>
                </a:path>
                <a:path w="313055" h="406400">
                  <a:moveTo>
                    <a:pt x="82996" y="279399"/>
                  </a:moveTo>
                  <a:lnTo>
                    <a:pt x="75226" y="279399"/>
                  </a:lnTo>
                  <a:lnTo>
                    <a:pt x="72795" y="278129"/>
                  </a:lnTo>
                  <a:lnTo>
                    <a:pt x="70451" y="276859"/>
                  </a:lnTo>
                  <a:lnTo>
                    <a:pt x="67977" y="276859"/>
                  </a:lnTo>
                  <a:lnTo>
                    <a:pt x="64658" y="275241"/>
                  </a:lnTo>
                  <a:lnTo>
                    <a:pt x="64548" y="274319"/>
                  </a:lnTo>
                  <a:lnTo>
                    <a:pt x="63940" y="271779"/>
                  </a:lnTo>
                  <a:lnTo>
                    <a:pt x="63419" y="269239"/>
                  </a:lnTo>
                  <a:lnTo>
                    <a:pt x="61552" y="266699"/>
                  </a:lnTo>
                  <a:lnTo>
                    <a:pt x="58340" y="265429"/>
                  </a:lnTo>
                  <a:lnTo>
                    <a:pt x="312481" y="265429"/>
                  </a:lnTo>
                  <a:lnTo>
                    <a:pt x="311844" y="267969"/>
                  </a:lnTo>
                  <a:lnTo>
                    <a:pt x="309934" y="269239"/>
                  </a:lnTo>
                  <a:lnTo>
                    <a:pt x="307850" y="269239"/>
                  </a:lnTo>
                  <a:lnTo>
                    <a:pt x="307330" y="270509"/>
                  </a:lnTo>
                  <a:lnTo>
                    <a:pt x="307989" y="270509"/>
                  </a:lnTo>
                  <a:lnTo>
                    <a:pt x="308545" y="275589"/>
                  </a:lnTo>
                  <a:lnTo>
                    <a:pt x="85427" y="275589"/>
                  </a:lnTo>
                  <a:lnTo>
                    <a:pt x="86208" y="276859"/>
                  </a:lnTo>
                  <a:lnTo>
                    <a:pt x="85861" y="278129"/>
                  </a:lnTo>
                  <a:lnTo>
                    <a:pt x="84385" y="278129"/>
                  </a:lnTo>
                  <a:lnTo>
                    <a:pt x="82996" y="279399"/>
                  </a:lnTo>
                  <a:close/>
                </a:path>
                <a:path w="313055" h="406400">
                  <a:moveTo>
                    <a:pt x="307989" y="270509"/>
                  </a:moveTo>
                  <a:lnTo>
                    <a:pt x="307330" y="270509"/>
                  </a:lnTo>
                  <a:lnTo>
                    <a:pt x="307850" y="269239"/>
                  </a:lnTo>
                  <a:lnTo>
                    <a:pt x="307989" y="270509"/>
                  </a:lnTo>
                  <a:close/>
                </a:path>
                <a:path w="313055" h="406400">
                  <a:moveTo>
                    <a:pt x="308024" y="270509"/>
                  </a:moveTo>
                  <a:lnTo>
                    <a:pt x="307850" y="269239"/>
                  </a:lnTo>
                  <a:lnTo>
                    <a:pt x="309934" y="269239"/>
                  </a:lnTo>
                  <a:lnTo>
                    <a:pt x="308024" y="270509"/>
                  </a:lnTo>
                  <a:close/>
                </a:path>
                <a:path w="313055" h="406400">
                  <a:moveTo>
                    <a:pt x="90245" y="278129"/>
                  </a:moveTo>
                  <a:lnTo>
                    <a:pt x="86990" y="278129"/>
                  </a:lnTo>
                  <a:lnTo>
                    <a:pt x="85427" y="275589"/>
                  </a:lnTo>
                  <a:lnTo>
                    <a:pt x="126317" y="275589"/>
                  </a:lnTo>
                  <a:lnTo>
                    <a:pt x="127055" y="276859"/>
                  </a:lnTo>
                  <a:lnTo>
                    <a:pt x="91981" y="276859"/>
                  </a:lnTo>
                  <a:lnTo>
                    <a:pt x="90245" y="278129"/>
                  </a:lnTo>
                  <a:close/>
                </a:path>
                <a:path w="313055" h="406400">
                  <a:moveTo>
                    <a:pt x="127699" y="277968"/>
                  </a:moveTo>
                  <a:lnTo>
                    <a:pt x="126317" y="275589"/>
                  </a:lnTo>
                  <a:lnTo>
                    <a:pt x="128965" y="275589"/>
                  </a:lnTo>
                  <a:lnTo>
                    <a:pt x="129139" y="276859"/>
                  </a:lnTo>
                  <a:lnTo>
                    <a:pt x="127699" y="277968"/>
                  </a:lnTo>
                  <a:close/>
                </a:path>
                <a:path w="313055" h="406400">
                  <a:moveTo>
                    <a:pt x="159915" y="287019"/>
                  </a:moveTo>
                  <a:lnTo>
                    <a:pt x="152796" y="287019"/>
                  </a:lnTo>
                  <a:lnTo>
                    <a:pt x="149411" y="285749"/>
                  </a:lnTo>
                  <a:lnTo>
                    <a:pt x="145851" y="284479"/>
                  </a:lnTo>
                  <a:lnTo>
                    <a:pt x="136605" y="279399"/>
                  </a:lnTo>
                  <a:lnTo>
                    <a:pt x="135737" y="279399"/>
                  </a:lnTo>
                  <a:lnTo>
                    <a:pt x="134174" y="278129"/>
                  </a:lnTo>
                  <a:lnTo>
                    <a:pt x="127793" y="278129"/>
                  </a:lnTo>
                  <a:lnTo>
                    <a:pt x="127699" y="277968"/>
                  </a:lnTo>
                  <a:lnTo>
                    <a:pt x="129139" y="276859"/>
                  </a:lnTo>
                  <a:lnTo>
                    <a:pt x="128965" y="275589"/>
                  </a:lnTo>
                  <a:lnTo>
                    <a:pt x="308545" y="275589"/>
                  </a:lnTo>
                  <a:lnTo>
                    <a:pt x="307894" y="279399"/>
                  </a:lnTo>
                  <a:lnTo>
                    <a:pt x="306563" y="281939"/>
                  </a:lnTo>
                  <a:lnTo>
                    <a:pt x="161218" y="281939"/>
                  </a:lnTo>
                  <a:lnTo>
                    <a:pt x="162458" y="284661"/>
                  </a:lnTo>
                  <a:lnTo>
                    <a:pt x="162086" y="285749"/>
                  </a:lnTo>
                  <a:lnTo>
                    <a:pt x="159915" y="287019"/>
                  </a:lnTo>
                  <a:close/>
                </a:path>
                <a:path w="313055" h="406400">
                  <a:moveTo>
                    <a:pt x="124104" y="280669"/>
                  </a:moveTo>
                  <a:lnTo>
                    <a:pt x="118808" y="279399"/>
                  </a:lnTo>
                  <a:lnTo>
                    <a:pt x="115769" y="278129"/>
                  </a:lnTo>
                  <a:lnTo>
                    <a:pt x="104657" y="278129"/>
                  </a:lnTo>
                  <a:lnTo>
                    <a:pt x="98753" y="276859"/>
                  </a:lnTo>
                  <a:lnTo>
                    <a:pt x="127055" y="276859"/>
                  </a:lnTo>
                  <a:lnTo>
                    <a:pt x="127699" y="277968"/>
                  </a:lnTo>
                  <a:lnTo>
                    <a:pt x="124104" y="280669"/>
                  </a:lnTo>
                  <a:close/>
                </a:path>
                <a:path w="313055" h="406400">
                  <a:moveTo>
                    <a:pt x="162458" y="284661"/>
                  </a:moveTo>
                  <a:lnTo>
                    <a:pt x="161218" y="281939"/>
                  </a:lnTo>
                  <a:lnTo>
                    <a:pt x="163041" y="281939"/>
                  </a:lnTo>
                  <a:lnTo>
                    <a:pt x="162520" y="284479"/>
                  </a:lnTo>
                  <a:lnTo>
                    <a:pt x="162458" y="284661"/>
                  </a:lnTo>
                  <a:close/>
                </a:path>
                <a:path w="313055" h="406400">
                  <a:moveTo>
                    <a:pt x="165775" y="287019"/>
                  </a:moveTo>
                  <a:lnTo>
                    <a:pt x="162954" y="285749"/>
                  </a:lnTo>
                  <a:lnTo>
                    <a:pt x="162458" y="284661"/>
                  </a:lnTo>
                  <a:lnTo>
                    <a:pt x="162520" y="284479"/>
                  </a:lnTo>
                  <a:lnTo>
                    <a:pt x="163041" y="281939"/>
                  </a:lnTo>
                  <a:lnTo>
                    <a:pt x="306563" y="281939"/>
                  </a:lnTo>
                  <a:lnTo>
                    <a:pt x="305232" y="284479"/>
                  </a:lnTo>
                  <a:lnTo>
                    <a:pt x="173589" y="284479"/>
                  </a:lnTo>
                  <a:lnTo>
                    <a:pt x="165775" y="287019"/>
                  </a:lnTo>
                  <a:close/>
                </a:path>
                <a:path w="313055" h="406400">
                  <a:moveTo>
                    <a:pt x="178407" y="289559"/>
                  </a:moveTo>
                  <a:lnTo>
                    <a:pt x="176497" y="285749"/>
                  </a:lnTo>
                  <a:lnTo>
                    <a:pt x="173589" y="284479"/>
                  </a:lnTo>
                  <a:lnTo>
                    <a:pt x="188999" y="284479"/>
                  </a:lnTo>
                  <a:lnTo>
                    <a:pt x="184311" y="285749"/>
                  </a:lnTo>
                  <a:lnTo>
                    <a:pt x="178407" y="289559"/>
                  </a:lnTo>
                  <a:close/>
                </a:path>
                <a:path w="313055" h="406400">
                  <a:moveTo>
                    <a:pt x="259233" y="401319"/>
                  </a:moveTo>
                  <a:lnTo>
                    <a:pt x="256933" y="398779"/>
                  </a:lnTo>
                  <a:lnTo>
                    <a:pt x="254068" y="396239"/>
                  </a:lnTo>
                  <a:lnTo>
                    <a:pt x="251290" y="392429"/>
                  </a:lnTo>
                  <a:lnTo>
                    <a:pt x="249466" y="389889"/>
                  </a:lnTo>
                  <a:lnTo>
                    <a:pt x="248598" y="388619"/>
                  </a:lnTo>
                  <a:lnTo>
                    <a:pt x="247817" y="388619"/>
                  </a:lnTo>
                  <a:lnTo>
                    <a:pt x="246819" y="387349"/>
                  </a:lnTo>
                  <a:lnTo>
                    <a:pt x="244388" y="384809"/>
                  </a:lnTo>
                  <a:lnTo>
                    <a:pt x="243042" y="383539"/>
                  </a:lnTo>
                  <a:lnTo>
                    <a:pt x="240090" y="378459"/>
                  </a:lnTo>
                  <a:lnTo>
                    <a:pt x="239352" y="375919"/>
                  </a:lnTo>
                  <a:lnTo>
                    <a:pt x="239439" y="367029"/>
                  </a:lnTo>
                  <a:lnTo>
                    <a:pt x="239526" y="365759"/>
                  </a:lnTo>
                  <a:lnTo>
                    <a:pt x="239873" y="365759"/>
                  </a:lnTo>
                  <a:lnTo>
                    <a:pt x="240307" y="364489"/>
                  </a:lnTo>
                  <a:lnTo>
                    <a:pt x="239005" y="361949"/>
                  </a:lnTo>
                  <a:lnTo>
                    <a:pt x="235966" y="356869"/>
                  </a:lnTo>
                  <a:lnTo>
                    <a:pt x="240394" y="354329"/>
                  </a:lnTo>
                  <a:lnTo>
                    <a:pt x="242565" y="351789"/>
                  </a:lnTo>
                  <a:lnTo>
                    <a:pt x="242391" y="351789"/>
                  </a:lnTo>
                  <a:lnTo>
                    <a:pt x="224116" y="340359"/>
                  </a:lnTo>
                  <a:lnTo>
                    <a:pt x="236531" y="339089"/>
                  </a:lnTo>
                  <a:lnTo>
                    <a:pt x="241913" y="337819"/>
                  </a:lnTo>
                  <a:lnTo>
                    <a:pt x="238614" y="336549"/>
                  </a:lnTo>
                  <a:lnTo>
                    <a:pt x="237790" y="335279"/>
                  </a:lnTo>
                  <a:lnTo>
                    <a:pt x="237790" y="327659"/>
                  </a:lnTo>
                  <a:lnTo>
                    <a:pt x="238397" y="325119"/>
                  </a:lnTo>
                  <a:lnTo>
                    <a:pt x="240828" y="321309"/>
                  </a:lnTo>
                  <a:lnTo>
                    <a:pt x="241436" y="320039"/>
                  </a:lnTo>
                  <a:lnTo>
                    <a:pt x="240134" y="314959"/>
                  </a:lnTo>
                  <a:lnTo>
                    <a:pt x="239960" y="311149"/>
                  </a:lnTo>
                  <a:lnTo>
                    <a:pt x="240915" y="308609"/>
                  </a:lnTo>
                  <a:lnTo>
                    <a:pt x="242478" y="304799"/>
                  </a:lnTo>
                  <a:lnTo>
                    <a:pt x="242478" y="298449"/>
                  </a:lnTo>
                  <a:lnTo>
                    <a:pt x="243042" y="295909"/>
                  </a:lnTo>
                  <a:lnTo>
                    <a:pt x="245299" y="290829"/>
                  </a:lnTo>
                  <a:lnTo>
                    <a:pt x="245733" y="289559"/>
                  </a:lnTo>
                  <a:lnTo>
                    <a:pt x="245473" y="288289"/>
                  </a:lnTo>
                  <a:lnTo>
                    <a:pt x="207230" y="288289"/>
                  </a:lnTo>
                  <a:lnTo>
                    <a:pt x="203931" y="287019"/>
                  </a:lnTo>
                  <a:lnTo>
                    <a:pt x="199764" y="287019"/>
                  </a:lnTo>
                  <a:lnTo>
                    <a:pt x="195944" y="285749"/>
                  </a:lnTo>
                  <a:lnTo>
                    <a:pt x="192471" y="284479"/>
                  </a:lnTo>
                  <a:lnTo>
                    <a:pt x="305232" y="284479"/>
                  </a:lnTo>
                  <a:lnTo>
                    <a:pt x="303900" y="287019"/>
                  </a:lnTo>
                  <a:lnTo>
                    <a:pt x="302902" y="289559"/>
                  </a:lnTo>
                  <a:lnTo>
                    <a:pt x="302902" y="290829"/>
                  </a:lnTo>
                  <a:lnTo>
                    <a:pt x="301122" y="290829"/>
                  </a:lnTo>
                  <a:lnTo>
                    <a:pt x="303379" y="292099"/>
                  </a:lnTo>
                  <a:lnTo>
                    <a:pt x="303944" y="293369"/>
                  </a:lnTo>
                  <a:lnTo>
                    <a:pt x="303944" y="299719"/>
                  </a:lnTo>
                  <a:lnTo>
                    <a:pt x="303683" y="303529"/>
                  </a:lnTo>
                  <a:lnTo>
                    <a:pt x="302641" y="309879"/>
                  </a:lnTo>
                  <a:lnTo>
                    <a:pt x="302381" y="312419"/>
                  </a:lnTo>
                  <a:lnTo>
                    <a:pt x="308241" y="331469"/>
                  </a:lnTo>
                  <a:lnTo>
                    <a:pt x="307113" y="335279"/>
                  </a:lnTo>
                  <a:lnTo>
                    <a:pt x="306461" y="339089"/>
                  </a:lnTo>
                  <a:lnTo>
                    <a:pt x="306288" y="341629"/>
                  </a:lnTo>
                  <a:lnTo>
                    <a:pt x="306201" y="344169"/>
                  </a:lnTo>
                  <a:lnTo>
                    <a:pt x="307894" y="346709"/>
                  </a:lnTo>
                  <a:lnTo>
                    <a:pt x="311367" y="347979"/>
                  </a:lnTo>
                  <a:lnTo>
                    <a:pt x="308979" y="358139"/>
                  </a:lnTo>
                  <a:lnTo>
                    <a:pt x="311627" y="361949"/>
                  </a:lnTo>
                  <a:lnTo>
                    <a:pt x="310846" y="367029"/>
                  </a:lnTo>
                  <a:lnTo>
                    <a:pt x="310064" y="370839"/>
                  </a:lnTo>
                  <a:lnTo>
                    <a:pt x="309283" y="372109"/>
                  </a:lnTo>
                  <a:lnTo>
                    <a:pt x="308588" y="372109"/>
                  </a:lnTo>
                  <a:lnTo>
                    <a:pt x="309587" y="374649"/>
                  </a:lnTo>
                  <a:lnTo>
                    <a:pt x="312278" y="375919"/>
                  </a:lnTo>
                  <a:lnTo>
                    <a:pt x="309240" y="386079"/>
                  </a:lnTo>
                  <a:lnTo>
                    <a:pt x="304986" y="392429"/>
                  </a:lnTo>
                  <a:lnTo>
                    <a:pt x="299516" y="393699"/>
                  </a:lnTo>
                  <a:lnTo>
                    <a:pt x="296825" y="394969"/>
                  </a:lnTo>
                  <a:lnTo>
                    <a:pt x="277117" y="394969"/>
                  </a:lnTo>
                  <a:lnTo>
                    <a:pt x="275381" y="397509"/>
                  </a:lnTo>
                  <a:lnTo>
                    <a:pt x="275121" y="400049"/>
                  </a:lnTo>
                  <a:lnTo>
                    <a:pt x="260970" y="400049"/>
                  </a:lnTo>
                  <a:lnTo>
                    <a:pt x="259233" y="401319"/>
                  </a:lnTo>
                  <a:close/>
                </a:path>
                <a:path w="313055" h="406400">
                  <a:moveTo>
                    <a:pt x="238093" y="290829"/>
                  </a:moveTo>
                  <a:lnTo>
                    <a:pt x="228240" y="290829"/>
                  </a:lnTo>
                  <a:lnTo>
                    <a:pt x="226590" y="289559"/>
                  </a:lnTo>
                  <a:lnTo>
                    <a:pt x="223248" y="289559"/>
                  </a:lnTo>
                  <a:lnTo>
                    <a:pt x="221512" y="288289"/>
                  </a:lnTo>
                  <a:lnTo>
                    <a:pt x="241913" y="288289"/>
                  </a:lnTo>
                  <a:lnTo>
                    <a:pt x="238093" y="290829"/>
                  </a:lnTo>
                  <a:close/>
                </a:path>
                <a:path w="313055" h="406400">
                  <a:moveTo>
                    <a:pt x="4241" y="318407"/>
                  </a:moveTo>
                  <a:lnTo>
                    <a:pt x="4427" y="317499"/>
                  </a:lnTo>
                  <a:lnTo>
                    <a:pt x="7466" y="317499"/>
                  </a:lnTo>
                  <a:lnTo>
                    <a:pt x="4241" y="318407"/>
                  </a:lnTo>
                  <a:close/>
                </a:path>
                <a:path w="313055" h="406400">
                  <a:moveTo>
                    <a:pt x="66023" y="344169"/>
                  </a:moveTo>
                  <a:lnTo>
                    <a:pt x="6467" y="344169"/>
                  </a:lnTo>
                  <a:lnTo>
                    <a:pt x="6641" y="342899"/>
                  </a:lnTo>
                  <a:lnTo>
                    <a:pt x="5469" y="342899"/>
                  </a:lnTo>
                  <a:lnTo>
                    <a:pt x="4948" y="341629"/>
                  </a:lnTo>
                  <a:lnTo>
                    <a:pt x="2213" y="335279"/>
                  </a:lnTo>
                  <a:lnTo>
                    <a:pt x="3602" y="331469"/>
                  </a:lnTo>
                  <a:lnTo>
                    <a:pt x="5078" y="330199"/>
                  </a:lnTo>
                  <a:lnTo>
                    <a:pt x="8204" y="327659"/>
                  </a:lnTo>
                  <a:lnTo>
                    <a:pt x="5990" y="326389"/>
                  </a:lnTo>
                  <a:lnTo>
                    <a:pt x="0" y="326389"/>
                  </a:lnTo>
                  <a:lnTo>
                    <a:pt x="4080" y="318769"/>
                  </a:lnTo>
                  <a:lnTo>
                    <a:pt x="4241" y="318407"/>
                  </a:lnTo>
                  <a:lnTo>
                    <a:pt x="7466" y="317499"/>
                  </a:lnTo>
                  <a:lnTo>
                    <a:pt x="66067" y="317499"/>
                  </a:lnTo>
                  <a:lnTo>
                    <a:pt x="65963" y="321309"/>
                  </a:lnTo>
                  <a:lnTo>
                    <a:pt x="65997" y="342899"/>
                  </a:lnTo>
                  <a:lnTo>
                    <a:pt x="6641" y="342899"/>
                  </a:lnTo>
                  <a:lnTo>
                    <a:pt x="6016" y="344043"/>
                  </a:lnTo>
                  <a:lnTo>
                    <a:pt x="66021" y="344043"/>
                  </a:lnTo>
                  <a:close/>
                </a:path>
                <a:path w="313055" h="406400">
                  <a:moveTo>
                    <a:pt x="6467" y="344169"/>
                  </a:moveTo>
                  <a:lnTo>
                    <a:pt x="6077" y="344169"/>
                  </a:lnTo>
                  <a:lnTo>
                    <a:pt x="6641" y="342899"/>
                  </a:lnTo>
                  <a:lnTo>
                    <a:pt x="6467" y="344169"/>
                  </a:lnTo>
                  <a:close/>
                </a:path>
                <a:path w="313055" h="406400">
                  <a:moveTo>
                    <a:pt x="32425" y="406399"/>
                  </a:moveTo>
                  <a:lnTo>
                    <a:pt x="27216" y="403859"/>
                  </a:lnTo>
                  <a:lnTo>
                    <a:pt x="23483" y="402589"/>
                  </a:lnTo>
                  <a:lnTo>
                    <a:pt x="18969" y="400049"/>
                  </a:lnTo>
                  <a:lnTo>
                    <a:pt x="15323" y="398779"/>
                  </a:lnTo>
                  <a:lnTo>
                    <a:pt x="10287" y="396239"/>
                  </a:lnTo>
                  <a:lnTo>
                    <a:pt x="8985" y="391159"/>
                  </a:lnTo>
                  <a:lnTo>
                    <a:pt x="7856" y="387349"/>
                  </a:lnTo>
                  <a:lnTo>
                    <a:pt x="6901" y="384809"/>
                  </a:lnTo>
                  <a:lnTo>
                    <a:pt x="5946" y="380999"/>
                  </a:lnTo>
                  <a:lnTo>
                    <a:pt x="5469" y="378459"/>
                  </a:lnTo>
                  <a:lnTo>
                    <a:pt x="5469" y="370839"/>
                  </a:lnTo>
                  <a:lnTo>
                    <a:pt x="6337" y="368299"/>
                  </a:lnTo>
                  <a:lnTo>
                    <a:pt x="9897" y="368299"/>
                  </a:lnTo>
                  <a:lnTo>
                    <a:pt x="9897" y="367029"/>
                  </a:lnTo>
                  <a:lnTo>
                    <a:pt x="7639" y="367029"/>
                  </a:lnTo>
                  <a:lnTo>
                    <a:pt x="6424" y="365759"/>
                  </a:lnTo>
                  <a:lnTo>
                    <a:pt x="4427" y="364489"/>
                  </a:lnTo>
                  <a:lnTo>
                    <a:pt x="2517" y="361949"/>
                  </a:lnTo>
                  <a:lnTo>
                    <a:pt x="1692" y="359409"/>
                  </a:lnTo>
                  <a:lnTo>
                    <a:pt x="1953" y="355599"/>
                  </a:lnTo>
                  <a:lnTo>
                    <a:pt x="2300" y="351789"/>
                  </a:lnTo>
                  <a:lnTo>
                    <a:pt x="3863" y="347979"/>
                  </a:lnTo>
                  <a:lnTo>
                    <a:pt x="6016" y="344043"/>
                  </a:lnTo>
                  <a:lnTo>
                    <a:pt x="66023" y="344169"/>
                  </a:lnTo>
                  <a:lnTo>
                    <a:pt x="70234" y="365759"/>
                  </a:lnTo>
                  <a:lnTo>
                    <a:pt x="70581" y="368299"/>
                  </a:lnTo>
                  <a:lnTo>
                    <a:pt x="70581" y="374649"/>
                  </a:lnTo>
                  <a:lnTo>
                    <a:pt x="70104" y="378459"/>
                  </a:lnTo>
                  <a:lnTo>
                    <a:pt x="69149" y="380999"/>
                  </a:lnTo>
                  <a:lnTo>
                    <a:pt x="68194" y="384809"/>
                  </a:lnTo>
                  <a:lnTo>
                    <a:pt x="66674" y="389889"/>
                  </a:lnTo>
                  <a:lnTo>
                    <a:pt x="66377" y="391159"/>
                  </a:lnTo>
                  <a:lnTo>
                    <a:pt x="58557" y="391159"/>
                  </a:lnTo>
                  <a:lnTo>
                    <a:pt x="59512" y="393699"/>
                  </a:lnTo>
                  <a:lnTo>
                    <a:pt x="60467" y="394969"/>
                  </a:lnTo>
                  <a:lnTo>
                    <a:pt x="59425" y="397509"/>
                  </a:lnTo>
                  <a:lnTo>
                    <a:pt x="56387" y="398779"/>
                  </a:lnTo>
                  <a:lnTo>
                    <a:pt x="53869" y="400049"/>
                  </a:lnTo>
                  <a:lnTo>
                    <a:pt x="44232" y="400049"/>
                  </a:lnTo>
                  <a:lnTo>
                    <a:pt x="43625" y="401319"/>
                  </a:lnTo>
                  <a:lnTo>
                    <a:pt x="42149" y="401319"/>
                  </a:lnTo>
                  <a:lnTo>
                    <a:pt x="40716" y="402589"/>
                  </a:lnTo>
                  <a:lnTo>
                    <a:pt x="37938" y="402589"/>
                  </a:lnTo>
                  <a:lnTo>
                    <a:pt x="35638" y="403859"/>
                  </a:lnTo>
                  <a:lnTo>
                    <a:pt x="32425" y="406399"/>
                  </a:lnTo>
                  <a:close/>
                </a:path>
                <a:path w="313055" h="406400">
                  <a:moveTo>
                    <a:pt x="64591" y="398779"/>
                  </a:moveTo>
                  <a:lnTo>
                    <a:pt x="60250" y="393699"/>
                  </a:lnTo>
                  <a:lnTo>
                    <a:pt x="58557" y="391159"/>
                  </a:lnTo>
                  <a:lnTo>
                    <a:pt x="66377" y="391159"/>
                  </a:lnTo>
                  <a:lnTo>
                    <a:pt x="64591" y="398779"/>
                  </a:lnTo>
                  <a:close/>
                </a:path>
                <a:path w="313055" h="406400">
                  <a:moveTo>
                    <a:pt x="277050" y="402065"/>
                  </a:moveTo>
                  <a:lnTo>
                    <a:pt x="275121" y="400049"/>
                  </a:lnTo>
                  <a:lnTo>
                    <a:pt x="275381" y="397509"/>
                  </a:lnTo>
                  <a:lnTo>
                    <a:pt x="277117" y="394969"/>
                  </a:lnTo>
                  <a:lnTo>
                    <a:pt x="279548" y="397509"/>
                  </a:lnTo>
                  <a:lnTo>
                    <a:pt x="279939" y="398779"/>
                  </a:lnTo>
                  <a:lnTo>
                    <a:pt x="278289" y="400049"/>
                  </a:lnTo>
                  <a:lnTo>
                    <a:pt x="277050" y="402065"/>
                  </a:lnTo>
                  <a:close/>
                </a:path>
                <a:path w="313055" h="406400">
                  <a:moveTo>
                    <a:pt x="280720" y="402589"/>
                  </a:moveTo>
                  <a:lnTo>
                    <a:pt x="277552" y="402589"/>
                  </a:lnTo>
                  <a:lnTo>
                    <a:pt x="277050" y="402065"/>
                  </a:lnTo>
                  <a:lnTo>
                    <a:pt x="278289" y="400049"/>
                  </a:lnTo>
                  <a:lnTo>
                    <a:pt x="279939" y="398779"/>
                  </a:lnTo>
                  <a:lnTo>
                    <a:pt x="279548" y="397509"/>
                  </a:lnTo>
                  <a:lnTo>
                    <a:pt x="277117" y="394969"/>
                  </a:lnTo>
                  <a:lnTo>
                    <a:pt x="296825" y="394969"/>
                  </a:lnTo>
                  <a:lnTo>
                    <a:pt x="294133" y="396239"/>
                  </a:lnTo>
                  <a:lnTo>
                    <a:pt x="289576" y="398779"/>
                  </a:lnTo>
                  <a:lnTo>
                    <a:pt x="285843" y="401319"/>
                  </a:lnTo>
                  <a:lnTo>
                    <a:pt x="280720" y="402589"/>
                  </a:lnTo>
                  <a:close/>
                </a:path>
                <a:path w="313055" h="406400">
                  <a:moveTo>
                    <a:pt x="276727" y="402589"/>
                  </a:moveTo>
                  <a:lnTo>
                    <a:pt x="268392" y="402589"/>
                  </a:lnTo>
                  <a:lnTo>
                    <a:pt x="265267" y="401319"/>
                  </a:lnTo>
                  <a:lnTo>
                    <a:pt x="262793" y="400049"/>
                  </a:lnTo>
                  <a:lnTo>
                    <a:pt x="275121" y="400049"/>
                  </a:lnTo>
                  <a:lnTo>
                    <a:pt x="277050" y="402065"/>
                  </a:lnTo>
                  <a:lnTo>
                    <a:pt x="276727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468350"/>
              <a:ext cx="381000" cy="673100"/>
            </a:xfrm>
            <a:custGeom>
              <a:avLst/>
              <a:gdLst/>
              <a:ahLst/>
              <a:cxnLst/>
              <a:rect l="l" t="t" r="r" b="b"/>
              <a:pathLst>
                <a:path w="381000" h="673100">
                  <a:moveTo>
                    <a:pt x="3810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1310" y="622214"/>
              <a:ext cx="368935" cy="403860"/>
            </a:xfrm>
            <a:custGeom>
              <a:avLst/>
              <a:gdLst/>
              <a:ahLst/>
              <a:cxnLst/>
              <a:rect l="l" t="t" r="r" b="b"/>
              <a:pathLst>
                <a:path w="368935" h="403859">
                  <a:moveTo>
                    <a:pt x="231235" y="6349"/>
                  </a:moveTo>
                  <a:lnTo>
                    <a:pt x="173198" y="6349"/>
                  </a:lnTo>
                  <a:lnTo>
                    <a:pt x="175455" y="2539"/>
                  </a:lnTo>
                  <a:lnTo>
                    <a:pt x="177452" y="0"/>
                  </a:lnTo>
                  <a:lnTo>
                    <a:pt x="180925" y="3809"/>
                  </a:lnTo>
                  <a:lnTo>
                    <a:pt x="208359" y="3809"/>
                  </a:lnTo>
                  <a:lnTo>
                    <a:pt x="209922" y="5079"/>
                  </a:lnTo>
                  <a:lnTo>
                    <a:pt x="230020" y="5079"/>
                  </a:lnTo>
                  <a:lnTo>
                    <a:pt x="231235" y="6349"/>
                  </a:lnTo>
                  <a:close/>
                </a:path>
                <a:path w="368935" h="403859">
                  <a:moveTo>
                    <a:pt x="208359" y="3809"/>
                  </a:moveTo>
                  <a:lnTo>
                    <a:pt x="183052" y="3809"/>
                  </a:lnTo>
                  <a:lnTo>
                    <a:pt x="185570" y="1269"/>
                  </a:lnTo>
                  <a:lnTo>
                    <a:pt x="188174" y="0"/>
                  </a:lnTo>
                  <a:lnTo>
                    <a:pt x="202065" y="0"/>
                  </a:lnTo>
                  <a:lnTo>
                    <a:pt x="206058" y="2539"/>
                  </a:lnTo>
                  <a:lnTo>
                    <a:pt x="207491" y="2539"/>
                  </a:lnTo>
                  <a:lnTo>
                    <a:pt x="208359" y="3809"/>
                  </a:lnTo>
                  <a:close/>
                </a:path>
                <a:path w="368935" h="403859">
                  <a:moveTo>
                    <a:pt x="230020" y="5079"/>
                  </a:moveTo>
                  <a:lnTo>
                    <a:pt x="217084" y="5079"/>
                  </a:lnTo>
                  <a:lnTo>
                    <a:pt x="220991" y="3809"/>
                  </a:lnTo>
                  <a:lnTo>
                    <a:pt x="224984" y="1269"/>
                  </a:lnTo>
                  <a:lnTo>
                    <a:pt x="228804" y="3809"/>
                  </a:lnTo>
                  <a:lnTo>
                    <a:pt x="230020" y="5079"/>
                  </a:lnTo>
                  <a:close/>
                </a:path>
                <a:path w="368935" h="403859">
                  <a:moveTo>
                    <a:pt x="232450" y="7619"/>
                  </a:moveTo>
                  <a:lnTo>
                    <a:pt x="140338" y="7619"/>
                  </a:lnTo>
                  <a:lnTo>
                    <a:pt x="143898" y="6349"/>
                  </a:lnTo>
                  <a:lnTo>
                    <a:pt x="151277" y="3809"/>
                  </a:lnTo>
                  <a:lnTo>
                    <a:pt x="159004" y="3809"/>
                  </a:lnTo>
                  <a:lnTo>
                    <a:pt x="162954" y="2539"/>
                  </a:lnTo>
                  <a:lnTo>
                    <a:pt x="170941" y="2539"/>
                  </a:lnTo>
                  <a:lnTo>
                    <a:pt x="173025" y="3809"/>
                  </a:lnTo>
                  <a:lnTo>
                    <a:pt x="173198" y="6349"/>
                  </a:lnTo>
                  <a:lnTo>
                    <a:pt x="231235" y="6349"/>
                  </a:lnTo>
                  <a:lnTo>
                    <a:pt x="232450" y="7619"/>
                  </a:lnTo>
                  <a:close/>
                </a:path>
                <a:path w="368935" h="403859">
                  <a:moveTo>
                    <a:pt x="276900" y="31749"/>
                  </a:moveTo>
                  <a:lnTo>
                    <a:pt x="96105" y="31749"/>
                  </a:lnTo>
                  <a:lnTo>
                    <a:pt x="93353" y="30106"/>
                  </a:lnTo>
                  <a:lnTo>
                    <a:pt x="93588" y="26669"/>
                  </a:lnTo>
                  <a:lnTo>
                    <a:pt x="96887" y="21589"/>
                  </a:lnTo>
                  <a:lnTo>
                    <a:pt x="102530" y="21589"/>
                  </a:lnTo>
                  <a:lnTo>
                    <a:pt x="106784" y="20319"/>
                  </a:lnTo>
                  <a:lnTo>
                    <a:pt x="112514" y="16509"/>
                  </a:lnTo>
                  <a:lnTo>
                    <a:pt x="116116" y="15239"/>
                  </a:lnTo>
                  <a:lnTo>
                    <a:pt x="120457" y="15239"/>
                  </a:lnTo>
                  <a:lnTo>
                    <a:pt x="122367" y="13969"/>
                  </a:lnTo>
                  <a:lnTo>
                    <a:pt x="124841" y="12699"/>
                  </a:lnTo>
                  <a:lnTo>
                    <a:pt x="127880" y="11429"/>
                  </a:lnTo>
                  <a:lnTo>
                    <a:pt x="131005" y="8889"/>
                  </a:lnTo>
                  <a:lnTo>
                    <a:pt x="136866" y="8889"/>
                  </a:lnTo>
                  <a:lnTo>
                    <a:pt x="137994" y="7619"/>
                  </a:lnTo>
                  <a:lnTo>
                    <a:pt x="241566" y="7619"/>
                  </a:lnTo>
                  <a:lnTo>
                    <a:pt x="243737" y="10159"/>
                  </a:lnTo>
                  <a:lnTo>
                    <a:pt x="245733" y="12699"/>
                  </a:lnTo>
                  <a:lnTo>
                    <a:pt x="249466" y="13969"/>
                  </a:lnTo>
                  <a:lnTo>
                    <a:pt x="251854" y="15239"/>
                  </a:lnTo>
                  <a:lnTo>
                    <a:pt x="254719" y="16509"/>
                  </a:lnTo>
                  <a:lnTo>
                    <a:pt x="257497" y="16509"/>
                  </a:lnTo>
                  <a:lnTo>
                    <a:pt x="259060" y="17779"/>
                  </a:lnTo>
                  <a:lnTo>
                    <a:pt x="262880" y="20319"/>
                  </a:lnTo>
                  <a:lnTo>
                    <a:pt x="264963" y="21589"/>
                  </a:lnTo>
                  <a:lnTo>
                    <a:pt x="267220" y="24129"/>
                  </a:lnTo>
                  <a:lnTo>
                    <a:pt x="270736" y="27939"/>
                  </a:lnTo>
                  <a:lnTo>
                    <a:pt x="271605" y="29209"/>
                  </a:lnTo>
                  <a:lnTo>
                    <a:pt x="274904" y="30479"/>
                  </a:lnTo>
                  <a:lnTo>
                    <a:pt x="276900" y="31749"/>
                  </a:lnTo>
                  <a:close/>
                </a:path>
                <a:path w="368935" h="403859">
                  <a:moveTo>
                    <a:pt x="195988" y="66039"/>
                  </a:moveTo>
                  <a:lnTo>
                    <a:pt x="191039" y="63499"/>
                  </a:lnTo>
                  <a:lnTo>
                    <a:pt x="57819" y="63499"/>
                  </a:lnTo>
                  <a:lnTo>
                    <a:pt x="54694" y="60959"/>
                  </a:lnTo>
                  <a:lnTo>
                    <a:pt x="55085" y="59689"/>
                  </a:lnTo>
                  <a:lnTo>
                    <a:pt x="55605" y="58419"/>
                  </a:lnTo>
                  <a:lnTo>
                    <a:pt x="56994" y="55879"/>
                  </a:lnTo>
                  <a:lnTo>
                    <a:pt x="59252" y="52069"/>
                  </a:lnTo>
                  <a:lnTo>
                    <a:pt x="64982" y="52069"/>
                  </a:lnTo>
                  <a:lnTo>
                    <a:pt x="69930" y="45719"/>
                  </a:lnTo>
                  <a:lnTo>
                    <a:pt x="73229" y="41909"/>
                  </a:lnTo>
                  <a:lnTo>
                    <a:pt x="76615" y="41909"/>
                  </a:lnTo>
                  <a:lnTo>
                    <a:pt x="78438" y="39369"/>
                  </a:lnTo>
                  <a:lnTo>
                    <a:pt x="80348" y="34289"/>
                  </a:lnTo>
                  <a:lnTo>
                    <a:pt x="84255" y="33019"/>
                  </a:lnTo>
                  <a:lnTo>
                    <a:pt x="86773" y="31749"/>
                  </a:lnTo>
                  <a:lnTo>
                    <a:pt x="89117" y="29209"/>
                  </a:lnTo>
                  <a:lnTo>
                    <a:pt x="91851" y="29209"/>
                  </a:lnTo>
                  <a:lnTo>
                    <a:pt x="93353" y="30106"/>
                  </a:lnTo>
                  <a:lnTo>
                    <a:pt x="93327" y="30479"/>
                  </a:lnTo>
                  <a:lnTo>
                    <a:pt x="96105" y="31749"/>
                  </a:lnTo>
                  <a:lnTo>
                    <a:pt x="276900" y="31749"/>
                  </a:lnTo>
                  <a:lnTo>
                    <a:pt x="277812" y="33019"/>
                  </a:lnTo>
                  <a:lnTo>
                    <a:pt x="277638" y="35559"/>
                  </a:lnTo>
                  <a:lnTo>
                    <a:pt x="280373" y="35559"/>
                  </a:lnTo>
                  <a:lnTo>
                    <a:pt x="280286" y="36829"/>
                  </a:lnTo>
                  <a:lnTo>
                    <a:pt x="286485" y="36829"/>
                  </a:lnTo>
                  <a:lnTo>
                    <a:pt x="289402" y="40639"/>
                  </a:lnTo>
                  <a:lnTo>
                    <a:pt x="293396" y="45719"/>
                  </a:lnTo>
                  <a:lnTo>
                    <a:pt x="299646" y="52069"/>
                  </a:lnTo>
                  <a:lnTo>
                    <a:pt x="304465" y="54609"/>
                  </a:lnTo>
                  <a:lnTo>
                    <a:pt x="310976" y="58419"/>
                  </a:lnTo>
                  <a:lnTo>
                    <a:pt x="309587" y="62229"/>
                  </a:lnTo>
                  <a:lnTo>
                    <a:pt x="200372" y="62229"/>
                  </a:lnTo>
                  <a:lnTo>
                    <a:pt x="200435" y="63153"/>
                  </a:lnTo>
                  <a:lnTo>
                    <a:pt x="199330" y="64769"/>
                  </a:lnTo>
                  <a:lnTo>
                    <a:pt x="195988" y="66039"/>
                  </a:lnTo>
                  <a:close/>
                </a:path>
                <a:path w="368935" h="403859">
                  <a:moveTo>
                    <a:pt x="96105" y="31749"/>
                  </a:moveTo>
                  <a:lnTo>
                    <a:pt x="93327" y="30479"/>
                  </a:lnTo>
                  <a:lnTo>
                    <a:pt x="93353" y="30106"/>
                  </a:lnTo>
                  <a:lnTo>
                    <a:pt x="96105" y="31749"/>
                  </a:lnTo>
                  <a:close/>
                </a:path>
                <a:path w="368935" h="403859">
                  <a:moveTo>
                    <a:pt x="280373" y="35559"/>
                  </a:moveTo>
                  <a:lnTo>
                    <a:pt x="277638" y="35559"/>
                  </a:lnTo>
                  <a:lnTo>
                    <a:pt x="279548" y="34289"/>
                  </a:lnTo>
                  <a:lnTo>
                    <a:pt x="280460" y="34289"/>
                  </a:lnTo>
                  <a:lnTo>
                    <a:pt x="280373" y="35559"/>
                  </a:lnTo>
                  <a:close/>
                </a:path>
                <a:path w="368935" h="403859">
                  <a:moveTo>
                    <a:pt x="286485" y="36829"/>
                  </a:moveTo>
                  <a:lnTo>
                    <a:pt x="281675" y="36829"/>
                  </a:lnTo>
                  <a:lnTo>
                    <a:pt x="284540" y="34289"/>
                  </a:lnTo>
                  <a:lnTo>
                    <a:pt x="286485" y="36829"/>
                  </a:lnTo>
                  <a:close/>
                </a:path>
                <a:path w="368935" h="403859">
                  <a:moveTo>
                    <a:pt x="177973" y="68579"/>
                  </a:moveTo>
                  <a:lnTo>
                    <a:pt x="169465" y="68579"/>
                  </a:lnTo>
                  <a:lnTo>
                    <a:pt x="165992" y="67309"/>
                  </a:lnTo>
                  <a:lnTo>
                    <a:pt x="164603" y="66039"/>
                  </a:lnTo>
                  <a:lnTo>
                    <a:pt x="49181" y="66039"/>
                  </a:lnTo>
                  <a:lnTo>
                    <a:pt x="49962" y="64769"/>
                  </a:lnTo>
                  <a:lnTo>
                    <a:pt x="52480" y="60959"/>
                  </a:lnTo>
                  <a:lnTo>
                    <a:pt x="54650" y="60959"/>
                  </a:lnTo>
                  <a:lnTo>
                    <a:pt x="55562" y="62229"/>
                  </a:lnTo>
                  <a:lnTo>
                    <a:pt x="57819" y="63499"/>
                  </a:lnTo>
                  <a:lnTo>
                    <a:pt x="191039" y="63499"/>
                  </a:lnTo>
                  <a:lnTo>
                    <a:pt x="191126" y="64769"/>
                  </a:lnTo>
                  <a:lnTo>
                    <a:pt x="180361" y="64769"/>
                  </a:lnTo>
                  <a:lnTo>
                    <a:pt x="179753" y="67309"/>
                  </a:lnTo>
                  <a:lnTo>
                    <a:pt x="177973" y="68579"/>
                  </a:lnTo>
                  <a:close/>
                </a:path>
                <a:path w="368935" h="403859">
                  <a:moveTo>
                    <a:pt x="57819" y="63499"/>
                  </a:moveTo>
                  <a:lnTo>
                    <a:pt x="55562" y="62229"/>
                  </a:lnTo>
                  <a:lnTo>
                    <a:pt x="54650" y="60959"/>
                  </a:lnTo>
                  <a:lnTo>
                    <a:pt x="57819" y="63499"/>
                  </a:lnTo>
                  <a:close/>
                </a:path>
                <a:path w="368935" h="403859">
                  <a:moveTo>
                    <a:pt x="200435" y="63153"/>
                  </a:moveTo>
                  <a:lnTo>
                    <a:pt x="200372" y="62229"/>
                  </a:lnTo>
                  <a:lnTo>
                    <a:pt x="201066" y="62229"/>
                  </a:lnTo>
                  <a:lnTo>
                    <a:pt x="200435" y="63153"/>
                  </a:lnTo>
                  <a:close/>
                </a:path>
                <a:path w="368935" h="403859">
                  <a:moveTo>
                    <a:pt x="215651" y="69849"/>
                  </a:moveTo>
                  <a:lnTo>
                    <a:pt x="210529" y="69849"/>
                  </a:lnTo>
                  <a:lnTo>
                    <a:pt x="206796" y="67309"/>
                  </a:lnTo>
                  <a:lnTo>
                    <a:pt x="204105" y="64769"/>
                  </a:lnTo>
                  <a:lnTo>
                    <a:pt x="202282" y="63499"/>
                  </a:lnTo>
                  <a:lnTo>
                    <a:pt x="200459" y="63499"/>
                  </a:lnTo>
                  <a:lnTo>
                    <a:pt x="200435" y="63153"/>
                  </a:lnTo>
                  <a:lnTo>
                    <a:pt x="201066" y="62229"/>
                  </a:lnTo>
                  <a:lnTo>
                    <a:pt x="309587" y="62229"/>
                  </a:lnTo>
                  <a:lnTo>
                    <a:pt x="309630" y="63499"/>
                  </a:lnTo>
                  <a:lnTo>
                    <a:pt x="312582" y="66039"/>
                  </a:lnTo>
                  <a:lnTo>
                    <a:pt x="217344" y="66039"/>
                  </a:lnTo>
                  <a:lnTo>
                    <a:pt x="215087" y="68579"/>
                  </a:lnTo>
                  <a:lnTo>
                    <a:pt x="215704" y="69783"/>
                  </a:lnTo>
                  <a:close/>
                </a:path>
                <a:path w="368935" h="403859">
                  <a:moveTo>
                    <a:pt x="183443" y="68579"/>
                  </a:moveTo>
                  <a:lnTo>
                    <a:pt x="181402" y="67309"/>
                  </a:lnTo>
                  <a:lnTo>
                    <a:pt x="180361" y="64769"/>
                  </a:lnTo>
                  <a:lnTo>
                    <a:pt x="191126" y="64769"/>
                  </a:lnTo>
                  <a:lnTo>
                    <a:pt x="189607" y="66039"/>
                  </a:lnTo>
                  <a:lnTo>
                    <a:pt x="186481" y="67309"/>
                  </a:lnTo>
                  <a:lnTo>
                    <a:pt x="183443" y="68579"/>
                  </a:lnTo>
                  <a:close/>
                </a:path>
                <a:path w="368935" h="403859">
                  <a:moveTo>
                    <a:pt x="14481" y="145091"/>
                  </a:moveTo>
                  <a:lnTo>
                    <a:pt x="13022" y="143509"/>
                  </a:lnTo>
                  <a:lnTo>
                    <a:pt x="12371" y="140969"/>
                  </a:lnTo>
                  <a:lnTo>
                    <a:pt x="13413" y="137159"/>
                  </a:lnTo>
                  <a:lnTo>
                    <a:pt x="14541" y="134619"/>
                  </a:lnTo>
                  <a:lnTo>
                    <a:pt x="15757" y="132079"/>
                  </a:lnTo>
                  <a:lnTo>
                    <a:pt x="17059" y="130809"/>
                  </a:lnTo>
                  <a:lnTo>
                    <a:pt x="17580" y="126999"/>
                  </a:lnTo>
                  <a:lnTo>
                    <a:pt x="18882" y="121919"/>
                  </a:lnTo>
                  <a:lnTo>
                    <a:pt x="20966" y="115569"/>
                  </a:lnTo>
                  <a:lnTo>
                    <a:pt x="23136" y="110489"/>
                  </a:lnTo>
                  <a:lnTo>
                    <a:pt x="24829" y="104139"/>
                  </a:lnTo>
                  <a:lnTo>
                    <a:pt x="26044" y="96519"/>
                  </a:lnTo>
                  <a:lnTo>
                    <a:pt x="32903" y="88899"/>
                  </a:lnTo>
                  <a:lnTo>
                    <a:pt x="34118" y="87629"/>
                  </a:lnTo>
                  <a:lnTo>
                    <a:pt x="35421" y="86359"/>
                  </a:lnTo>
                  <a:lnTo>
                    <a:pt x="36593" y="83819"/>
                  </a:lnTo>
                  <a:lnTo>
                    <a:pt x="37634" y="78739"/>
                  </a:lnTo>
                  <a:lnTo>
                    <a:pt x="40673" y="74929"/>
                  </a:lnTo>
                  <a:lnTo>
                    <a:pt x="42409" y="73659"/>
                  </a:lnTo>
                  <a:lnTo>
                    <a:pt x="43277" y="69849"/>
                  </a:lnTo>
                  <a:lnTo>
                    <a:pt x="45274" y="68579"/>
                  </a:lnTo>
                  <a:lnTo>
                    <a:pt x="48834" y="66039"/>
                  </a:lnTo>
                  <a:lnTo>
                    <a:pt x="161652" y="66039"/>
                  </a:lnTo>
                  <a:lnTo>
                    <a:pt x="159394" y="67309"/>
                  </a:lnTo>
                  <a:lnTo>
                    <a:pt x="156790" y="67309"/>
                  </a:lnTo>
                  <a:lnTo>
                    <a:pt x="154272" y="68579"/>
                  </a:lnTo>
                  <a:lnTo>
                    <a:pt x="151320" y="68579"/>
                  </a:lnTo>
                  <a:lnTo>
                    <a:pt x="149845" y="69849"/>
                  </a:lnTo>
                  <a:lnTo>
                    <a:pt x="141684" y="69849"/>
                  </a:lnTo>
                  <a:lnTo>
                    <a:pt x="141076" y="72389"/>
                  </a:lnTo>
                  <a:lnTo>
                    <a:pt x="139644" y="73659"/>
                  </a:lnTo>
                  <a:lnTo>
                    <a:pt x="135216" y="73659"/>
                  </a:lnTo>
                  <a:lnTo>
                    <a:pt x="134001" y="74929"/>
                  </a:lnTo>
                  <a:lnTo>
                    <a:pt x="133132" y="74929"/>
                  </a:lnTo>
                  <a:lnTo>
                    <a:pt x="132351" y="76199"/>
                  </a:lnTo>
                  <a:lnTo>
                    <a:pt x="130674" y="82549"/>
                  </a:lnTo>
                  <a:lnTo>
                    <a:pt x="118026" y="82549"/>
                  </a:lnTo>
                  <a:lnTo>
                    <a:pt x="117679" y="85089"/>
                  </a:lnTo>
                  <a:lnTo>
                    <a:pt x="119337" y="85674"/>
                  </a:lnTo>
                  <a:lnTo>
                    <a:pt x="117332" y="87629"/>
                  </a:lnTo>
                  <a:lnTo>
                    <a:pt x="114727" y="87629"/>
                  </a:lnTo>
                  <a:lnTo>
                    <a:pt x="113555" y="92709"/>
                  </a:lnTo>
                  <a:lnTo>
                    <a:pt x="109822" y="95249"/>
                  </a:lnTo>
                  <a:lnTo>
                    <a:pt x="106957" y="97789"/>
                  </a:lnTo>
                  <a:lnTo>
                    <a:pt x="102964" y="102869"/>
                  </a:lnTo>
                  <a:lnTo>
                    <a:pt x="100576" y="105409"/>
                  </a:lnTo>
                  <a:lnTo>
                    <a:pt x="97798" y="106679"/>
                  </a:lnTo>
                  <a:lnTo>
                    <a:pt x="97190" y="107949"/>
                  </a:lnTo>
                  <a:lnTo>
                    <a:pt x="92546" y="113029"/>
                  </a:lnTo>
                  <a:lnTo>
                    <a:pt x="91287" y="114299"/>
                  </a:lnTo>
                  <a:lnTo>
                    <a:pt x="90506" y="114299"/>
                  </a:lnTo>
                  <a:lnTo>
                    <a:pt x="90940" y="115569"/>
                  </a:lnTo>
                  <a:lnTo>
                    <a:pt x="90158" y="118109"/>
                  </a:lnTo>
                  <a:lnTo>
                    <a:pt x="88162" y="120649"/>
                  </a:lnTo>
                  <a:lnTo>
                    <a:pt x="87554" y="124459"/>
                  </a:lnTo>
                  <a:lnTo>
                    <a:pt x="85600" y="126999"/>
                  </a:lnTo>
                  <a:lnTo>
                    <a:pt x="83691" y="126999"/>
                  </a:lnTo>
                  <a:lnTo>
                    <a:pt x="84255" y="129539"/>
                  </a:lnTo>
                  <a:lnTo>
                    <a:pt x="83994" y="132079"/>
                  </a:lnTo>
                  <a:lnTo>
                    <a:pt x="83821" y="135889"/>
                  </a:lnTo>
                  <a:lnTo>
                    <a:pt x="82475" y="139699"/>
                  </a:lnTo>
                  <a:lnTo>
                    <a:pt x="79957" y="143509"/>
                  </a:lnTo>
                  <a:lnTo>
                    <a:pt x="79610" y="144779"/>
                  </a:lnTo>
                  <a:lnTo>
                    <a:pt x="14758" y="144779"/>
                  </a:lnTo>
                  <a:lnTo>
                    <a:pt x="14481" y="145091"/>
                  </a:lnTo>
                  <a:close/>
                </a:path>
                <a:path w="368935" h="403859">
                  <a:moveTo>
                    <a:pt x="215704" y="69783"/>
                  </a:moveTo>
                  <a:lnTo>
                    <a:pt x="215087" y="68579"/>
                  </a:lnTo>
                  <a:lnTo>
                    <a:pt x="217344" y="66039"/>
                  </a:lnTo>
                  <a:lnTo>
                    <a:pt x="216650" y="68579"/>
                  </a:lnTo>
                  <a:lnTo>
                    <a:pt x="215704" y="69783"/>
                  </a:lnTo>
                  <a:close/>
                </a:path>
                <a:path w="368935" h="403859">
                  <a:moveTo>
                    <a:pt x="223204" y="76199"/>
                  </a:moveTo>
                  <a:lnTo>
                    <a:pt x="217041" y="72389"/>
                  </a:lnTo>
                  <a:lnTo>
                    <a:pt x="215704" y="69783"/>
                  </a:lnTo>
                  <a:lnTo>
                    <a:pt x="216650" y="68579"/>
                  </a:lnTo>
                  <a:lnTo>
                    <a:pt x="217344" y="66039"/>
                  </a:lnTo>
                  <a:lnTo>
                    <a:pt x="312582" y="66039"/>
                  </a:lnTo>
                  <a:lnTo>
                    <a:pt x="313971" y="67309"/>
                  </a:lnTo>
                  <a:lnTo>
                    <a:pt x="316576" y="71119"/>
                  </a:lnTo>
                  <a:lnTo>
                    <a:pt x="317791" y="72389"/>
                  </a:lnTo>
                  <a:lnTo>
                    <a:pt x="318920" y="73659"/>
                  </a:lnTo>
                  <a:lnTo>
                    <a:pt x="320135" y="74929"/>
                  </a:lnTo>
                  <a:lnTo>
                    <a:pt x="225722" y="74929"/>
                  </a:lnTo>
                  <a:lnTo>
                    <a:pt x="223204" y="76199"/>
                  </a:lnTo>
                  <a:close/>
                </a:path>
                <a:path w="368935" h="403859">
                  <a:moveTo>
                    <a:pt x="148369" y="71119"/>
                  </a:moveTo>
                  <a:lnTo>
                    <a:pt x="145157" y="71119"/>
                  </a:lnTo>
                  <a:lnTo>
                    <a:pt x="141684" y="69849"/>
                  </a:lnTo>
                  <a:lnTo>
                    <a:pt x="149845" y="69849"/>
                  </a:lnTo>
                  <a:lnTo>
                    <a:pt x="148369" y="71119"/>
                  </a:lnTo>
                  <a:close/>
                </a:path>
                <a:path w="368935" h="403859">
                  <a:moveTo>
                    <a:pt x="232060" y="77469"/>
                  </a:moveTo>
                  <a:lnTo>
                    <a:pt x="229672" y="77469"/>
                  </a:lnTo>
                  <a:lnTo>
                    <a:pt x="228544" y="76199"/>
                  </a:lnTo>
                  <a:lnTo>
                    <a:pt x="227502" y="74929"/>
                  </a:lnTo>
                  <a:lnTo>
                    <a:pt x="320135" y="74929"/>
                  </a:lnTo>
                  <a:lnTo>
                    <a:pt x="323043" y="76199"/>
                  </a:lnTo>
                  <a:lnTo>
                    <a:pt x="235706" y="76199"/>
                  </a:lnTo>
                  <a:lnTo>
                    <a:pt x="232060" y="77469"/>
                  </a:lnTo>
                  <a:close/>
                </a:path>
                <a:path w="368935" h="403859">
                  <a:moveTo>
                    <a:pt x="255153" y="100329"/>
                  </a:moveTo>
                  <a:lnTo>
                    <a:pt x="251246" y="97789"/>
                  </a:lnTo>
                  <a:lnTo>
                    <a:pt x="246905" y="93979"/>
                  </a:lnTo>
                  <a:lnTo>
                    <a:pt x="246905" y="91439"/>
                  </a:lnTo>
                  <a:lnTo>
                    <a:pt x="246211" y="90169"/>
                  </a:lnTo>
                  <a:lnTo>
                    <a:pt x="243433" y="87629"/>
                  </a:lnTo>
                  <a:lnTo>
                    <a:pt x="242825" y="86359"/>
                  </a:lnTo>
                  <a:lnTo>
                    <a:pt x="242999" y="83819"/>
                  </a:lnTo>
                  <a:lnTo>
                    <a:pt x="241523" y="83819"/>
                  </a:lnTo>
                  <a:lnTo>
                    <a:pt x="239092" y="82549"/>
                  </a:lnTo>
                  <a:lnTo>
                    <a:pt x="235706" y="80009"/>
                  </a:lnTo>
                  <a:lnTo>
                    <a:pt x="237442" y="77469"/>
                  </a:lnTo>
                  <a:lnTo>
                    <a:pt x="235532" y="77469"/>
                  </a:lnTo>
                  <a:lnTo>
                    <a:pt x="235706" y="76199"/>
                  </a:lnTo>
                  <a:lnTo>
                    <a:pt x="323043" y="76199"/>
                  </a:lnTo>
                  <a:lnTo>
                    <a:pt x="327645" y="77469"/>
                  </a:lnTo>
                  <a:lnTo>
                    <a:pt x="236878" y="77469"/>
                  </a:lnTo>
                  <a:lnTo>
                    <a:pt x="235923" y="78739"/>
                  </a:lnTo>
                  <a:lnTo>
                    <a:pt x="326464" y="78739"/>
                  </a:lnTo>
                  <a:lnTo>
                    <a:pt x="321741" y="83819"/>
                  </a:lnTo>
                  <a:lnTo>
                    <a:pt x="319788" y="86359"/>
                  </a:lnTo>
                  <a:lnTo>
                    <a:pt x="325561" y="86359"/>
                  </a:lnTo>
                  <a:lnTo>
                    <a:pt x="325952" y="87629"/>
                  </a:lnTo>
                  <a:lnTo>
                    <a:pt x="326299" y="88899"/>
                  </a:lnTo>
                  <a:lnTo>
                    <a:pt x="326907" y="88899"/>
                  </a:lnTo>
                  <a:lnTo>
                    <a:pt x="327775" y="90169"/>
                  </a:lnTo>
                  <a:lnTo>
                    <a:pt x="328730" y="91439"/>
                  </a:lnTo>
                  <a:lnTo>
                    <a:pt x="329902" y="92709"/>
                  </a:lnTo>
                  <a:lnTo>
                    <a:pt x="331291" y="93979"/>
                  </a:lnTo>
                  <a:lnTo>
                    <a:pt x="334937" y="97789"/>
                  </a:lnTo>
                  <a:lnTo>
                    <a:pt x="335559" y="99059"/>
                  </a:lnTo>
                  <a:lnTo>
                    <a:pt x="258626" y="99059"/>
                  </a:lnTo>
                  <a:lnTo>
                    <a:pt x="255153" y="100329"/>
                  </a:lnTo>
                  <a:close/>
                </a:path>
                <a:path w="368935" h="403859">
                  <a:moveTo>
                    <a:pt x="119337" y="85674"/>
                  </a:moveTo>
                  <a:lnTo>
                    <a:pt x="117679" y="85089"/>
                  </a:lnTo>
                  <a:lnTo>
                    <a:pt x="118026" y="82549"/>
                  </a:lnTo>
                  <a:lnTo>
                    <a:pt x="119285" y="82549"/>
                  </a:lnTo>
                  <a:lnTo>
                    <a:pt x="120153" y="83819"/>
                  </a:lnTo>
                  <a:lnTo>
                    <a:pt x="119936" y="85089"/>
                  </a:lnTo>
                  <a:lnTo>
                    <a:pt x="119337" y="85674"/>
                  </a:lnTo>
                  <a:close/>
                </a:path>
                <a:path w="368935" h="403859">
                  <a:moveTo>
                    <a:pt x="128661" y="90169"/>
                  </a:moveTo>
                  <a:lnTo>
                    <a:pt x="121282" y="86359"/>
                  </a:lnTo>
                  <a:lnTo>
                    <a:pt x="119337" y="85674"/>
                  </a:lnTo>
                  <a:lnTo>
                    <a:pt x="119936" y="85089"/>
                  </a:lnTo>
                  <a:lnTo>
                    <a:pt x="120153" y="83819"/>
                  </a:lnTo>
                  <a:lnTo>
                    <a:pt x="119285" y="82549"/>
                  </a:lnTo>
                  <a:lnTo>
                    <a:pt x="130674" y="82549"/>
                  </a:lnTo>
                  <a:lnTo>
                    <a:pt x="128661" y="90169"/>
                  </a:lnTo>
                  <a:close/>
                </a:path>
                <a:path w="368935" h="403859">
                  <a:moveTo>
                    <a:pt x="325561" y="86359"/>
                  </a:moveTo>
                  <a:lnTo>
                    <a:pt x="319788" y="86359"/>
                  </a:lnTo>
                  <a:lnTo>
                    <a:pt x="323781" y="83819"/>
                  </a:lnTo>
                  <a:lnTo>
                    <a:pt x="325170" y="85089"/>
                  </a:lnTo>
                  <a:lnTo>
                    <a:pt x="325561" y="86359"/>
                  </a:lnTo>
                  <a:close/>
                </a:path>
                <a:path w="368935" h="403859">
                  <a:moveTo>
                    <a:pt x="277986" y="128269"/>
                  </a:moveTo>
                  <a:lnTo>
                    <a:pt x="277031" y="128269"/>
                  </a:lnTo>
                  <a:lnTo>
                    <a:pt x="274253" y="121919"/>
                  </a:lnTo>
                  <a:lnTo>
                    <a:pt x="271561" y="115569"/>
                  </a:lnTo>
                  <a:lnTo>
                    <a:pt x="269912" y="113029"/>
                  </a:lnTo>
                  <a:lnTo>
                    <a:pt x="268696" y="110489"/>
                  </a:lnTo>
                  <a:lnTo>
                    <a:pt x="267958" y="109219"/>
                  </a:lnTo>
                  <a:lnTo>
                    <a:pt x="266222" y="107949"/>
                  </a:lnTo>
                  <a:lnTo>
                    <a:pt x="266179" y="106679"/>
                  </a:lnTo>
                  <a:lnTo>
                    <a:pt x="266960" y="105409"/>
                  </a:lnTo>
                  <a:lnTo>
                    <a:pt x="264182" y="105409"/>
                  </a:lnTo>
                  <a:lnTo>
                    <a:pt x="258799" y="102869"/>
                  </a:lnTo>
                  <a:lnTo>
                    <a:pt x="257844" y="101599"/>
                  </a:lnTo>
                  <a:lnTo>
                    <a:pt x="258626" y="99059"/>
                  </a:lnTo>
                  <a:lnTo>
                    <a:pt x="335559" y="99059"/>
                  </a:lnTo>
                  <a:lnTo>
                    <a:pt x="336804" y="101599"/>
                  </a:lnTo>
                  <a:lnTo>
                    <a:pt x="336891" y="102869"/>
                  </a:lnTo>
                  <a:lnTo>
                    <a:pt x="337064" y="104139"/>
                  </a:lnTo>
                  <a:lnTo>
                    <a:pt x="338106" y="105409"/>
                  </a:lnTo>
                  <a:lnTo>
                    <a:pt x="266960" y="105409"/>
                  </a:lnTo>
                  <a:lnTo>
                    <a:pt x="266005" y="106679"/>
                  </a:lnTo>
                  <a:lnTo>
                    <a:pt x="339148" y="106679"/>
                  </a:lnTo>
                  <a:lnTo>
                    <a:pt x="343141" y="109219"/>
                  </a:lnTo>
                  <a:lnTo>
                    <a:pt x="342360" y="116839"/>
                  </a:lnTo>
                  <a:lnTo>
                    <a:pt x="341448" y="116839"/>
                  </a:lnTo>
                  <a:lnTo>
                    <a:pt x="343706" y="118109"/>
                  </a:lnTo>
                  <a:lnTo>
                    <a:pt x="345239" y="120649"/>
                  </a:lnTo>
                  <a:lnTo>
                    <a:pt x="282457" y="120649"/>
                  </a:lnTo>
                  <a:lnTo>
                    <a:pt x="277855" y="124459"/>
                  </a:lnTo>
                  <a:lnTo>
                    <a:pt x="276770" y="126999"/>
                  </a:lnTo>
                  <a:lnTo>
                    <a:pt x="277986" y="128269"/>
                  </a:lnTo>
                  <a:close/>
                </a:path>
                <a:path w="368935" h="403859">
                  <a:moveTo>
                    <a:pt x="365612" y="172719"/>
                  </a:moveTo>
                  <a:lnTo>
                    <a:pt x="301296" y="172719"/>
                  </a:lnTo>
                  <a:lnTo>
                    <a:pt x="304074" y="170179"/>
                  </a:lnTo>
                  <a:lnTo>
                    <a:pt x="297389" y="170179"/>
                  </a:lnTo>
                  <a:lnTo>
                    <a:pt x="296043" y="168909"/>
                  </a:lnTo>
                  <a:lnTo>
                    <a:pt x="294307" y="166369"/>
                  </a:lnTo>
                  <a:lnTo>
                    <a:pt x="294307" y="161289"/>
                  </a:lnTo>
                  <a:lnTo>
                    <a:pt x="293482" y="157479"/>
                  </a:lnTo>
                  <a:lnTo>
                    <a:pt x="290183" y="149859"/>
                  </a:lnTo>
                  <a:lnTo>
                    <a:pt x="290140" y="146049"/>
                  </a:lnTo>
                  <a:lnTo>
                    <a:pt x="291703" y="142239"/>
                  </a:lnTo>
                  <a:lnTo>
                    <a:pt x="286928" y="142239"/>
                  </a:lnTo>
                  <a:lnTo>
                    <a:pt x="285061" y="135889"/>
                  </a:lnTo>
                  <a:lnTo>
                    <a:pt x="283585" y="134619"/>
                  </a:lnTo>
                  <a:lnTo>
                    <a:pt x="281632" y="132079"/>
                  </a:lnTo>
                  <a:lnTo>
                    <a:pt x="276770" y="126999"/>
                  </a:lnTo>
                  <a:lnTo>
                    <a:pt x="277855" y="124459"/>
                  </a:lnTo>
                  <a:lnTo>
                    <a:pt x="282457" y="120649"/>
                  </a:lnTo>
                  <a:lnTo>
                    <a:pt x="279765" y="128269"/>
                  </a:lnTo>
                  <a:lnTo>
                    <a:pt x="350477" y="128269"/>
                  </a:lnTo>
                  <a:lnTo>
                    <a:pt x="352127" y="129539"/>
                  </a:lnTo>
                  <a:lnTo>
                    <a:pt x="352127" y="135889"/>
                  </a:lnTo>
                  <a:lnTo>
                    <a:pt x="352995" y="142239"/>
                  </a:lnTo>
                  <a:lnTo>
                    <a:pt x="291703" y="142239"/>
                  </a:lnTo>
                  <a:lnTo>
                    <a:pt x="288751" y="143509"/>
                  </a:lnTo>
                  <a:lnTo>
                    <a:pt x="353574" y="143509"/>
                  </a:lnTo>
                  <a:lnTo>
                    <a:pt x="354731" y="146049"/>
                  </a:lnTo>
                  <a:lnTo>
                    <a:pt x="356554" y="151129"/>
                  </a:lnTo>
                  <a:lnTo>
                    <a:pt x="357032" y="156209"/>
                  </a:lnTo>
                  <a:lnTo>
                    <a:pt x="356164" y="160019"/>
                  </a:lnTo>
                  <a:lnTo>
                    <a:pt x="357119" y="161289"/>
                  </a:lnTo>
                  <a:lnTo>
                    <a:pt x="357857" y="161289"/>
                  </a:lnTo>
                  <a:lnTo>
                    <a:pt x="358378" y="163829"/>
                  </a:lnTo>
                  <a:lnTo>
                    <a:pt x="358899" y="165099"/>
                  </a:lnTo>
                  <a:lnTo>
                    <a:pt x="359202" y="166369"/>
                  </a:lnTo>
                  <a:lnTo>
                    <a:pt x="359463" y="167639"/>
                  </a:lnTo>
                  <a:lnTo>
                    <a:pt x="359767" y="167639"/>
                  </a:lnTo>
                  <a:lnTo>
                    <a:pt x="362690" y="170179"/>
                  </a:lnTo>
                  <a:lnTo>
                    <a:pt x="304074" y="170179"/>
                  </a:lnTo>
                  <a:lnTo>
                    <a:pt x="298229" y="171297"/>
                  </a:lnTo>
                  <a:lnTo>
                    <a:pt x="363976" y="171297"/>
                  </a:lnTo>
                  <a:lnTo>
                    <a:pt x="365612" y="172719"/>
                  </a:lnTo>
                  <a:close/>
                </a:path>
                <a:path w="368935" h="403859">
                  <a:moveTo>
                    <a:pt x="350477" y="128269"/>
                  </a:moveTo>
                  <a:lnTo>
                    <a:pt x="279765" y="128269"/>
                  </a:lnTo>
                  <a:lnTo>
                    <a:pt x="282457" y="120649"/>
                  </a:lnTo>
                  <a:lnTo>
                    <a:pt x="345239" y="120649"/>
                  </a:lnTo>
                  <a:lnTo>
                    <a:pt x="346006" y="121919"/>
                  </a:lnTo>
                  <a:lnTo>
                    <a:pt x="346788" y="124459"/>
                  </a:lnTo>
                  <a:lnTo>
                    <a:pt x="348828" y="126999"/>
                  </a:lnTo>
                  <a:lnTo>
                    <a:pt x="350477" y="128269"/>
                  </a:lnTo>
                  <a:close/>
                </a:path>
                <a:path w="368935" h="403859">
                  <a:moveTo>
                    <a:pt x="15366" y="146049"/>
                  </a:moveTo>
                  <a:lnTo>
                    <a:pt x="14481" y="145091"/>
                  </a:lnTo>
                  <a:lnTo>
                    <a:pt x="14758" y="144779"/>
                  </a:lnTo>
                  <a:lnTo>
                    <a:pt x="15366" y="146049"/>
                  </a:lnTo>
                  <a:close/>
                </a:path>
                <a:path w="368935" h="403859">
                  <a:moveTo>
                    <a:pt x="79046" y="146049"/>
                  </a:moveTo>
                  <a:lnTo>
                    <a:pt x="15366" y="146049"/>
                  </a:lnTo>
                  <a:lnTo>
                    <a:pt x="14758" y="144779"/>
                  </a:lnTo>
                  <a:lnTo>
                    <a:pt x="79306" y="144779"/>
                  </a:lnTo>
                  <a:lnTo>
                    <a:pt x="79046" y="146049"/>
                  </a:lnTo>
                  <a:close/>
                </a:path>
                <a:path w="368935" h="403859">
                  <a:moveTo>
                    <a:pt x="78785" y="156209"/>
                  </a:moveTo>
                  <a:lnTo>
                    <a:pt x="17840" y="156209"/>
                  </a:lnTo>
                  <a:lnTo>
                    <a:pt x="12371" y="152399"/>
                  </a:lnTo>
                  <a:lnTo>
                    <a:pt x="10417" y="149859"/>
                  </a:lnTo>
                  <a:lnTo>
                    <a:pt x="11980" y="147319"/>
                  </a:lnTo>
                  <a:lnTo>
                    <a:pt x="13630" y="146049"/>
                  </a:lnTo>
                  <a:lnTo>
                    <a:pt x="14481" y="145091"/>
                  </a:lnTo>
                  <a:lnTo>
                    <a:pt x="15366" y="146049"/>
                  </a:lnTo>
                  <a:lnTo>
                    <a:pt x="78655" y="146049"/>
                  </a:lnTo>
                  <a:lnTo>
                    <a:pt x="79610" y="151129"/>
                  </a:lnTo>
                  <a:lnTo>
                    <a:pt x="79654" y="153669"/>
                  </a:lnTo>
                  <a:lnTo>
                    <a:pt x="78785" y="156209"/>
                  </a:lnTo>
                  <a:close/>
                </a:path>
                <a:path w="368935" h="403859">
                  <a:moveTo>
                    <a:pt x="4495" y="175832"/>
                  </a:moveTo>
                  <a:lnTo>
                    <a:pt x="7943" y="151129"/>
                  </a:lnTo>
                  <a:lnTo>
                    <a:pt x="10947" y="155068"/>
                  </a:lnTo>
                  <a:lnTo>
                    <a:pt x="9245" y="161289"/>
                  </a:lnTo>
                  <a:lnTo>
                    <a:pt x="8160" y="163829"/>
                  </a:lnTo>
                  <a:lnTo>
                    <a:pt x="7032" y="167639"/>
                  </a:lnTo>
                  <a:lnTo>
                    <a:pt x="5990" y="170179"/>
                  </a:lnTo>
                  <a:lnTo>
                    <a:pt x="4905" y="173989"/>
                  </a:lnTo>
                  <a:lnTo>
                    <a:pt x="4495" y="175832"/>
                  </a:lnTo>
                  <a:close/>
                </a:path>
                <a:path w="368935" h="403859">
                  <a:moveTo>
                    <a:pt x="70842" y="199389"/>
                  </a:moveTo>
                  <a:lnTo>
                    <a:pt x="18361" y="199389"/>
                  </a:lnTo>
                  <a:lnTo>
                    <a:pt x="21747" y="189229"/>
                  </a:lnTo>
                  <a:lnTo>
                    <a:pt x="23440" y="182879"/>
                  </a:lnTo>
                  <a:lnTo>
                    <a:pt x="23440" y="179069"/>
                  </a:lnTo>
                  <a:lnTo>
                    <a:pt x="22471" y="173989"/>
                  </a:lnTo>
                  <a:lnTo>
                    <a:pt x="19566" y="168909"/>
                  </a:lnTo>
                  <a:lnTo>
                    <a:pt x="14723" y="160019"/>
                  </a:lnTo>
                  <a:lnTo>
                    <a:pt x="10947" y="155068"/>
                  </a:lnTo>
                  <a:lnTo>
                    <a:pt x="11329" y="153669"/>
                  </a:lnTo>
                  <a:lnTo>
                    <a:pt x="13847" y="153669"/>
                  </a:lnTo>
                  <a:lnTo>
                    <a:pt x="17840" y="156209"/>
                  </a:lnTo>
                  <a:lnTo>
                    <a:pt x="78785" y="156209"/>
                  </a:lnTo>
                  <a:lnTo>
                    <a:pt x="77440" y="158749"/>
                  </a:lnTo>
                  <a:lnTo>
                    <a:pt x="79740" y="163829"/>
                  </a:lnTo>
                  <a:lnTo>
                    <a:pt x="81787" y="167639"/>
                  </a:lnTo>
                  <a:lnTo>
                    <a:pt x="68237" y="167639"/>
                  </a:lnTo>
                  <a:lnTo>
                    <a:pt x="74222" y="169507"/>
                  </a:lnTo>
                  <a:lnTo>
                    <a:pt x="74835" y="173989"/>
                  </a:lnTo>
                  <a:lnTo>
                    <a:pt x="72795" y="175259"/>
                  </a:lnTo>
                  <a:lnTo>
                    <a:pt x="70711" y="175259"/>
                  </a:lnTo>
                  <a:lnTo>
                    <a:pt x="68367" y="176529"/>
                  </a:lnTo>
                  <a:lnTo>
                    <a:pt x="72404" y="176529"/>
                  </a:lnTo>
                  <a:lnTo>
                    <a:pt x="72752" y="177799"/>
                  </a:lnTo>
                  <a:lnTo>
                    <a:pt x="72838" y="179069"/>
                  </a:lnTo>
                  <a:lnTo>
                    <a:pt x="72925" y="185419"/>
                  </a:lnTo>
                  <a:lnTo>
                    <a:pt x="67977" y="185419"/>
                  </a:lnTo>
                  <a:lnTo>
                    <a:pt x="69279" y="186689"/>
                  </a:lnTo>
                  <a:lnTo>
                    <a:pt x="70668" y="186689"/>
                  </a:lnTo>
                  <a:lnTo>
                    <a:pt x="69800" y="187959"/>
                  </a:lnTo>
                  <a:lnTo>
                    <a:pt x="71363" y="190499"/>
                  </a:lnTo>
                  <a:lnTo>
                    <a:pt x="71102" y="193039"/>
                  </a:lnTo>
                  <a:lnTo>
                    <a:pt x="71015" y="194309"/>
                  </a:lnTo>
                  <a:lnTo>
                    <a:pt x="70900" y="196849"/>
                  </a:lnTo>
                  <a:lnTo>
                    <a:pt x="70842" y="199389"/>
                  </a:lnTo>
                  <a:close/>
                </a:path>
                <a:path w="368935" h="403859">
                  <a:moveTo>
                    <a:pt x="18361" y="199389"/>
                  </a:moveTo>
                  <a:lnTo>
                    <a:pt x="11394" y="193039"/>
                  </a:lnTo>
                  <a:lnTo>
                    <a:pt x="6641" y="187959"/>
                  </a:lnTo>
                  <a:lnTo>
                    <a:pt x="4102" y="182879"/>
                  </a:lnTo>
                  <a:lnTo>
                    <a:pt x="3887" y="180339"/>
                  </a:lnTo>
                  <a:lnTo>
                    <a:pt x="4495" y="175832"/>
                  </a:lnTo>
                  <a:lnTo>
                    <a:pt x="4905" y="173989"/>
                  </a:lnTo>
                  <a:lnTo>
                    <a:pt x="5990" y="170179"/>
                  </a:lnTo>
                  <a:lnTo>
                    <a:pt x="7032" y="167639"/>
                  </a:lnTo>
                  <a:lnTo>
                    <a:pt x="8160" y="163829"/>
                  </a:lnTo>
                  <a:lnTo>
                    <a:pt x="9245" y="161289"/>
                  </a:lnTo>
                  <a:lnTo>
                    <a:pt x="10947" y="155068"/>
                  </a:lnTo>
                  <a:lnTo>
                    <a:pt x="14723" y="160019"/>
                  </a:lnTo>
                  <a:lnTo>
                    <a:pt x="19566" y="168909"/>
                  </a:lnTo>
                  <a:lnTo>
                    <a:pt x="22471" y="173989"/>
                  </a:lnTo>
                  <a:lnTo>
                    <a:pt x="23440" y="179069"/>
                  </a:lnTo>
                  <a:lnTo>
                    <a:pt x="23440" y="182879"/>
                  </a:lnTo>
                  <a:lnTo>
                    <a:pt x="21747" y="189229"/>
                  </a:lnTo>
                  <a:lnTo>
                    <a:pt x="18361" y="199389"/>
                  </a:lnTo>
                  <a:close/>
                </a:path>
                <a:path w="368935" h="403859">
                  <a:moveTo>
                    <a:pt x="74222" y="169507"/>
                  </a:moveTo>
                  <a:lnTo>
                    <a:pt x="68237" y="167639"/>
                  </a:lnTo>
                  <a:lnTo>
                    <a:pt x="72057" y="167639"/>
                  </a:lnTo>
                  <a:lnTo>
                    <a:pt x="74141" y="168909"/>
                  </a:lnTo>
                  <a:lnTo>
                    <a:pt x="74222" y="169507"/>
                  </a:lnTo>
                  <a:close/>
                </a:path>
                <a:path w="368935" h="403859">
                  <a:moveTo>
                    <a:pt x="84515" y="172719"/>
                  </a:moveTo>
                  <a:lnTo>
                    <a:pt x="74222" y="169507"/>
                  </a:lnTo>
                  <a:lnTo>
                    <a:pt x="74141" y="168909"/>
                  </a:lnTo>
                  <a:lnTo>
                    <a:pt x="72057" y="167639"/>
                  </a:lnTo>
                  <a:lnTo>
                    <a:pt x="81787" y="167639"/>
                  </a:lnTo>
                  <a:lnTo>
                    <a:pt x="84515" y="172719"/>
                  </a:lnTo>
                  <a:close/>
                </a:path>
                <a:path w="368935" h="403859">
                  <a:moveTo>
                    <a:pt x="301296" y="172719"/>
                  </a:moveTo>
                  <a:lnTo>
                    <a:pt x="299386" y="172719"/>
                  </a:lnTo>
                  <a:lnTo>
                    <a:pt x="298229" y="171297"/>
                  </a:lnTo>
                  <a:lnTo>
                    <a:pt x="304074" y="170179"/>
                  </a:lnTo>
                  <a:lnTo>
                    <a:pt x="301296" y="172719"/>
                  </a:lnTo>
                  <a:close/>
                </a:path>
                <a:path w="368935" h="403859">
                  <a:moveTo>
                    <a:pt x="312235" y="336549"/>
                  </a:moveTo>
                  <a:lnTo>
                    <a:pt x="187610" y="336549"/>
                  </a:lnTo>
                  <a:lnTo>
                    <a:pt x="190258" y="335279"/>
                  </a:lnTo>
                  <a:lnTo>
                    <a:pt x="202369" y="335279"/>
                  </a:lnTo>
                  <a:lnTo>
                    <a:pt x="205494" y="332739"/>
                  </a:lnTo>
                  <a:lnTo>
                    <a:pt x="210269" y="330199"/>
                  </a:lnTo>
                  <a:lnTo>
                    <a:pt x="231278" y="325119"/>
                  </a:lnTo>
                  <a:lnTo>
                    <a:pt x="234230" y="322579"/>
                  </a:lnTo>
                  <a:lnTo>
                    <a:pt x="238571" y="320039"/>
                  </a:lnTo>
                  <a:lnTo>
                    <a:pt x="244301" y="320039"/>
                  </a:lnTo>
                  <a:lnTo>
                    <a:pt x="245690" y="318769"/>
                  </a:lnTo>
                  <a:lnTo>
                    <a:pt x="247774" y="316229"/>
                  </a:lnTo>
                  <a:lnTo>
                    <a:pt x="250552" y="314959"/>
                  </a:lnTo>
                  <a:lnTo>
                    <a:pt x="253417" y="313689"/>
                  </a:lnTo>
                  <a:lnTo>
                    <a:pt x="255413" y="312419"/>
                  </a:lnTo>
                  <a:lnTo>
                    <a:pt x="256455" y="312419"/>
                  </a:lnTo>
                  <a:lnTo>
                    <a:pt x="256759" y="311149"/>
                  </a:lnTo>
                  <a:lnTo>
                    <a:pt x="258148" y="308609"/>
                  </a:lnTo>
                  <a:lnTo>
                    <a:pt x="259060" y="306069"/>
                  </a:lnTo>
                  <a:lnTo>
                    <a:pt x="260188" y="303529"/>
                  </a:lnTo>
                  <a:lnTo>
                    <a:pt x="266439" y="298449"/>
                  </a:lnTo>
                  <a:lnTo>
                    <a:pt x="270867" y="293369"/>
                  </a:lnTo>
                  <a:lnTo>
                    <a:pt x="273471" y="289559"/>
                  </a:lnTo>
                  <a:lnTo>
                    <a:pt x="276162" y="285749"/>
                  </a:lnTo>
                  <a:lnTo>
                    <a:pt x="281545" y="273049"/>
                  </a:lnTo>
                  <a:lnTo>
                    <a:pt x="285973" y="273049"/>
                  </a:lnTo>
                  <a:lnTo>
                    <a:pt x="284931" y="271779"/>
                  </a:lnTo>
                  <a:lnTo>
                    <a:pt x="285539" y="269239"/>
                  </a:lnTo>
                  <a:lnTo>
                    <a:pt x="285553" y="264159"/>
                  </a:lnTo>
                  <a:lnTo>
                    <a:pt x="285322" y="261619"/>
                  </a:lnTo>
                  <a:lnTo>
                    <a:pt x="287926" y="255269"/>
                  </a:lnTo>
                  <a:lnTo>
                    <a:pt x="289445" y="252729"/>
                  </a:lnTo>
                  <a:lnTo>
                    <a:pt x="289879" y="252729"/>
                  </a:lnTo>
                  <a:lnTo>
                    <a:pt x="290314" y="251459"/>
                  </a:lnTo>
                  <a:lnTo>
                    <a:pt x="287275" y="242569"/>
                  </a:lnTo>
                  <a:lnTo>
                    <a:pt x="292484" y="240029"/>
                  </a:lnTo>
                  <a:lnTo>
                    <a:pt x="295132" y="237489"/>
                  </a:lnTo>
                  <a:lnTo>
                    <a:pt x="295231" y="235320"/>
                  </a:lnTo>
                  <a:lnTo>
                    <a:pt x="295349" y="224789"/>
                  </a:lnTo>
                  <a:lnTo>
                    <a:pt x="297693" y="220979"/>
                  </a:lnTo>
                  <a:lnTo>
                    <a:pt x="298952" y="218439"/>
                  </a:lnTo>
                  <a:lnTo>
                    <a:pt x="299299" y="217169"/>
                  </a:lnTo>
                  <a:lnTo>
                    <a:pt x="298952" y="214629"/>
                  </a:lnTo>
                  <a:lnTo>
                    <a:pt x="298084" y="209549"/>
                  </a:lnTo>
                  <a:lnTo>
                    <a:pt x="300341" y="205739"/>
                  </a:lnTo>
                  <a:lnTo>
                    <a:pt x="301209" y="200659"/>
                  </a:lnTo>
                  <a:lnTo>
                    <a:pt x="300688" y="195579"/>
                  </a:lnTo>
                  <a:lnTo>
                    <a:pt x="300254" y="189229"/>
                  </a:lnTo>
                  <a:lnTo>
                    <a:pt x="300146" y="186689"/>
                  </a:lnTo>
                  <a:lnTo>
                    <a:pt x="300037" y="179069"/>
                  </a:lnTo>
                  <a:lnTo>
                    <a:pt x="298387" y="179069"/>
                  </a:lnTo>
                  <a:lnTo>
                    <a:pt x="297433" y="176529"/>
                  </a:lnTo>
                  <a:lnTo>
                    <a:pt x="297433" y="171449"/>
                  </a:lnTo>
                  <a:lnTo>
                    <a:pt x="298229" y="171297"/>
                  </a:lnTo>
                  <a:lnTo>
                    <a:pt x="299386" y="172719"/>
                  </a:lnTo>
                  <a:lnTo>
                    <a:pt x="365612" y="172719"/>
                  </a:lnTo>
                  <a:lnTo>
                    <a:pt x="368535" y="175259"/>
                  </a:lnTo>
                  <a:lnTo>
                    <a:pt x="364021" y="179069"/>
                  </a:lnTo>
                  <a:lnTo>
                    <a:pt x="362436" y="180339"/>
                  </a:lnTo>
                  <a:lnTo>
                    <a:pt x="357939" y="180349"/>
                  </a:lnTo>
                  <a:lnTo>
                    <a:pt x="357292" y="181609"/>
                  </a:lnTo>
                  <a:lnTo>
                    <a:pt x="361243" y="181609"/>
                  </a:lnTo>
                  <a:lnTo>
                    <a:pt x="361763" y="184149"/>
                  </a:lnTo>
                  <a:lnTo>
                    <a:pt x="361981" y="186689"/>
                  </a:lnTo>
                  <a:lnTo>
                    <a:pt x="361633" y="189229"/>
                  </a:lnTo>
                  <a:lnTo>
                    <a:pt x="361373" y="191769"/>
                  </a:lnTo>
                  <a:lnTo>
                    <a:pt x="360808" y="194309"/>
                  </a:lnTo>
                  <a:lnTo>
                    <a:pt x="359940" y="195579"/>
                  </a:lnTo>
                  <a:lnTo>
                    <a:pt x="360722" y="198119"/>
                  </a:lnTo>
                  <a:lnTo>
                    <a:pt x="360982" y="200659"/>
                  </a:lnTo>
                  <a:lnTo>
                    <a:pt x="360461" y="207009"/>
                  </a:lnTo>
                  <a:lnTo>
                    <a:pt x="358595" y="212089"/>
                  </a:lnTo>
                  <a:lnTo>
                    <a:pt x="358204" y="213359"/>
                  </a:lnTo>
                  <a:lnTo>
                    <a:pt x="358030" y="214629"/>
                  </a:lnTo>
                  <a:lnTo>
                    <a:pt x="358725" y="217169"/>
                  </a:lnTo>
                  <a:lnTo>
                    <a:pt x="360201" y="219709"/>
                  </a:lnTo>
                  <a:lnTo>
                    <a:pt x="359419" y="224789"/>
                  </a:lnTo>
                  <a:lnTo>
                    <a:pt x="358464" y="228599"/>
                  </a:lnTo>
                  <a:lnTo>
                    <a:pt x="357336" y="229869"/>
                  </a:lnTo>
                  <a:lnTo>
                    <a:pt x="354645" y="229869"/>
                  </a:lnTo>
                  <a:lnTo>
                    <a:pt x="354992" y="231139"/>
                  </a:lnTo>
                  <a:lnTo>
                    <a:pt x="355990" y="231139"/>
                  </a:lnTo>
                  <a:lnTo>
                    <a:pt x="357075" y="233679"/>
                  </a:lnTo>
                  <a:lnTo>
                    <a:pt x="358638" y="240029"/>
                  </a:lnTo>
                  <a:lnTo>
                    <a:pt x="356381" y="242569"/>
                  </a:lnTo>
                  <a:lnTo>
                    <a:pt x="354992" y="245109"/>
                  </a:lnTo>
                  <a:lnTo>
                    <a:pt x="353950" y="246379"/>
                  </a:lnTo>
                  <a:lnTo>
                    <a:pt x="353386" y="247649"/>
                  </a:lnTo>
                  <a:lnTo>
                    <a:pt x="352778" y="248919"/>
                  </a:lnTo>
                  <a:lnTo>
                    <a:pt x="352604" y="250189"/>
                  </a:lnTo>
                  <a:lnTo>
                    <a:pt x="352040" y="252729"/>
                  </a:lnTo>
                  <a:lnTo>
                    <a:pt x="349218" y="260349"/>
                  </a:lnTo>
                  <a:lnTo>
                    <a:pt x="346137" y="270509"/>
                  </a:lnTo>
                  <a:lnTo>
                    <a:pt x="345355" y="274319"/>
                  </a:lnTo>
                  <a:lnTo>
                    <a:pt x="345355" y="275589"/>
                  </a:lnTo>
                  <a:lnTo>
                    <a:pt x="343185" y="281939"/>
                  </a:lnTo>
                  <a:lnTo>
                    <a:pt x="340233" y="288289"/>
                  </a:lnTo>
                  <a:lnTo>
                    <a:pt x="339486" y="289559"/>
                  </a:lnTo>
                  <a:lnTo>
                    <a:pt x="330423" y="289559"/>
                  </a:lnTo>
                  <a:lnTo>
                    <a:pt x="328469" y="290829"/>
                  </a:lnTo>
                  <a:lnTo>
                    <a:pt x="325431" y="293369"/>
                  </a:lnTo>
                  <a:lnTo>
                    <a:pt x="329945" y="295909"/>
                  </a:lnTo>
                  <a:lnTo>
                    <a:pt x="337299" y="295909"/>
                  </a:lnTo>
                  <a:lnTo>
                    <a:pt x="338583" y="297179"/>
                  </a:lnTo>
                  <a:lnTo>
                    <a:pt x="333635" y="303529"/>
                  </a:lnTo>
                  <a:lnTo>
                    <a:pt x="330119" y="309879"/>
                  </a:lnTo>
                  <a:lnTo>
                    <a:pt x="325952" y="317499"/>
                  </a:lnTo>
                  <a:lnTo>
                    <a:pt x="323608" y="320039"/>
                  </a:lnTo>
                  <a:lnTo>
                    <a:pt x="322305" y="321309"/>
                  </a:lnTo>
                  <a:lnTo>
                    <a:pt x="317965" y="321309"/>
                  </a:lnTo>
                  <a:lnTo>
                    <a:pt x="318876" y="322579"/>
                  </a:lnTo>
                  <a:lnTo>
                    <a:pt x="323738" y="325119"/>
                  </a:lnTo>
                  <a:lnTo>
                    <a:pt x="314231" y="330199"/>
                  </a:lnTo>
                  <a:lnTo>
                    <a:pt x="314579" y="331469"/>
                  </a:lnTo>
                  <a:lnTo>
                    <a:pt x="314318" y="332739"/>
                  </a:lnTo>
                  <a:lnTo>
                    <a:pt x="312582" y="335279"/>
                  </a:lnTo>
                  <a:lnTo>
                    <a:pt x="312235" y="336549"/>
                  </a:lnTo>
                  <a:close/>
                </a:path>
                <a:path w="368935" h="403859">
                  <a:moveTo>
                    <a:pt x="68367" y="176529"/>
                  </a:moveTo>
                  <a:lnTo>
                    <a:pt x="70711" y="175259"/>
                  </a:lnTo>
                  <a:lnTo>
                    <a:pt x="72057" y="175259"/>
                  </a:lnTo>
                  <a:lnTo>
                    <a:pt x="72111" y="175456"/>
                  </a:lnTo>
                  <a:lnTo>
                    <a:pt x="68367" y="176529"/>
                  </a:lnTo>
                  <a:close/>
                </a:path>
                <a:path w="368935" h="403859">
                  <a:moveTo>
                    <a:pt x="72111" y="175456"/>
                  </a:moveTo>
                  <a:lnTo>
                    <a:pt x="72057" y="175259"/>
                  </a:lnTo>
                  <a:lnTo>
                    <a:pt x="72795" y="175259"/>
                  </a:lnTo>
                  <a:lnTo>
                    <a:pt x="72111" y="175456"/>
                  </a:lnTo>
                  <a:close/>
                </a:path>
                <a:path w="368935" h="403859">
                  <a:moveTo>
                    <a:pt x="72404" y="176529"/>
                  </a:moveTo>
                  <a:lnTo>
                    <a:pt x="68367" y="176529"/>
                  </a:lnTo>
                  <a:lnTo>
                    <a:pt x="72111" y="175456"/>
                  </a:lnTo>
                  <a:lnTo>
                    <a:pt x="72404" y="176529"/>
                  </a:lnTo>
                  <a:close/>
                </a:path>
                <a:path w="368935" h="403859">
                  <a:moveTo>
                    <a:pt x="3885" y="180349"/>
                  </a:moveTo>
                  <a:lnTo>
                    <a:pt x="3776" y="179069"/>
                  </a:lnTo>
                  <a:lnTo>
                    <a:pt x="4495" y="175832"/>
                  </a:lnTo>
                  <a:lnTo>
                    <a:pt x="3885" y="180349"/>
                  </a:lnTo>
                  <a:close/>
                </a:path>
                <a:path w="368935" h="403859">
                  <a:moveTo>
                    <a:pt x="360852" y="181609"/>
                  </a:moveTo>
                  <a:lnTo>
                    <a:pt x="357292" y="181609"/>
                  </a:lnTo>
                  <a:lnTo>
                    <a:pt x="357944" y="180339"/>
                  </a:lnTo>
                  <a:lnTo>
                    <a:pt x="360984" y="180349"/>
                  </a:lnTo>
                  <a:lnTo>
                    <a:pt x="361187" y="181341"/>
                  </a:lnTo>
                  <a:lnTo>
                    <a:pt x="360852" y="181609"/>
                  </a:lnTo>
                  <a:close/>
                </a:path>
                <a:path w="368935" h="403859">
                  <a:moveTo>
                    <a:pt x="361187" y="181341"/>
                  </a:moveTo>
                  <a:lnTo>
                    <a:pt x="360982" y="180339"/>
                  </a:lnTo>
                  <a:lnTo>
                    <a:pt x="362436" y="180339"/>
                  </a:lnTo>
                  <a:lnTo>
                    <a:pt x="361187" y="181341"/>
                  </a:lnTo>
                  <a:close/>
                </a:path>
                <a:path w="368935" h="403859">
                  <a:moveTo>
                    <a:pt x="68281" y="236219"/>
                  </a:moveTo>
                  <a:lnTo>
                    <a:pt x="6511" y="236219"/>
                  </a:lnTo>
                  <a:lnTo>
                    <a:pt x="3472" y="234949"/>
                  </a:lnTo>
                  <a:lnTo>
                    <a:pt x="2561" y="234949"/>
                  </a:lnTo>
                  <a:lnTo>
                    <a:pt x="1866" y="231139"/>
                  </a:lnTo>
                  <a:lnTo>
                    <a:pt x="2213" y="228599"/>
                  </a:lnTo>
                  <a:lnTo>
                    <a:pt x="3255" y="227329"/>
                  </a:lnTo>
                  <a:lnTo>
                    <a:pt x="3168" y="226059"/>
                  </a:lnTo>
                  <a:lnTo>
                    <a:pt x="2430" y="224789"/>
                  </a:lnTo>
                  <a:lnTo>
                    <a:pt x="1041" y="223519"/>
                  </a:lnTo>
                  <a:lnTo>
                    <a:pt x="1128" y="217169"/>
                  </a:lnTo>
                  <a:lnTo>
                    <a:pt x="1215" y="215899"/>
                  </a:lnTo>
                  <a:lnTo>
                    <a:pt x="1909" y="213359"/>
                  </a:lnTo>
                  <a:lnTo>
                    <a:pt x="2430" y="212089"/>
                  </a:lnTo>
                  <a:lnTo>
                    <a:pt x="3125" y="210819"/>
                  </a:lnTo>
                  <a:lnTo>
                    <a:pt x="1823" y="207009"/>
                  </a:lnTo>
                  <a:lnTo>
                    <a:pt x="1041" y="204469"/>
                  </a:lnTo>
                  <a:lnTo>
                    <a:pt x="1649" y="201929"/>
                  </a:lnTo>
                  <a:lnTo>
                    <a:pt x="3646" y="200659"/>
                  </a:lnTo>
                  <a:lnTo>
                    <a:pt x="2517" y="196849"/>
                  </a:lnTo>
                  <a:lnTo>
                    <a:pt x="2344" y="191769"/>
                  </a:lnTo>
                  <a:lnTo>
                    <a:pt x="3885" y="180349"/>
                  </a:lnTo>
                  <a:lnTo>
                    <a:pt x="4102" y="182879"/>
                  </a:lnTo>
                  <a:lnTo>
                    <a:pt x="6641" y="187959"/>
                  </a:lnTo>
                  <a:lnTo>
                    <a:pt x="11394" y="193039"/>
                  </a:lnTo>
                  <a:lnTo>
                    <a:pt x="18361" y="199389"/>
                  </a:lnTo>
                  <a:lnTo>
                    <a:pt x="70842" y="199389"/>
                  </a:lnTo>
                  <a:lnTo>
                    <a:pt x="70842" y="203199"/>
                  </a:lnTo>
                  <a:lnTo>
                    <a:pt x="68324" y="207009"/>
                  </a:lnTo>
                  <a:lnTo>
                    <a:pt x="67282" y="210819"/>
                  </a:lnTo>
                  <a:lnTo>
                    <a:pt x="67716" y="214629"/>
                  </a:lnTo>
                  <a:lnTo>
                    <a:pt x="67195" y="219709"/>
                  </a:lnTo>
                  <a:lnTo>
                    <a:pt x="66371" y="223519"/>
                  </a:lnTo>
                  <a:lnTo>
                    <a:pt x="65242" y="224789"/>
                  </a:lnTo>
                  <a:lnTo>
                    <a:pt x="63853" y="226059"/>
                  </a:lnTo>
                  <a:lnTo>
                    <a:pt x="65112" y="226059"/>
                  </a:lnTo>
                  <a:lnTo>
                    <a:pt x="65937" y="228599"/>
                  </a:lnTo>
                  <a:lnTo>
                    <a:pt x="66805" y="231139"/>
                  </a:lnTo>
                  <a:lnTo>
                    <a:pt x="67847" y="233679"/>
                  </a:lnTo>
                  <a:lnTo>
                    <a:pt x="68064" y="234949"/>
                  </a:lnTo>
                  <a:lnTo>
                    <a:pt x="3472" y="234949"/>
                  </a:lnTo>
                  <a:lnTo>
                    <a:pt x="2978" y="235320"/>
                  </a:lnTo>
                  <a:lnTo>
                    <a:pt x="68127" y="235320"/>
                  </a:lnTo>
                  <a:lnTo>
                    <a:pt x="68281" y="236219"/>
                  </a:lnTo>
                  <a:close/>
                </a:path>
                <a:path w="368935" h="403859">
                  <a:moveTo>
                    <a:pt x="361243" y="181609"/>
                  </a:moveTo>
                  <a:lnTo>
                    <a:pt x="360852" y="181609"/>
                  </a:lnTo>
                  <a:lnTo>
                    <a:pt x="361187" y="181341"/>
                  </a:lnTo>
                  <a:lnTo>
                    <a:pt x="361243" y="181609"/>
                  </a:lnTo>
                  <a:close/>
                </a:path>
                <a:path w="368935" h="403859">
                  <a:moveTo>
                    <a:pt x="355990" y="231139"/>
                  </a:moveTo>
                  <a:lnTo>
                    <a:pt x="354992" y="231139"/>
                  </a:lnTo>
                  <a:lnTo>
                    <a:pt x="354645" y="229869"/>
                  </a:lnTo>
                  <a:lnTo>
                    <a:pt x="354775" y="229869"/>
                  </a:lnTo>
                  <a:lnTo>
                    <a:pt x="355990" y="231139"/>
                  </a:lnTo>
                  <a:close/>
                </a:path>
                <a:path w="368935" h="403859">
                  <a:moveTo>
                    <a:pt x="356207" y="231139"/>
                  </a:moveTo>
                  <a:lnTo>
                    <a:pt x="355990" y="231139"/>
                  </a:lnTo>
                  <a:lnTo>
                    <a:pt x="354775" y="229869"/>
                  </a:lnTo>
                  <a:lnTo>
                    <a:pt x="357336" y="229869"/>
                  </a:lnTo>
                  <a:lnTo>
                    <a:pt x="356207" y="231139"/>
                  </a:lnTo>
                  <a:close/>
                </a:path>
                <a:path w="368935" h="403859">
                  <a:moveTo>
                    <a:pt x="6511" y="236219"/>
                  </a:moveTo>
                  <a:lnTo>
                    <a:pt x="3993" y="236219"/>
                  </a:lnTo>
                  <a:lnTo>
                    <a:pt x="2978" y="235320"/>
                  </a:lnTo>
                  <a:lnTo>
                    <a:pt x="3472" y="234949"/>
                  </a:lnTo>
                  <a:lnTo>
                    <a:pt x="6511" y="236219"/>
                  </a:lnTo>
                  <a:close/>
                </a:path>
                <a:path w="368935" h="403859">
                  <a:moveTo>
                    <a:pt x="2778" y="250189"/>
                  </a:moveTo>
                  <a:lnTo>
                    <a:pt x="1041" y="250189"/>
                  </a:lnTo>
                  <a:lnTo>
                    <a:pt x="1085" y="243839"/>
                  </a:lnTo>
                  <a:lnTo>
                    <a:pt x="1172" y="241299"/>
                  </a:lnTo>
                  <a:lnTo>
                    <a:pt x="1432" y="238759"/>
                  </a:lnTo>
                  <a:lnTo>
                    <a:pt x="1779" y="236219"/>
                  </a:lnTo>
                  <a:lnTo>
                    <a:pt x="2978" y="235320"/>
                  </a:lnTo>
                  <a:lnTo>
                    <a:pt x="3993" y="236219"/>
                  </a:lnTo>
                  <a:lnTo>
                    <a:pt x="68281" y="236219"/>
                  </a:lnTo>
                  <a:lnTo>
                    <a:pt x="67933" y="240029"/>
                  </a:lnTo>
                  <a:lnTo>
                    <a:pt x="67716" y="240029"/>
                  </a:lnTo>
                  <a:lnTo>
                    <a:pt x="71102" y="243839"/>
                  </a:lnTo>
                  <a:lnTo>
                    <a:pt x="72882" y="248919"/>
                  </a:lnTo>
                  <a:lnTo>
                    <a:pt x="4644" y="248919"/>
                  </a:lnTo>
                  <a:lnTo>
                    <a:pt x="2778" y="250189"/>
                  </a:lnTo>
                  <a:close/>
                </a:path>
                <a:path w="368935" h="403859">
                  <a:moveTo>
                    <a:pt x="82822" y="278689"/>
                  </a:moveTo>
                  <a:lnTo>
                    <a:pt x="80565" y="278129"/>
                  </a:lnTo>
                  <a:lnTo>
                    <a:pt x="13282" y="278129"/>
                  </a:lnTo>
                  <a:lnTo>
                    <a:pt x="12762" y="276859"/>
                  </a:lnTo>
                  <a:lnTo>
                    <a:pt x="12327" y="276859"/>
                  </a:lnTo>
                  <a:lnTo>
                    <a:pt x="11069" y="275589"/>
                  </a:lnTo>
                  <a:lnTo>
                    <a:pt x="8985" y="273049"/>
                  </a:lnTo>
                  <a:lnTo>
                    <a:pt x="8638" y="266699"/>
                  </a:lnTo>
                  <a:lnTo>
                    <a:pt x="5643" y="260349"/>
                  </a:lnTo>
                  <a:lnTo>
                    <a:pt x="0" y="255269"/>
                  </a:lnTo>
                  <a:lnTo>
                    <a:pt x="2778" y="250189"/>
                  </a:lnTo>
                  <a:lnTo>
                    <a:pt x="4644" y="248919"/>
                  </a:lnTo>
                  <a:lnTo>
                    <a:pt x="6554" y="248919"/>
                  </a:lnTo>
                  <a:lnTo>
                    <a:pt x="5035" y="250189"/>
                  </a:lnTo>
                  <a:lnTo>
                    <a:pt x="72931" y="250189"/>
                  </a:lnTo>
                  <a:lnTo>
                    <a:pt x="76789" y="264159"/>
                  </a:lnTo>
                  <a:lnTo>
                    <a:pt x="79046" y="266699"/>
                  </a:lnTo>
                  <a:lnTo>
                    <a:pt x="81390" y="269239"/>
                  </a:lnTo>
                  <a:lnTo>
                    <a:pt x="80999" y="271779"/>
                  </a:lnTo>
                  <a:lnTo>
                    <a:pt x="77874" y="274319"/>
                  </a:lnTo>
                  <a:lnTo>
                    <a:pt x="81173" y="274319"/>
                  </a:lnTo>
                  <a:lnTo>
                    <a:pt x="82822" y="275589"/>
                  </a:lnTo>
                  <a:lnTo>
                    <a:pt x="82822" y="278689"/>
                  </a:lnTo>
                  <a:close/>
                </a:path>
                <a:path w="368935" h="403859">
                  <a:moveTo>
                    <a:pt x="72931" y="250189"/>
                  </a:moveTo>
                  <a:lnTo>
                    <a:pt x="5035" y="250189"/>
                  </a:lnTo>
                  <a:lnTo>
                    <a:pt x="6554" y="248919"/>
                  </a:lnTo>
                  <a:lnTo>
                    <a:pt x="72882" y="248919"/>
                  </a:lnTo>
                  <a:lnTo>
                    <a:pt x="72931" y="250189"/>
                  </a:lnTo>
                  <a:close/>
                </a:path>
                <a:path w="368935" h="403859">
                  <a:moveTo>
                    <a:pt x="99361" y="320039"/>
                  </a:moveTo>
                  <a:lnTo>
                    <a:pt x="26088" y="320039"/>
                  </a:lnTo>
                  <a:lnTo>
                    <a:pt x="25654" y="318769"/>
                  </a:lnTo>
                  <a:lnTo>
                    <a:pt x="24742" y="316229"/>
                  </a:lnTo>
                  <a:lnTo>
                    <a:pt x="23961" y="314959"/>
                  </a:lnTo>
                  <a:lnTo>
                    <a:pt x="22919" y="311149"/>
                  </a:lnTo>
                  <a:lnTo>
                    <a:pt x="22919" y="308609"/>
                  </a:lnTo>
                  <a:lnTo>
                    <a:pt x="20575" y="304799"/>
                  </a:lnTo>
                  <a:lnTo>
                    <a:pt x="19273" y="300989"/>
                  </a:lnTo>
                  <a:lnTo>
                    <a:pt x="18839" y="292099"/>
                  </a:lnTo>
                  <a:lnTo>
                    <a:pt x="18665" y="289559"/>
                  </a:lnTo>
                  <a:lnTo>
                    <a:pt x="18491" y="289559"/>
                  </a:lnTo>
                  <a:lnTo>
                    <a:pt x="17970" y="288289"/>
                  </a:lnTo>
                  <a:lnTo>
                    <a:pt x="16842" y="287019"/>
                  </a:lnTo>
                  <a:lnTo>
                    <a:pt x="13369" y="283209"/>
                  </a:lnTo>
                  <a:lnTo>
                    <a:pt x="12848" y="280669"/>
                  </a:lnTo>
                  <a:lnTo>
                    <a:pt x="13543" y="278129"/>
                  </a:lnTo>
                  <a:lnTo>
                    <a:pt x="80565" y="278129"/>
                  </a:lnTo>
                  <a:lnTo>
                    <a:pt x="79957" y="279399"/>
                  </a:lnTo>
                  <a:lnTo>
                    <a:pt x="79437" y="280669"/>
                  </a:lnTo>
                  <a:lnTo>
                    <a:pt x="88900" y="280669"/>
                  </a:lnTo>
                  <a:lnTo>
                    <a:pt x="95324" y="283209"/>
                  </a:lnTo>
                  <a:lnTo>
                    <a:pt x="90184" y="288289"/>
                  </a:lnTo>
                  <a:lnTo>
                    <a:pt x="83604" y="288289"/>
                  </a:lnTo>
                  <a:lnTo>
                    <a:pt x="79437" y="290829"/>
                  </a:lnTo>
                  <a:lnTo>
                    <a:pt x="82388" y="293369"/>
                  </a:lnTo>
                  <a:lnTo>
                    <a:pt x="89308" y="293369"/>
                  </a:lnTo>
                  <a:lnTo>
                    <a:pt x="90766" y="298449"/>
                  </a:lnTo>
                  <a:lnTo>
                    <a:pt x="91678" y="302259"/>
                  </a:lnTo>
                  <a:lnTo>
                    <a:pt x="91678" y="303529"/>
                  </a:lnTo>
                  <a:lnTo>
                    <a:pt x="94977" y="304799"/>
                  </a:lnTo>
                  <a:lnTo>
                    <a:pt x="97104" y="307339"/>
                  </a:lnTo>
                  <a:lnTo>
                    <a:pt x="98059" y="311149"/>
                  </a:lnTo>
                  <a:lnTo>
                    <a:pt x="99100" y="314959"/>
                  </a:lnTo>
                  <a:lnTo>
                    <a:pt x="99535" y="317499"/>
                  </a:lnTo>
                  <a:lnTo>
                    <a:pt x="99361" y="320039"/>
                  </a:lnTo>
                  <a:close/>
                </a:path>
                <a:path w="368935" h="403859">
                  <a:moveTo>
                    <a:pt x="82822" y="280669"/>
                  </a:moveTo>
                  <a:lnTo>
                    <a:pt x="79437" y="280669"/>
                  </a:lnTo>
                  <a:lnTo>
                    <a:pt x="79957" y="279399"/>
                  </a:lnTo>
                  <a:lnTo>
                    <a:pt x="80565" y="278129"/>
                  </a:lnTo>
                  <a:lnTo>
                    <a:pt x="82822" y="278689"/>
                  </a:lnTo>
                  <a:lnTo>
                    <a:pt x="82822" y="280669"/>
                  </a:lnTo>
                  <a:close/>
                </a:path>
                <a:path w="368935" h="403859">
                  <a:moveTo>
                    <a:pt x="88900" y="280669"/>
                  </a:moveTo>
                  <a:lnTo>
                    <a:pt x="82822" y="280669"/>
                  </a:lnTo>
                  <a:lnTo>
                    <a:pt x="82822" y="278689"/>
                  </a:lnTo>
                  <a:lnTo>
                    <a:pt x="85687" y="279399"/>
                  </a:lnTo>
                  <a:lnTo>
                    <a:pt x="88900" y="280669"/>
                  </a:lnTo>
                  <a:close/>
                </a:path>
                <a:path w="368935" h="403859">
                  <a:moveTo>
                    <a:pt x="85383" y="293369"/>
                  </a:moveTo>
                  <a:lnTo>
                    <a:pt x="82388" y="293369"/>
                  </a:lnTo>
                  <a:lnTo>
                    <a:pt x="79437" y="290829"/>
                  </a:lnTo>
                  <a:lnTo>
                    <a:pt x="83604" y="288289"/>
                  </a:lnTo>
                  <a:lnTo>
                    <a:pt x="85514" y="288289"/>
                  </a:lnTo>
                  <a:lnTo>
                    <a:pt x="84819" y="292099"/>
                  </a:lnTo>
                  <a:lnTo>
                    <a:pt x="86555" y="292099"/>
                  </a:lnTo>
                  <a:lnTo>
                    <a:pt x="85383" y="293369"/>
                  </a:lnTo>
                  <a:close/>
                </a:path>
                <a:path w="368935" h="403859">
                  <a:moveTo>
                    <a:pt x="86555" y="292099"/>
                  </a:moveTo>
                  <a:lnTo>
                    <a:pt x="84819" y="292099"/>
                  </a:lnTo>
                  <a:lnTo>
                    <a:pt x="85514" y="288289"/>
                  </a:lnTo>
                  <a:lnTo>
                    <a:pt x="90184" y="288289"/>
                  </a:lnTo>
                  <a:lnTo>
                    <a:pt x="88900" y="289559"/>
                  </a:lnTo>
                  <a:lnTo>
                    <a:pt x="86555" y="292099"/>
                  </a:lnTo>
                  <a:close/>
                </a:path>
                <a:path w="368935" h="403859">
                  <a:moveTo>
                    <a:pt x="333635" y="295909"/>
                  </a:moveTo>
                  <a:lnTo>
                    <a:pt x="329945" y="295909"/>
                  </a:lnTo>
                  <a:lnTo>
                    <a:pt x="325431" y="293369"/>
                  </a:lnTo>
                  <a:lnTo>
                    <a:pt x="328469" y="290829"/>
                  </a:lnTo>
                  <a:lnTo>
                    <a:pt x="330423" y="289559"/>
                  </a:lnTo>
                  <a:lnTo>
                    <a:pt x="332159" y="290829"/>
                  </a:lnTo>
                  <a:lnTo>
                    <a:pt x="336164" y="294788"/>
                  </a:lnTo>
                  <a:lnTo>
                    <a:pt x="333635" y="295909"/>
                  </a:lnTo>
                  <a:close/>
                </a:path>
                <a:path w="368935" h="403859">
                  <a:moveTo>
                    <a:pt x="336164" y="294788"/>
                  </a:moveTo>
                  <a:lnTo>
                    <a:pt x="332159" y="290829"/>
                  </a:lnTo>
                  <a:lnTo>
                    <a:pt x="330423" y="289559"/>
                  </a:lnTo>
                  <a:lnTo>
                    <a:pt x="339486" y="289559"/>
                  </a:lnTo>
                  <a:lnTo>
                    <a:pt x="336500" y="294639"/>
                  </a:lnTo>
                  <a:lnTo>
                    <a:pt x="336164" y="294788"/>
                  </a:lnTo>
                  <a:close/>
                </a:path>
                <a:path w="368935" h="403859">
                  <a:moveTo>
                    <a:pt x="89308" y="293369"/>
                  </a:moveTo>
                  <a:lnTo>
                    <a:pt x="85383" y="293369"/>
                  </a:lnTo>
                  <a:lnTo>
                    <a:pt x="86555" y="292099"/>
                  </a:lnTo>
                  <a:lnTo>
                    <a:pt x="88943" y="292099"/>
                  </a:lnTo>
                  <a:lnTo>
                    <a:pt x="89308" y="293369"/>
                  </a:lnTo>
                  <a:close/>
                </a:path>
                <a:path w="368935" h="403859">
                  <a:moveTo>
                    <a:pt x="337299" y="295909"/>
                  </a:moveTo>
                  <a:lnTo>
                    <a:pt x="333635" y="295909"/>
                  </a:lnTo>
                  <a:lnTo>
                    <a:pt x="336164" y="294788"/>
                  </a:lnTo>
                  <a:lnTo>
                    <a:pt x="337299" y="295909"/>
                  </a:lnTo>
                  <a:close/>
                </a:path>
                <a:path w="368935" h="403859">
                  <a:moveTo>
                    <a:pt x="69930" y="379729"/>
                  </a:moveTo>
                  <a:lnTo>
                    <a:pt x="67760" y="373379"/>
                  </a:lnTo>
                  <a:lnTo>
                    <a:pt x="66197" y="370839"/>
                  </a:lnTo>
                  <a:lnTo>
                    <a:pt x="65242" y="369569"/>
                  </a:lnTo>
                  <a:lnTo>
                    <a:pt x="64374" y="368299"/>
                  </a:lnTo>
                  <a:lnTo>
                    <a:pt x="63245" y="367029"/>
                  </a:lnTo>
                  <a:lnTo>
                    <a:pt x="60467" y="364489"/>
                  </a:lnTo>
                  <a:lnTo>
                    <a:pt x="58731" y="363219"/>
                  </a:lnTo>
                  <a:lnTo>
                    <a:pt x="54564" y="360679"/>
                  </a:lnTo>
                  <a:lnTo>
                    <a:pt x="52480" y="356869"/>
                  </a:lnTo>
                  <a:lnTo>
                    <a:pt x="51699" y="356869"/>
                  </a:lnTo>
                  <a:lnTo>
                    <a:pt x="50006" y="355599"/>
                  </a:lnTo>
                  <a:lnTo>
                    <a:pt x="44797" y="354329"/>
                  </a:lnTo>
                  <a:lnTo>
                    <a:pt x="40933" y="353059"/>
                  </a:lnTo>
                  <a:lnTo>
                    <a:pt x="35811" y="350519"/>
                  </a:lnTo>
                  <a:lnTo>
                    <a:pt x="33988" y="344169"/>
                  </a:lnTo>
                  <a:lnTo>
                    <a:pt x="33337" y="340359"/>
                  </a:lnTo>
                  <a:lnTo>
                    <a:pt x="33858" y="337819"/>
                  </a:lnTo>
                  <a:lnTo>
                    <a:pt x="32642" y="335279"/>
                  </a:lnTo>
                  <a:lnTo>
                    <a:pt x="31991" y="334009"/>
                  </a:lnTo>
                  <a:lnTo>
                    <a:pt x="31818" y="332739"/>
                  </a:lnTo>
                  <a:lnTo>
                    <a:pt x="23700" y="328929"/>
                  </a:lnTo>
                  <a:lnTo>
                    <a:pt x="25524" y="322579"/>
                  </a:lnTo>
                  <a:lnTo>
                    <a:pt x="26392" y="320039"/>
                  </a:lnTo>
                  <a:lnTo>
                    <a:pt x="99361" y="320039"/>
                  </a:lnTo>
                  <a:lnTo>
                    <a:pt x="101879" y="317499"/>
                  </a:lnTo>
                  <a:lnTo>
                    <a:pt x="105395" y="318769"/>
                  </a:lnTo>
                  <a:lnTo>
                    <a:pt x="108780" y="322579"/>
                  </a:lnTo>
                  <a:lnTo>
                    <a:pt x="108650" y="322579"/>
                  </a:lnTo>
                  <a:lnTo>
                    <a:pt x="107782" y="325119"/>
                  </a:lnTo>
                  <a:lnTo>
                    <a:pt x="118895" y="325119"/>
                  </a:lnTo>
                  <a:lnTo>
                    <a:pt x="117592" y="330199"/>
                  </a:lnTo>
                  <a:lnTo>
                    <a:pt x="121325" y="331469"/>
                  </a:lnTo>
                  <a:lnTo>
                    <a:pt x="124668" y="332739"/>
                  </a:lnTo>
                  <a:lnTo>
                    <a:pt x="127620" y="334009"/>
                  </a:lnTo>
                  <a:lnTo>
                    <a:pt x="130658" y="335279"/>
                  </a:lnTo>
                  <a:lnTo>
                    <a:pt x="144230" y="335279"/>
                  </a:lnTo>
                  <a:lnTo>
                    <a:pt x="146198" y="337819"/>
                  </a:lnTo>
                  <a:lnTo>
                    <a:pt x="146612" y="338251"/>
                  </a:lnTo>
                  <a:lnTo>
                    <a:pt x="145981" y="339089"/>
                  </a:lnTo>
                  <a:lnTo>
                    <a:pt x="160349" y="339089"/>
                  </a:lnTo>
                  <a:lnTo>
                    <a:pt x="160957" y="340359"/>
                  </a:lnTo>
                  <a:lnTo>
                    <a:pt x="174240" y="340359"/>
                  </a:lnTo>
                  <a:lnTo>
                    <a:pt x="174327" y="342899"/>
                  </a:lnTo>
                  <a:lnTo>
                    <a:pt x="311367" y="342899"/>
                  </a:lnTo>
                  <a:lnTo>
                    <a:pt x="307807" y="344169"/>
                  </a:lnTo>
                  <a:lnTo>
                    <a:pt x="305897" y="345439"/>
                  </a:lnTo>
                  <a:lnTo>
                    <a:pt x="305376" y="345439"/>
                  </a:lnTo>
                  <a:lnTo>
                    <a:pt x="304465" y="349249"/>
                  </a:lnTo>
                  <a:lnTo>
                    <a:pt x="293743" y="349249"/>
                  </a:lnTo>
                  <a:lnTo>
                    <a:pt x="296162" y="350607"/>
                  </a:lnTo>
                  <a:lnTo>
                    <a:pt x="298187" y="352107"/>
                  </a:lnTo>
                  <a:lnTo>
                    <a:pt x="297085" y="354329"/>
                  </a:lnTo>
                  <a:lnTo>
                    <a:pt x="292224" y="356869"/>
                  </a:lnTo>
                  <a:lnTo>
                    <a:pt x="290661" y="358139"/>
                  </a:lnTo>
                  <a:lnTo>
                    <a:pt x="288273" y="360679"/>
                  </a:lnTo>
                  <a:lnTo>
                    <a:pt x="285061" y="363219"/>
                  </a:lnTo>
                  <a:lnTo>
                    <a:pt x="281936" y="367029"/>
                  </a:lnTo>
                  <a:lnTo>
                    <a:pt x="278333" y="368299"/>
                  </a:lnTo>
                  <a:lnTo>
                    <a:pt x="274253" y="370839"/>
                  </a:lnTo>
                  <a:lnTo>
                    <a:pt x="272343" y="370839"/>
                  </a:lnTo>
                  <a:lnTo>
                    <a:pt x="270476" y="372109"/>
                  </a:lnTo>
                  <a:lnTo>
                    <a:pt x="78004" y="372109"/>
                  </a:lnTo>
                  <a:lnTo>
                    <a:pt x="75920" y="373379"/>
                  </a:lnTo>
                  <a:lnTo>
                    <a:pt x="73924" y="374649"/>
                  </a:lnTo>
                  <a:lnTo>
                    <a:pt x="74785" y="375671"/>
                  </a:lnTo>
                  <a:lnTo>
                    <a:pt x="69930" y="379729"/>
                  </a:lnTo>
                  <a:close/>
                </a:path>
                <a:path w="368935" h="403859">
                  <a:moveTo>
                    <a:pt x="321003" y="322579"/>
                  </a:moveTo>
                  <a:lnTo>
                    <a:pt x="317965" y="321309"/>
                  </a:lnTo>
                  <a:lnTo>
                    <a:pt x="322305" y="321309"/>
                  </a:lnTo>
                  <a:lnTo>
                    <a:pt x="321003" y="322579"/>
                  </a:lnTo>
                  <a:close/>
                </a:path>
                <a:path w="368935" h="403859">
                  <a:moveTo>
                    <a:pt x="108346" y="325119"/>
                  </a:moveTo>
                  <a:lnTo>
                    <a:pt x="107782" y="325119"/>
                  </a:lnTo>
                  <a:lnTo>
                    <a:pt x="108650" y="322579"/>
                  </a:lnTo>
                  <a:lnTo>
                    <a:pt x="108780" y="322579"/>
                  </a:lnTo>
                  <a:lnTo>
                    <a:pt x="109909" y="323849"/>
                  </a:lnTo>
                  <a:lnTo>
                    <a:pt x="108346" y="325119"/>
                  </a:lnTo>
                  <a:close/>
                </a:path>
                <a:path w="368935" h="403859">
                  <a:moveTo>
                    <a:pt x="118895" y="325119"/>
                  </a:moveTo>
                  <a:lnTo>
                    <a:pt x="108346" y="325119"/>
                  </a:lnTo>
                  <a:lnTo>
                    <a:pt x="109909" y="323849"/>
                  </a:lnTo>
                  <a:lnTo>
                    <a:pt x="108780" y="322579"/>
                  </a:lnTo>
                  <a:lnTo>
                    <a:pt x="119546" y="322579"/>
                  </a:lnTo>
                  <a:lnTo>
                    <a:pt x="118895" y="325119"/>
                  </a:lnTo>
                  <a:close/>
                </a:path>
                <a:path w="368935" h="403859">
                  <a:moveTo>
                    <a:pt x="144230" y="335279"/>
                  </a:moveTo>
                  <a:lnTo>
                    <a:pt x="135867" y="335279"/>
                  </a:lnTo>
                  <a:lnTo>
                    <a:pt x="143247" y="334009"/>
                  </a:lnTo>
                  <a:lnTo>
                    <a:pt x="144230" y="335279"/>
                  </a:lnTo>
                  <a:close/>
                </a:path>
                <a:path w="368935" h="403859">
                  <a:moveTo>
                    <a:pt x="311367" y="342899"/>
                  </a:moveTo>
                  <a:lnTo>
                    <a:pt x="174327" y="342899"/>
                  </a:lnTo>
                  <a:lnTo>
                    <a:pt x="175152" y="341629"/>
                  </a:lnTo>
                  <a:lnTo>
                    <a:pt x="178277" y="334009"/>
                  </a:lnTo>
                  <a:lnTo>
                    <a:pt x="181533" y="334009"/>
                  </a:lnTo>
                  <a:lnTo>
                    <a:pt x="186481" y="336549"/>
                  </a:lnTo>
                  <a:lnTo>
                    <a:pt x="312235" y="336549"/>
                  </a:lnTo>
                  <a:lnTo>
                    <a:pt x="311887" y="337819"/>
                  </a:lnTo>
                  <a:lnTo>
                    <a:pt x="311367" y="342899"/>
                  </a:lnTo>
                  <a:close/>
                </a:path>
                <a:path w="368935" h="403859">
                  <a:moveTo>
                    <a:pt x="160349" y="339089"/>
                  </a:moveTo>
                  <a:lnTo>
                    <a:pt x="147414" y="339089"/>
                  </a:lnTo>
                  <a:lnTo>
                    <a:pt x="146612" y="338251"/>
                  </a:lnTo>
                  <a:lnTo>
                    <a:pt x="146936" y="337819"/>
                  </a:lnTo>
                  <a:lnTo>
                    <a:pt x="148846" y="337819"/>
                  </a:lnTo>
                  <a:lnTo>
                    <a:pt x="150756" y="336549"/>
                  </a:lnTo>
                  <a:lnTo>
                    <a:pt x="159394" y="336549"/>
                  </a:lnTo>
                  <a:lnTo>
                    <a:pt x="160349" y="339089"/>
                  </a:lnTo>
                  <a:close/>
                </a:path>
                <a:path w="368935" h="403859">
                  <a:moveTo>
                    <a:pt x="147414" y="339089"/>
                  </a:moveTo>
                  <a:lnTo>
                    <a:pt x="145981" y="339089"/>
                  </a:lnTo>
                  <a:lnTo>
                    <a:pt x="146612" y="338251"/>
                  </a:lnTo>
                  <a:lnTo>
                    <a:pt x="147414" y="339089"/>
                  </a:lnTo>
                  <a:close/>
                </a:path>
                <a:path w="368935" h="403859">
                  <a:moveTo>
                    <a:pt x="172677" y="340359"/>
                  </a:moveTo>
                  <a:lnTo>
                    <a:pt x="161218" y="340359"/>
                  </a:lnTo>
                  <a:lnTo>
                    <a:pt x="161478" y="339089"/>
                  </a:lnTo>
                  <a:lnTo>
                    <a:pt x="170594" y="339089"/>
                  </a:lnTo>
                  <a:lnTo>
                    <a:pt x="172677" y="340359"/>
                  </a:lnTo>
                  <a:close/>
                </a:path>
                <a:path w="368935" h="403859">
                  <a:moveTo>
                    <a:pt x="302902" y="355599"/>
                  </a:moveTo>
                  <a:lnTo>
                    <a:pt x="298187" y="352107"/>
                  </a:lnTo>
                  <a:lnTo>
                    <a:pt x="298344" y="351789"/>
                  </a:lnTo>
                  <a:lnTo>
                    <a:pt x="296162" y="350607"/>
                  </a:lnTo>
                  <a:lnTo>
                    <a:pt x="293743" y="349249"/>
                  </a:lnTo>
                  <a:lnTo>
                    <a:pt x="304465" y="349249"/>
                  </a:lnTo>
                  <a:lnTo>
                    <a:pt x="302902" y="355599"/>
                  </a:lnTo>
                  <a:close/>
                </a:path>
                <a:path w="368935" h="403859">
                  <a:moveTo>
                    <a:pt x="298187" y="352107"/>
                  </a:moveTo>
                  <a:lnTo>
                    <a:pt x="296162" y="350607"/>
                  </a:lnTo>
                  <a:lnTo>
                    <a:pt x="298344" y="351789"/>
                  </a:lnTo>
                  <a:lnTo>
                    <a:pt x="298187" y="352107"/>
                  </a:lnTo>
                  <a:close/>
                </a:path>
                <a:path w="368935" h="403859">
                  <a:moveTo>
                    <a:pt x="74785" y="375671"/>
                  </a:moveTo>
                  <a:lnTo>
                    <a:pt x="73924" y="374649"/>
                  </a:lnTo>
                  <a:lnTo>
                    <a:pt x="75920" y="373379"/>
                  </a:lnTo>
                  <a:lnTo>
                    <a:pt x="78004" y="372109"/>
                  </a:lnTo>
                  <a:lnTo>
                    <a:pt x="76007" y="374649"/>
                  </a:lnTo>
                  <a:lnTo>
                    <a:pt x="74785" y="375671"/>
                  </a:lnTo>
                  <a:close/>
                </a:path>
                <a:path w="368935" h="403859">
                  <a:moveTo>
                    <a:pt x="85557" y="384809"/>
                  </a:moveTo>
                  <a:lnTo>
                    <a:pt x="77136" y="378459"/>
                  </a:lnTo>
                  <a:lnTo>
                    <a:pt x="74785" y="375671"/>
                  </a:lnTo>
                  <a:lnTo>
                    <a:pt x="76007" y="374649"/>
                  </a:lnTo>
                  <a:lnTo>
                    <a:pt x="78004" y="372109"/>
                  </a:lnTo>
                  <a:lnTo>
                    <a:pt x="270476" y="372109"/>
                  </a:lnTo>
                  <a:lnTo>
                    <a:pt x="266917" y="374649"/>
                  </a:lnTo>
                  <a:lnTo>
                    <a:pt x="260709" y="379729"/>
                  </a:lnTo>
                  <a:lnTo>
                    <a:pt x="90202" y="379729"/>
                  </a:lnTo>
                  <a:lnTo>
                    <a:pt x="88769" y="380999"/>
                  </a:lnTo>
                  <a:lnTo>
                    <a:pt x="85557" y="384809"/>
                  </a:lnTo>
                  <a:close/>
                </a:path>
                <a:path w="368935" h="403859">
                  <a:moveTo>
                    <a:pt x="97494" y="389889"/>
                  </a:moveTo>
                  <a:lnTo>
                    <a:pt x="93848" y="388619"/>
                  </a:lnTo>
                  <a:lnTo>
                    <a:pt x="91591" y="383539"/>
                  </a:lnTo>
                  <a:lnTo>
                    <a:pt x="91851" y="382269"/>
                  </a:lnTo>
                  <a:lnTo>
                    <a:pt x="89594" y="382269"/>
                  </a:lnTo>
                  <a:lnTo>
                    <a:pt x="89854" y="380999"/>
                  </a:lnTo>
                  <a:lnTo>
                    <a:pt x="90202" y="379729"/>
                  </a:lnTo>
                  <a:lnTo>
                    <a:pt x="256195" y="379729"/>
                  </a:lnTo>
                  <a:lnTo>
                    <a:pt x="253026" y="380999"/>
                  </a:lnTo>
                  <a:lnTo>
                    <a:pt x="251203" y="380999"/>
                  </a:lnTo>
                  <a:lnTo>
                    <a:pt x="249380" y="382269"/>
                  </a:lnTo>
                  <a:lnTo>
                    <a:pt x="246905" y="383539"/>
                  </a:lnTo>
                  <a:lnTo>
                    <a:pt x="243780" y="386079"/>
                  </a:lnTo>
                  <a:lnTo>
                    <a:pt x="107825" y="386079"/>
                  </a:lnTo>
                  <a:lnTo>
                    <a:pt x="107218" y="387349"/>
                  </a:lnTo>
                  <a:lnTo>
                    <a:pt x="103311" y="387349"/>
                  </a:lnTo>
                  <a:lnTo>
                    <a:pt x="103658" y="388619"/>
                  </a:lnTo>
                  <a:lnTo>
                    <a:pt x="97494" y="389889"/>
                  </a:lnTo>
                  <a:close/>
                </a:path>
                <a:path w="368935" h="403859">
                  <a:moveTo>
                    <a:pt x="185743" y="400049"/>
                  </a:moveTo>
                  <a:lnTo>
                    <a:pt x="131005" y="400049"/>
                  </a:lnTo>
                  <a:lnTo>
                    <a:pt x="127272" y="398779"/>
                  </a:lnTo>
                  <a:lnTo>
                    <a:pt x="122801" y="398779"/>
                  </a:lnTo>
                  <a:lnTo>
                    <a:pt x="117592" y="396239"/>
                  </a:lnTo>
                  <a:lnTo>
                    <a:pt x="112383" y="394969"/>
                  </a:lnTo>
                  <a:lnTo>
                    <a:pt x="109128" y="391159"/>
                  </a:lnTo>
                  <a:lnTo>
                    <a:pt x="107825" y="386079"/>
                  </a:lnTo>
                  <a:lnTo>
                    <a:pt x="243780" y="386079"/>
                  </a:lnTo>
                  <a:lnTo>
                    <a:pt x="239526" y="387349"/>
                  </a:lnTo>
                  <a:lnTo>
                    <a:pt x="212266" y="387349"/>
                  </a:lnTo>
                  <a:lnTo>
                    <a:pt x="211571" y="391159"/>
                  </a:lnTo>
                  <a:lnTo>
                    <a:pt x="212222" y="393699"/>
                  </a:lnTo>
                  <a:lnTo>
                    <a:pt x="213177" y="393699"/>
                  </a:lnTo>
                  <a:lnTo>
                    <a:pt x="209531" y="396239"/>
                  </a:lnTo>
                  <a:lnTo>
                    <a:pt x="207143" y="396239"/>
                  </a:lnTo>
                  <a:lnTo>
                    <a:pt x="204221" y="397509"/>
                  </a:lnTo>
                  <a:lnTo>
                    <a:pt x="189346" y="397509"/>
                  </a:lnTo>
                  <a:lnTo>
                    <a:pt x="187957" y="398779"/>
                  </a:lnTo>
                  <a:lnTo>
                    <a:pt x="185743" y="400049"/>
                  </a:lnTo>
                  <a:close/>
                </a:path>
                <a:path w="368935" h="403859">
                  <a:moveTo>
                    <a:pt x="105525" y="389889"/>
                  </a:moveTo>
                  <a:lnTo>
                    <a:pt x="103615" y="387349"/>
                  </a:lnTo>
                  <a:lnTo>
                    <a:pt x="107218" y="387349"/>
                  </a:lnTo>
                  <a:lnTo>
                    <a:pt x="106610" y="388619"/>
                  </a:lnTo>
                  <a:lnTo>
                    <a:pt x="105525" y="389889"/>
                  </a:lnTo>
                  <a:close/>
                </a:path>
                <a:path w="368935" h="403859">
                  <a:moveTo>
                    <a:pt x="213177" y="393699"/>
                  </a:moveTo>
                  <a:lnTo>
                    <a:pt x="212222" y="393699"/>
                  </a:lnTo>
                  <a:lnTo>
                    <a:pt x="211571" y="391159"/>
                  </a:lnTo>
                  <a:lnTo>
                    <a:pt x="212266" y="387349"/>
                  </a:lnTo>
                  <a:lnTo>
                    <a:pt x="213481" y="391159"/>
                  </a:lnTo>
                  <a:lnTo>
                    <a:pt x="213177" y="393699"/>
                  </a:lnTo>
                  <a:close/>
                </a:path>
                <a:path w="368935" h="403859">
                  <a:moveTo>
                    <a:pt x="220600" y="393699"/>
                  </a:moveTo>
                  <a:lnTo>
                    <a:pt x="213177" y="393699"/>
                  </a:lnTo>
                  <a:lnTo>
                    <a:pt x="213481" y="391159"/>
                  </a:lnTo>
                  <a:lnTo>
                    <a:pt x="212266" y="387349"/>
                  </a:lnTo>
                  <a:lnTo>
                    <a:pt x="239526" y="387349"/>
                  </a:lnTo>
                  <a:lnTo>
                    <a:pt x="235576" y="388619"/>
                  </a:lnTo>
                  <a:lnTo>
                    <a:pt x="228283" y="389889"/>
                  </a:lnTo>
                  <a:lnTo>
                    <a:pt x="224507" y="391159"/>
                  </a:lnTo>
                  <a:lnTo>
                    <a:pt x="220600" y="393699"/>
                  </a:lnTo>
                  <a:close/>
                </a:path>
                <a:path w="368935" h="403859">
                  <a:moveTo>
                    <a:pt x="198375" y="400049"/>
                  </a:moveTo>
                  <a:lnTo>
                    <a:pt x="190475" y="400049"/>
                  </a:lnTo>
                  <a:lnTo>
                    <a:pt x="189433" y="398779"/>
                  </a:lnTo>
                  <a:lnTo>
                    <a:pt x="189346" y="397509"/>
                  </a:lnTo>
                  <a:lnTo>
                    <a:pt x="204221" y="397509"/>
                  </a:lnTo>
                  <a:lnTo>
                    <a:pt x="198375" y="400049"/>
                  </a:lnTo>
                  <a:close/>
                </a:path>
                <a:path w="368935" h="403859">
                  <a:moveTo>
                    <a:pt x="144549" y="403859"/>
                  </a:moveTo>
                  <a:lnTo>
                    <a:pt x="140642" y="402589"/>
                  </a:lnTo>
                  <a:lnTo>
                    <a:pt x="137604" y="402589"/>
                  </a:lnTo>
                  <a:lnTo>
                    <a:pt x="135433" y="401319"/>
                  </a:lnTo>
                  <a:lnTo>
                    <a:pt x="133350" y="401319"/>
                  </a:lnTo>
                  <a:lnTo>
                    <a:pt x="131874" y="400049"/>
                  </a:lnTo>
                  <a:lnTo>
                    <a:pt x="151060" y="400049"/>
                  </a:lnTo>
                  <a:lnTo>
                    <a:pt x="148803" y="401319"/>
                  </a:lnTo>
                  <a:lnTo>
                    <a:pt x="144549" y="403859"/>
                  </a:lnTo>
                  <a:close/>
                </a:path>
                <a:path w="368935" h="403859">
                  <a:moveTo>
                    <a:pt x="167468" y="401319"/>
                  </a:moveTo>
                  <a:lnTo>
                    <a:pt x="153274" y="401319"/>
                  </a:lnTo>
                  <a:lnTo>
                    <a:pt x="151624" y="400049"/>
                  </a:lnTo>
                  <a:lnTo>
                    <a:pt x="169031" y="400049"/>
                  </a:lnTo>
                  <a:lnTo>
                    <a:pt x="167468" y="401319"/>
                  </a:lnTo>
                  <a:close/>
                </a:path>
                <a:path w="368935" h="403859">
                  <a:moveTo>
                    <a:pt x="179666" y="401319"/>
                  </a:moveTo>
                  <a:lnTo>
                    <a:pt x="177018" y="401319"/>
                  </a:lnTo>
                  <a:lnTo>
                    <a:pt x="172504" y="400049"/>
                  </a:lnTo>
                  <a:lnTo>
                    <a:pt x="182705" y="400049"/>
                  </a:lnTo>
                  <a:lnTo>
                    <a:pt x="179666" y="401319"/>
                  </a:lnTo>
                  <a:close/>
                </a:path>
                <a:path w="368935" h="403859">
                  <a:moveTo>
                    <a:pt x="162910" y="402589"/>
                  </a:moveTo>
                  <a:lnTo>
                    <a:pt x="157615" y="402589"/>
                  </a:lnTo>
                  <a:lnTo>
                    <a:pt x="154402" y="401319"/>
                  </a:lnTo>
                  <a:lnTo>
                    <a:pt x="165428" y="401319"/>
                  </a:lnTo>
                  <a:lnTo>
                    <a:pt x="162910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9700" y="468350"/>
              <a:ext cx="756920" cy="673100"/>
            </a:xfrm>
            <a:custGeom>
              <a:avLst/>
              <a:gdLst/>
              <a:ahLst/>
              <a:cxnLst/>
              <a:rect l="l" t="t" r="r" b="b"/>
              <a:pathLst>
                <a:path w="756920" h="673100">
                  <a:moveTo>
                    <a:pt x="756791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756791" y="0"/>
                  </a:lnTo>
                  <a:lnTo>
                    <a:pt x="756791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9727" y="597731"/>
              <a:ext cx="735965" cy="428625"/>
            </a:xfrm>
            <a:custGeom>
              <a:avLst/>
              <a:gdLst/>
              <a:ahLst/>
              <a:cxnLst/>
              <a:rect l="l" t="t" r="r" b="b"/>
              <a:pathLst>
                <a:path w="735964" h="428625">
                  <a:moveTo>
                    <a:pt x="213307" y="10160"/>
                  </a:moveTo>
                  <a:lnTo>
                    <a:pt x="176714" y="10160"/>
                  </a:lnTo>
                  <a:lnTo>
                    <a:pt x="175412" y="6350"/>
                  </a:lnTo>
                  <a:lnTo>
                    <a:pt x="176280" y="5080"/>
                  </a:lnTo>
                  <a:lnTo>
                    <a:pt x="179319" y="3810"/>
                  </a:lnTo>
                  <a:lnTo>
                    <a:pt x="182444" y="2539"/>
                  </a:lnTo>
                  <a:lnTo>
                    <a:pt x="194989" y="2539"/>
                  </a:lnTo>
                  <a:lnTo>
                    <a:pt x="197724" y="1269"/>
                  </a:lnTo>
                  <a:lnTo>
                    <a:pt x="201717" y="0"/>
                  </a:lnTo>
                  <a:lnTo>
                    <a:pt x="204756" y="3810"/>
                  </a:lnTo>
                  <a:lnTo>
                    <a:pt x="206666" y="5080"/>
                  </a:lnTo>
                  <a:lnTo>
                    <a:pt x="207447" y="6350"/>
                  </a:lnTo>
                  <a:lnTo>
                    <a:pt x="208315" y="6350"/>
                  </a:lnTo>
                  <a:lnTo>
                    <a:pt x="209487" y="7619"/>
                  </a:lnTo>
                  <a:lnTo>
                    <a:pt x="210963" y="8889"/>
                  </a:lnTo>
                  <a:lnTo>
                    <a:pt x="212526" y="8889"/>
                  </a:lnTo>
                  <a:lnTo>
                    <a:pt x="213307" y="10160"/>
                  </a:lnTo>
                  <a:close/>
                </a:path>
                <a:path w="735964" h="428625">
                  <a:moveTo>
                    <a:pt x="173068" y="124460"/>
                  </a:moveTo>
                  <a:lnTo>
                    <a:pt x="114467" y="124460"/>
                  </a:lnTo>
                  <a:lnTo>
                    <a:pt x="115682" y="123189"/>
                  </a:lnTo>
                  <a:lnTo>
                    <a:pt x="115986" y="121920"/>
                  </a:lnTo>
                  <a:lnTo>
                    <a:pt x="115379" y="118110"/>
                  </a:lnTo>
                  <a:lnTo>
                    <a:pt x="119841" y="114194"/>
                  </a:lnTo>
                  <a:lnTo>
                    <a:pt x="122671" y="111760"/>
                  </a:lnTo>
                  <a:lnTo>
                    <a:pt x="125883" y="107950"/>
                  </a:lnTo>
                  <a:lnTo>
                    <a:pt x="126187" y="105410"/>
                  </a:lnTo>
                  <a:lnTo>
                    <a:pt x="125145" y="101600"/>
                  </a:lnTo>
                  <a:lnTo>
                    <a:pt x="128965" y="96520"/>
                  </a:lnTo>
                  <a:lnTo>
                    <a:pt x="131396" y="92710"/>
                  </a:lnTo>
                  <a:lnTo>
                    <a:pt x="132438" y="88900"/>
                  </a:lnTo>
                  <a:lnTo>
                    <a:pt x="133567" y="85089"/>
                  </a:lnTo>
                  <a:lnTo>
                    <a:pt x="133740" y="81279"/>
                  </a:lnTo>
                  <a:lnTo>
                    <a:pt x="132959" y="76200"/>
                  </a:lnTo>
                  <a:lnTo>
                    <a:pt x="135303" y="71120"/>
                  </a:lnTo>
                  <a:lnTo>
                    <a:pt x="137300" y="66039"/>
                  </a:lnTo>
                  <a:lnTo>
                    <a:pt x="140599" y="58419"/>
                  </a:lnTo>
                  <a:lnTo>
                    <a:pt x="141120" y="53339"/>
                  </a:lnTo>
                  <a:lnTo>
                    <a:pt x="140512" y="46989"/>
                  </a:lnTo>
                  <a:lnTo>
                    <a:pt x="146849" y="46989"/>
                  </a:lnTo>
                  <a:lnTo>
                    <a:pt x="145981" y="45719"/>
                  </a:lnTo>
                  <a:lnTo>
                    <a:pt x="145200" y="44450"/>
                  </a:lnTo>
                  <a:lnTo>
                    <a:pt x="145504" y="41910"/>
                  </a:lnTo>
                  <a:lnTo>
                    <a:pt x="146893" y="38100"/>
                  </a:lnTo>
                  <a:lnTo>
                    <a:pt x="148369" y="36830"/>
                  </a:lnTo>
                  <a:lnTo>
                    <a:pt x="151581" y="36830"/>
                  </a:lnTo>
                  <a:lnTo>
                    <a:pt x="151190" y="35560"/>
                  </a:lnTo>
                  <a:lnTo>
                    <a:pt x="149367" y="34289"/>
                  </a:lnTo>
                  <a:lnTo>
                    <a:pt x="152319" y="31750"/>
                  </a:lnTo>
                  <a:lnTo>
                    <a:pt x="154142" y="29210"/>
                  </a:lnTo>
                  <a:lnTo>
                    <a:pt x="154837" y="26669"/>
                  </a:lnTo>
                  <a:lnTo>
                    <a:pt x="155618" y="25400"/>
                  </a:lnTo>
                  <a:lnTo>
                    <a:pt x="156790" y="22860"/>
                  </a:lnTo>
                  <a:lnTo>
                    <a:pt x="158353" y="21589"/>
                  </a:lnTo>
                  <a:lnTo>
                    <a:pt x="159394" y="19050"/>
                  </a:lnTo>
                  <a:lnTo>
                    <a:pt x="160610" y="16510"/>
                  </a:lnTo>
                  <a:lnTo>
                    <a:pt x="163388" y="13969"/>
                  </a:lnTo>
                  <a:lnTo>
                    <a:pt x="165211" y="10160"/>
                  </a:lnTo>
                  <a:lnTo>
                    <a:pt x="167468" y="6350"/>
                  </a:lnTo>
                  <a:lnTo>
                    <a:pt x="176714" y="10160"/>
                  </a:lnTo>
                  <a:lnTo>
                    <a:pt x="213307" y="10160"/>
                  </a:lnTo>
                  <a:lnTo>
                    <a:pt x="215651" y="13969"/>
                  </a:lnTo>
                  <a:lnTo>
                    <a:pt x="217214" y="15239"/>
                  </a:lnTo>
                  <a:lnTo>
                    <a:pt x="216585" y="16510"/>
                  </a:lnTo>
                  <a:lnTo>
                    <a:pt x="214219" y="16510"/>
                  </a:lnTo>
                  <a:lnTo>
                    <a:pt x="211875" y="20319"/>
                  </a:lnTo>
                  <a:lnTo>
                    <a:pt x="224090" y="20319"/>
                  </a:lnTo>
                  <a:lnTo>
                    <a:pt x="222076" y="22860"/>
                  </a:lnTo>
                  <a:lnTo>
                    <a:pt x="220600" y="26669"/>
                  </a:lnTo>
                  <a:lnTo>
                    <a:pt x="224854" y="26669"/>
                  </a:lnTo>
                  <a:lnTo>
                    <a:pt x="225939" y="29210"/>
                  </a:lnTo>
                  <a:lnTo>
                    <a:pt x="225939" y="35560"/>
                  </a:lnTo>
                  <a:lnTo>
                    <a:pt x="225375" y="38100"/>
                  </a:lnTo>
                  <a:lnTo>
                    <a:pt x="224246" y="38100"/>
                  </a:lnTo>
                  <a:lnTo>
                    <a:pt x="223204" y="39369"/>
                  </a:lnTo>
                  <a:lnTo>
                    <a:pt x="223335" y="39369"/>
                  </a:lnTo>
                  <a:lnTo>
                    <a:pt x="223335" y="41910"/>
                  </a:lnTo>
                  <a:lnTo>
                    <a:pt x="223682" y="43180"/>
                  </a:lnTo>
                  <a:lnTo>
                    <a:pt x="225071" y="45719"/>
                  </a:lnTo>
                  <a:lnTo>
                    <a:pt x="226547" y="48260"/>
                  </a:lnTo>
                  <a:lnTo>
                    <a:pt x="228804" y="52069"/>
                  </a:lnTo>
                  <a:lnTo>
                    <a:pt x="228023" y="57150"/>
                  </a:lnTo>
                  <a:lnTo>
                    <a:pt x="227024" y="60960"/>
                  </a:lnTo>
                  <a:lnTo>
                    <a:pt x="225592" y="60960"/>
                  </a:lnTo>
                  <a:lnTo>
                    <a:pt x="228804" y="62230"/>
                  </a:lnTo>
                  <a:lnTo>
                    <a:pt x="227560" y="63500"/>
                  </a:lnTo>
                  <a:lnTo>
                    <a:pt x="227155" y="63500"/>
                  </a:lnTo>
                  <a:lnTo>
                    <a:pt x="226113" y="64769"/>
                  </a:lnTo>
                  <a:lnTo>
                    <a:pt x="224897" y="64769"/>
                  </a:lnTo>
                  <a:lnTo>
                    <a:pt x="223769" y="66039"/>
                  </a:lnTo>
                  <a:lnTo>
                    <a:pt x="228978" y="66039"/>
                  </a:lnTo>
                  <a:lnTo>
                    <a:pt x="229629" y="67310"/>
                  </a:lnTo>
                  <a:lnTo>
                    <a:pt x="229976" y="68580"/>
                  </a:lnTo>
                  <a:lnTo>
                    <a:pt x="230627" y="72389"/>
                  </a:lnTo>
                  <a:lnTo>
                    <a:pt x="230627" y="73660"/>
                  </a:lnTo>
                  <a:lnTo>
                    <a:pt x="233232" y="77470"/>
                  </a:lnTo>
                  <a:lnTo>
                    <a:pt x="233796" y="80010"/>
                  </a:lnTo>
                  <a:lnTo>
                    <a:pt x="230844" y="82550"/>
                  </a:lnTo>
                  <a:lnTo>
                    <a:pt x="237399" y="82550"/>
                  </a:lnTo>
                  <a:lnTo>
                    <a:pt x="237399" y="86360"/>
                  </a:lnTo>
                  <a:lnTo>
                    <a:pt x="237876" y="90170"/>
                  </a:lnTo>
                  <a:lnTo>
                    <a:pt x="239786" y="92710"/>
                  </a:lnTo>
                  <a:lnTo>
                    <a:pt x="242087" y="95250"/>
                  </a:lnTo>
                  <a:lnTo>
                    <a:pt x="245733" y="97789"/>
                  </a:lnTo>
                  <a:lnTo>
                    <a:pt x="245733" y="101600"/>
                  </a:lnTo>
                  <a:lnTo>
                    <a:pt x="246298" y="105410"/>
                  </a:lnTo>
                  <a:lnTo>
                    <a:pt x="247802" y="107950"/>
                  </a:lnTo>
                  <a:lnTo>
                    <a:pt x="181793" y="107950"/>
                  </a:lnTo>
                  <a:lnTo>
                    <a:pt x="179362" y="110489"/>
                  </a:lnTo>
                  <a:lnTo>
                    <a:pt x="178754" y="113029"/>
                  </a:lnTo>
                  <a:lnTo>
                    <a:pt x="179970" y="114300"/>
                  </a:lnTo>
                  <a:lnTo>
                    <a:pt x="181402" y="114300"/>
                  </a:lnTo>
                  <a:lnTo>
                    <a:pt x="181836" y="121920"/>
                  </a:lnTo>
                  <a:lnTo>
                    <a:pt x="178972" y="123189"/>
                  </a:lnTo>
                  <a:lnTo>
                    <a:pt x="173068" y="124460"/>
                  </a:lnTo>
                  <a:close/>
                </a:path>
                <a:path w="735964" h="428625">
                  <a:moveTo>
                    <a:pt x="211875" y="20319"/>
                  </a:moveTo>
                  <a:lnTo>
                    <a:pt x="214219" y="16510"/>
                  </a:lnTo>
                  <a:lnTo>
                    <a:pt x="215391" y="16510"/>
                  </a:lnTo>
                  <a:lnTo>
                    <a:pt x="215414" y="18116"/>
                  </a:lnTo>
                  <a:lnTo>
                    <a:pt x="211875" y="20319"/>
                  </a:lnTo>
                  <a:close/>
                </a:path>
                <a:path w="735964" h="428625">
                  <a:moveTo>
                    <a:pt x="215414" y="18116"/>
                  </a:moveTo>
                  <a:lnTo>
                    <a:pt x="215391" y="16510"/>
                  </a:lnTo>
                  <a:lnTo>
                    <a:pt x="216585" y="16510"/>
                  </a:lnTo>
                  <a:lnTo>
                    <a:pt x="215955" y="17780"/>
                  </a:lnTo>
                  <a:lnTo>
                    <a:pt x="215414" y="18116"/>
                  </a:lnTo>
                  <a:close/>
                </a:path>
                <a:path w="735964" h="428625">
                  <a:moveTo>
                    <a:pt x="225097" y="19050"/>
                  </a:moveTo>
                  <a:lnTo>
                    <a:pt x="215478" y="19050"/>
                  </a:lnTo>
                  <a:lnTo>
                    <a:pt x="219385" y="17780"/>
                  </a:lnTo>
                  <a:lnTo>
                    <a:pt x="227111" y="16510"/>
                  </a:lnTo>
                  <a:lnTo>
                    <a:pt x="225097" y="19050"/>
                  </a:lnTo>
                  <a:close/>
                </a:path>
                <a:path w="735964" h="428625">
                  <a:moveTo>
                    <a:pt x="224090" y="20319"/>
                  </a:moveTo>
                  <a:lnTo>
                    <a:pt x="211875" y="20319"/>
                  </a:lnTo>
                  <a:lnTo>
                    <a:pt x="215414" y="18116"/>
                  </a:lnTo>
                  <a:lnTo>
                    <a:pt x="215478" y="19050"/>
                  </a:lnTo>
                  <a:lnTo>
                    <a:pt x="225097" y="19050"/>
                  </a:lnTo>
                  <a:lnTo>
                    <a:pt x="224090" y="20319"/>
                  </a:lnTo>
                  <a:close/>
                </a:path>
                <a:path w="735964" h="428625">
                  <a:moveTo>
                    <a:pt x="225071" y="66039"/>
                  </a:moveTo>
                  <a:lnTo>
                    <a:pt x="223769" y="66039"/>
                  </a:lnTo>
                  <a:lnTo>
                    <a:pt x="224897" y="64769"/>
                  </a:lnTo>
                  <a:lnTo>
                    <a:pt x="226113" y="64769"/>
                  </a:lnTo>
                  <a:lnTo>
                    <a:pt x="227155" y="63500"/>
                  </a:lnTo>
                  <a:lnTo>
                    <a:pt x="227321" y="63743"/>
                  </a:lnTo>
                  <a:lnTo>
                    <a:pt x="225071" y="66039"/>
                  </a:lnTo>
                  <a:close/>
                </a:path>
                <a:path w="735964" h="428625">
                  <a:moveTo>
                    <a:pt x="227321" y="63743"/>
                  </a:moveTo>
                  <a:lnTo>
                    <a:pt x="227155" y="63500"/>
                  </a:lnTo>
                  <a:lnTo>
                    <a:pt x="227560" y="63500"/>
                  </a:lnTo>
                  <a:lnTo>
                    <a:pt x="227321" y="63743"/>
                  </a:lnTo>
                  <a:close/>
                </a:path>
                <a:path w="735964" h="428625">
                  <a:moveTo>
                    <a:pt x="228978" y="66039"/>
                  </a:moveTo>
                  <a:lnTo>
                    <a:pt x="225071" y="66039"/>
                  </a:lnTo>
                  <a:lnTo>
                    <a:pt x="227321" y="63743"/>
                  </a:lnTo>
                  <a:lnTo>
                    <a:pt x="228023" y="64769"/>
                  </a:lnTo>
                  <a:lnTo>
                    <a:pt x="228978" y="66039"/>
                  </a:lnTo>
                  <a:close/>
                </a:path>
                <a:path w="735964" h="428625">
                  <a:moveTo>
                    <a:pt x="237399" y="82550"/>
                  </a:moveTo>
                  <a:lnTo>
                    <a:pt x="230844" y="82550"/>
                  </a:lnTo>
                  <a:lnTo>
                    <a:pt x="232537" y="81279"/>
                  </a:lnTo>
                  <a:lnTo>
                    <a:pt x="237399" y="80010"/>
                  </a:lnTo>
                  <a:lnTo>
                    <a:pt x="237399" y="82550"/>
                  </a:lnTo>
                  <a:close/>
                </a:path>
                <a:path w="735964" h="428625">
                  <a:moveTo>
                    <a:pt x="181402" y="114300"/>
                  </a:moveTo>
                  <a:lnTo>
                    <a:pt x="179970" y="114300"/>
                  </a:lnTo>
                  <a:lnTo>
                    <a:pt x="178754" y="113029"/>
                  </a:lnTo>
                  <a:lnTo>
                    <a:pt x="179362" y="110489"/>
                  </a:lnTo>
                  <a:lnTo>
                    <a:pt x="181793" y="107950"/>
                  </a:lnTo>
                  <a:lnTo>
                    <a:pt x="184137" y="111760"/>
                  </a:lnTo>
                  <a:lnTo>
                    <a:pt x="180100" y="111760"/>
                  </a:lnTo>
                  <a:lnTo>
                    <a:pt x="179840" y="113029"/>
                  </a:lnTo>
                  <a:lnTo>
                    <a:pt x="181402" y="114300"/>
                  </a:lnTo>
                  <a:close/>
                </a:path>
                <a:path w="735964" h="428625">
                  <a:moveTo>
                    <a:pt x="248598" y="114429"/>
                  </a:moveTo>
                  <a:lnTo>
                    <a:pt x="248381" y="114300"/>
                  </a:lnTo>
                  <a:lnTo>
                    <a:pt x="184267" y="114300"/>
                  </a:lnTo>
                  <a:lnTo>
                    <a:pt x="184302" y="113029"/>
                  </a:lnTo>
                  <a:lnTo>
                    <a:pt x="184528" y="111760"/>
                  </a:lnTo>
                  <a:lnTo>
                    <a:pt x="184137" y="111760"/>
                  </a:lnTo>
                  <a:lnTo>
                    <a:pt x="181793" y="107950"/>
                  </a:lnTo>
                  <a:lnTo>
                    <a:pt x="247802" y="107950"/>
                  </a:lnTo>
                  <a:lnTo>
                    <a:pt x="248555" y="109220"/>
                  </a:lnTo>
                  <a:lnTo>
                    <a:pt x="248902" y="111760"/>
                  </a:lnTo>
                  <a:lnTo>
                    <a:pt x="184528" y="111760"/>
                  </a:lnTo>
                  <a:lnTo>
                    <a:pt x="184163" y="112268"/>
                  </a:lnTo>
                  <a:lnTo>
                    <a:pt x="248844" y="112268"/>
                  </a:lnTo>
                  <a:lnTo>
                    <a:pt x="248598" y="114429"/>
                  </a:lnTo>
                  <a:close/>
                </a:path>
                <a:path w="735964" h="428625">
                  <a:moveTo>
                    <a:pt x="182705" y="114300"/>
                  </a:moveTo>
                  <a:lnTo>
                    <a:pt x="181402" y="114300"/>
                  </a:lnTo>
                  <a:lnTo>
                    <a:pt x="179840" y="113029"/>
                  </a:lnTo>
                  <a:lnTo>
                    <a:pt x="180100" y="111760"/>
                  </a:lnTo>
                  <a:lnTo>
                    <a:pt x="183180" y="113637"/>
                  </a:lnTo>
                  <a:lnTo>
                    <a:pt x="182705" y="114300"/>
                  </a:lnTo>
                  <a:close/>
                </a:path>
                <a:path w="735964" h="428625">
                  <a:moveTo>
                    <a:pt x="183180" y="113637"/>
                  </a:moveTo>
                  <a:lnTo>
                    <a:pt x="180100" y="111760"/>
                  </a:lnTo>
                  <a:lnTo>
                    <a:pt x="184137" y="111760"/>
                  </a:lnTo>
                  <a:lnTo>
                    <a:pt x="184163" y="112268"/>
                  </a:lnTo>
                  <a:lnTo>
                    <a:pt x="183180" y="113637"/>
                  </a:lnTo>
                  <a:close/>
                </a:path>
                <a:path w="735964" h="428625">
                  <a:moveTo>
                    <a:pt x="184095" y="114194"/>
                  </a:moveTo>
                  <a:lnTo>
                    <a:pt x="183180" y="113637"/>
                  </a:lnTo>
                  <a:lnTo>
                    <a:pt x="184163" y="112268"/>
                  </a:lnTo>
                  <a:lnTo>
                    <a:pt x="184095" y="114194"/>
                  </a:lnTo>
                  <a:close/>
                </a:path>
                <a:path w="735964" h="428625">
                  <a:moveTo>
                    <a:pt x="184267" y="114300"/>
                  </a:moveTo>
                  <a:lnTo>
                    <a:pt x="184194" y="113637"/>
                  </a:lnTo>
                  <a:lnTo>
                    <a:pt x="184225" y="113465"/>
                  </a:lnTo>
                  <a:lnTo>
                    <a:pt x="184267" y="114300"/>
                  </a:lnTo>
                  <a:close/>
                </a:path>
                <a:path w="735964" h="428625">
                  <a:moveTo>
                    <a:pt x="202108" y="154940"/>
                  </a:moveTo>
                  <a:lnTo>
                    <a:pt x="200068" y="154940"/>
                  </a:lnTo>
                  <a:lnTo>
                    <a:pt x="199113" y="152400"/>
                  </a:lnTo>
                  <a:lnTo>
                    <a:pt x="198245" y="151129"/>
                  </a:lnTo>
                  <a:lnTo>
                    <a:pt x="197246" y="149860"/>
                  </a:lnTo>
                  <a:lnTo>
                    <a:pt x="196118" y="147320"/>
                  </a:lnTo>
                  <a:lnTo>
                    <a:pt x="195076" y="140970"/>
                  </a:lnTo>
                  <a:lnTo>
                    <a:pt x="192602" y="134620"/>
                  </a:lnTo>
                  <a:lnTo>
                    <a:pt x="184788" y="124460"/>
                  </a:lnTo>
                  <a:lnTo>
                    <a:pt x="183399" y="118110"/>
                  </a:lnTo>
                  <a:lnTo>
                    <a:pt x="184095" y="114194"/>
                  </a:lnTo>
                  <a:lnTo>
                    <a:pt x="184267" y="114300"/>
                  </a:lnTo>
                  <a:lnTo>
                    <a:pt x="248381" y="114300"/>
                  </a:lnTo>
                  <a:lnTo>
                    <a:pt x="248468" y="115570"/>
                  </a:lnTo>
                  <a:lnTo>
                    <a:pt x="250508" y="115570"/>
                  </a:lnTo>
                  <a:lnTo>
                    <a:pt x="254849" y="119379"/>
                  </a:lnTo>
                  <a:lnTo>
                    <a:pt x="253460" y="123189"/>
                  </a:lnTo>
                  <a:lnTo>
                    <a:pt x="252896" y="127000"/>
                  </a:lnTo>
                  <a:lnTo>
                    <a:pt x="253156" y="128270"/>
                  </a:lnTo>
                  <a:lnTo>
                    <a:pt x="253503" y="129539"/>
                  </a:lnTo>
                  <a:lnTo>
                    <a:pt x="254111" y="132079"/>
                  </a:lnTo>
                  <a:lnTo>
                    <a:pt x="254979" y="133350"/>
                  </a:lnTo>
                  <a:lnTo>
                    <a:pt x="258365" y="140970"/>
                  </a:lnTo>
                  <a:lnTo>
                    <a:pt x="259667" y="143510"/>
                  </a:lnTo>
                  <a:lnTo>
                    <a:pt x="260753" y="146050"/>
                  </a:lnTo>
                  <a:lnTo>
                    <a:pt x="261621" y="148590"/>
                  </a:lnTo>
                  <a:lnTo>
                    <a:pt x="262619" y="152400"/>
                  </a:lnTo>
                  <a:lnTo>
                    <a:pt x="205233" y="152400"/>
                  </a:lnTo>
                  <a:lnTo>
                    <a:pt x="202108" y="154940"/>
                  </a:lnTo>
                  <a:close/>
                </a:path>
                <a:path w="735964" h="428625">
                  <a:moveTo>
                    <a:pt x="248468" y="115570"/>
                  </a:moveTo>
                  <a:lnTo>
                    <a:pt x="248381" y="114300"/>
                  </a:lnTo>
                  <a:lnTo>
                    <a:pt x="248598" y="114429"/>
                  </a:lnTo>
                  <a:lnTo>
                    <a:pt x="248468" y="115570"/>
                  </a:lnTo>
                  <a:close/>
                </a:path>
                <a:path w="735964" h="428625">
                  <a:moveTo>
                    <a:pt x="250508" y="115570"/>
                  </a:moveTo>
                  <a:lnTo>
                    <a:pt x="248468" y="115570"/>
                  </a:lnTo>
                  <a:lnTo>
                    <a:pt x="248598" y="114429"/>
                  </a:lnTo>
                  <a:lnTo>
                    <a:pt x="250508" y="115570"/>
                  </a:lnTo>
                  <a:close/>
                </a:path>
                <a:path w="735964" h="428625">
                  <a:moveTo>
                    <a:pt x="168684" y="158750"/>
                  </a:moveTo>
                  <a:lnTo>
                    <a:pt x="105872" y="158750"/>
                  </a:lnTo>
                  <a:lnTo>
                    <a:pt x="106653" y="157479"/>
                  </a:lnTo>
                  <a:lnTo>
                    <a:pt x="105612" y="157479"/>
                  </a:lnTo>
                  <a:lnTo>
                    <a:pt x="105916" y="154940"/>
                  </a:lnTo>
                  <a:lnTo>
                    <a:pt x="106784" y="152400"/>
                  </a:lnTo>
                  <a:lnTo>
                    <a:pt x="107739" y="149860"/>
                  </a:lnTo>
                  <a:lnTo>
                    <a:pt x="108607" y="147320"/>
                  </a:lnTo>
                  <a:lnTo>
                    <a:pt x="109388" y="144779"/>
                  </a:lnTo>
                  <a:lnTo>
                    <a:pt x="110170" y="143510"/>
                  </a:lnTo>
                  <a:lnTo>
                    <a:pt x="110647" y="140970"/>
                  </a:lnTo>
                  <a:lnTo>
                    <a:pt x="110994" y="139700"/>
                  </a:lnTo>
                  <a:lnTo>
                    <a:pt x="110430" y="138429"/>
                  </a:lnTo>
                  <a:lnTo>
                    <a:pt x="109128" y="134620"/>
                  </a:lnTo>
                  <a:lnTo>
                    <a:pt x="111559" y="128270"/>
                  </a:lnTo>
                  <a:lnTo>
                    <a:pt x="113338" y="124460"/>
                  </a:lnTo>
                  <a:lnTo>
                    <a:pt x="176020" y="124460"/>
                  </a:lnTo>
                  <a:lnTo>
                    <a:pt x="176758" y="125729"/>
                  </a:lnTo>
                  <a:lnTo>
                    <a:pt x="173806" y="127000"/>
                  </a:lnTo>
                  <a:lnTo>
                    <a:pt x="178798" y="129539"/>
                  </a:lnTo>
                  <a:lnTo>
                    <a:pt x="190258" y="133350"/>
                  </a:lnTo>
                  <a:lnTo>
                    <a:pt x="178451" y="134620"/>
                  </a:lnTo>
                  <a:lnTo>
                    <a:pt x="172938" y="135890"/>
                  </a:lnTo>
                  <a:lnTo>
                    <a:pt x="173719" y="137160"/>
                  </a:lnTo>
                  <a:lnTo>
                    <a:pt x="174500" y="137160"/>
                  </a:lnTo>
                  <a:lnTo>
                    <a:pt x="174327" y="139700"/>
                  </a:lnTo>
                  <a:lnTo>
                    <a:pt x="173198" y="142240"/>
                  </a:lnTo>
                  <a:lnTo>
                    <a:pt x="171809" y="144779"/>
                  </a:lnTo>
                  <a:lnTo>
                    <a:pt x="171245" y="147320"/>
                  </a:lnTo>
                  <a:lnTo>
                    <a:pt x="171766" y="148590"/>
                  </a:lnTo>
                  <a:lnTo>
                    <a:pt x="171549" y="151129"/>
                  </a:lnTo>
                  <a:lnTo>
                    <a:pt x="170854" y="154940"/>
                  </a:lnTo>
                  <a:lnTo>
                    <a:pt x="169407" y="157479"/>
                  </a:lnTo>
                  <a:lnTo>
                    <a:pt x="106653" y="157479"/>
                  </a:lnTo>
                  <a:lnTo>
                    <a:pt x="105872" y="158750"/>
                  </a:lnTo>
                  <a:lnTo>
                    <a:pt x="168684" y="158750"/>
                  </a:lnTo>
                  <a:close/>
                </a:path>
                <a:path w="735964" h="428625">
                  <a:moveTo>
                    <a:pt x="198983" y="175260"/>
                  </a:moveTo>
                  <a:lnTo>
                    <a:pt x="202889" y="168910"/>
                  </a:lnTo>
                  <a:lnTo>
                    <a:pt x="203844" y="165100"/>
                  </a:lnTo>
                  <a:lnTo>
                    <a:pt x="201848" y="162560"/>
                  </a:lnTo>
                  <a:lnTo>
                    <a:pt x="199938" y="160020"/>
                  </a:lnTo>
                  <a:lnTo>
                    <a:pt x="201066" y="157479"/>
                  </a:lnTo>
                  <a:lnTo>
                    <a:pt x="205233" y="152400"/>
                  </a:lnTo>
                  <a:lnTo>
                    <a:pt x="262619" y="152400"/>
                  </a:lnTo>
                  <a:lnTo>
                    <a:pt x="263618" y="156210"/>
                  </a:lnTo>
                  <a:lnTo>
                    <a:pt x="265745" y="163829"/>
                  </a:lnTo>
                  <a:lnTo>
                    <a:pt x="268002" y="170179"/>
                  </a:lnTo>
                  <a:lnTo>
                    <a:pt x="269076" y="172720"/>
                  </a:lnTo>
                  <a:lnTo>
                    <a:pt x="206536" y="172720"/>
                  </a:lnTo>
                  <a:lnTo>
                    <a:pt x="198983" y="175260"/>
                  </a:lnTo>
                  <a:close/>
                </a:path>
                <a:path w="735964" h="428625">
                  <a:moveTo>
                    <a:pt x="90845" y="201816"/>
                  </a:moveTo>
                  <a:lnTo>
                    <a:pt x="91287" y="199390"/>
                  </a:lnTo>
                  <a:lnTo>
                    <a:pt x="92068" y="196850"/>
                  </a:lnTo>
                  <a:lnTo>
                    <a:pt x="92676" y="194310"/>
                  </a:lnTo>
                  <a:lnTo>
                    <a:pt x="93110" y="193040"/>
                  </a:lnTo>
                  <a:lnTo>
                    <a:pt x="93631" y="193040"/>
                  </a:lnTo>
                  <a:lnTo>
                    <a:pt x="93891" y="191770"/>
                  </a:lnTo>
                  <a:lnTo>
                    <a:pt x="93631" y="189229"/>
                  </a:lnTo>
                  <a:lnTo>
                    <a:pt x="92850" y="185420"/>
                  </a:lnTo>
                  <a:lnTo>
                    <a:pt x="95715" y="184150"/>
                  </a:lnTo>
                  <a:lnTo>
                    <a:pt x="97364" y="181610"/>
                  </a:lnTo>
                  <a:lnTo>
                    <a:pt x="98232" y="180340"/>
                  </a:lnTo>
                  <a:lnTo>
                    <a:pt x="102226" y="180340"/>
                  </a:lnTo>
                  <a:lnTo>
                    <a:pt x="99100" y="177800"/>
                  </a:lnTo>
                  <a:lnTo>
                    <a:pt x="97972" y="175260"/>
                  </a:lnTo>
                  <a:lnTo>
                    <a:pt x="100750" y="165100"/>
                  </a:lnTo>
                  <a:lnTo>
                    <a:pt x="101965" y="160020"/>
                  </a:lnTo>
                  <a:lnTo>
                    <a:pt x="105351" y="157479"/>
                  </a:lnTo>
                  <a:lnTo>
                    <a:pt x="105612" y="157479"/>
                  </a:lnTo>
                  <a:lnTo>
                    <a:pt x="105872" y="158750"/>
                  </a:lnTo>
                  <a:lnTo>
                    <a:pt x="168684" y="158750"/>
                  </a:lnTo>
                  <a:lnTo>
                    <a:pt x="164343" y="166370"/>
                  </a:lnTo>
                  <a:lnTo>
                    <a:pt x="162954" y="167640"/>
                  </a:lnTo>
                  <a:lnTo>
                    <a:pt x="162129" y="167640"/>
                  </a:lnTo>
                  <a:lnTo>
                    <a:pt x="161608" y="168910"/>
                  </a:lnTo>
                  <a:lnTo>
                    <a:pt x="160306" y="171450"/>
                  </a:lnTo>
                  <a:lnTo>
                    <a:pt x="157398" y="176529"/>
                  </a:lnTo>
                  <a:lnTo>
                    <a:pt x="156790" y="177800"/>
                  </a:lnTo>
                  <a:lnTo>
                    <a:pt x="156269" y="177800"/>
                  </a:lnTo>
                  <a:lnTo>
                    <a:pt x="156356" y="180340"/>
                  </a:lnTo>
                  <a:lnTo>
                    <a:pt x="157050" y="184150"/>
                  </a:lnTo>
                  <a:lnTo>
                    <a:pt x="154099" y="190500"/>
                  </a:lnTo>
                  <a:lnTo>
                    <a:pt x="152232" y="193040"/>
                  </a:lnTo>
                  <a:lnTo>
                    <a:pt x="151451" y="194310"/>
                  </a:lnTo>
                  <a:lnTo>
                    <a:pt x="151103" y="194310"/>
                  </a:lnTo>
                  <a:lnTo>
                    <a:pt x="151190" y="196850"/>
                  </a:lnTo>
                  <a:lnTo>
                    <a:pt x="151364" y="196850"/>
                  </a:lnTo>
                  <a:lnTo>
                    <a:pt x="151451" y="200660"/>
                  </a:lnTo>
                  <a:lnTo>
                    <a:pt x="93848" y="200660"/>
                  </a:lnTo>
                  <a:lnTo>
                    <a:pt x="90845" y="201816"/>
                  </a:lnTo>
                  <a:close/>
                </a:path>
                <a:path w="735964" h="428625">
                  <a:moveTo>
                    <a:pt x="207534" y="180340"/>
                  </a:moveTo>
                  <a:lnTo>
                    <a:pt x="205971" y="180340"/>
                  </a:lnTo>
                  <a:lnTo>
                    <a:pt x="207708" y="176529"/>
                  </a:lnTo>
                  <a:lnTo>
                    <a:pt x="209444" y="173990"/>
                  </a:lnTo>
                  <a:lnTo>
                    <a:pt x="206536" y="172720"/>
                  </a:lnTo>
                  <a:lnTo>
                    <a:pt x="269076" y="172720"/>
                  </a:lnTo>
                  <a:lnTo>
                    <a:pt x="270150" y="175260"/>
                  </a:lnTo>
                  <a:lnTo>
                    <a:pt x="271681" y="177800"/>
                  </a:lnTo>
                  <a:lnTo>
                    <a:pt x="212396" y="177800"/>
                  </a:lnTo>
                  <a:lnTo>
                    <a:pt x="207534" y="180340"/>
                  </a:lnTo>
                  <a:close/>
                </a:path>
                <a:path w="735964" h="428625">
                  <a:moveTo>
                    <a:pt x="314991" y="279400"/>
                  </a:moveTo>
                  <a:lnTo>
                    <a:pt x="244561" y="279400"/>
                  </a:lnTo>
                  <a:lnTo>
                    <a:pt x="238831" y="274320"/>
                  </a:lnTo>
                  <a:lnTo>
                    <a:pt x="237790" y="273050"/>
                  </a:lnTo>
                  <a:lnTo>
                    <a:pt x="241436" y="273050"/>
                  </a:lnTo>
                  <a:lnTo>
                    <a:pt x="246341" y="271780"/>
                  </a:lnTo>
                  <a:lnTo>
                    <a:pt x="245212" y="271780"/>
                  </a:lnTo>
                  <a:lnTo>
                    <a:pt x="244388" y="269240"/>
                  </a:lnTo>
                  <a:lnTo>
                    <a:pt x="241089" y="264160"/>
                  </a:lnTo>
                  <a:lnTo>
                    <a:pt x="236574" y="250190"/>
                  </a:lnTo>
                  <a:lnTo>
                    <a:pt x="236401" y="248920"/>
                  </a:lnTo>
                  <a:lnTo>
                    <a:pt x="235880" y="248920"/>
                  </a:lnTo>
                  <a:lnTo>
                    <a:pt x="233449" y="247650"/>
                  </a:lnTo>
                  <a:lnTo>
                    <a:pt x="232147" y="245110"/>
                  </a:lnTo>
                  <a:lnTo>
                    <a:pt x="230758" y="242570"/>
                  </a:lnTo>
                  <a:lnTo>
                    <a:pt x="225896" y="228600"/>
                  </a:lnTo>
                  <a:lnTo>
                    <a:pt x="223725" y="223520"/>
                  </a:lnTo>
                  <a:lnTo>
                    <a:pt x="221555" y="217170"/>
                  </a:lnTo>
                  <a:lnTo>
                    <a:pt x="218299" y="210820"/>
                  </a:lnTo>
                  <a:lnTo>
                    <a:pt x="213959" y="203200"/>
                  </a:lnTo>
                  <a:lnTo>
                    <a:pt x="213959" y="199390"/>
                  </a:lnTo>
                  <a:lnTo>
                    <a:pt x="212787" y="194310"/>
                  </a:lnTo>
                  <a:lnTo>
                    <a:pt x="210442" y="190500"/>
                  </a:lnTo>
                  <a:lnTo>
                    <a:pt x="208185" y="186690"/>
                  </a:lnTo>
                  <a:lnTo>
                    <a:pt x="208836" y="181610"/>
                  </a:lnTo>
                  <a:lnTo>
                    <a:pt x="212396" y="177800"/>
                  </a:lnTo>
                  <a:lnTo>
                    <a:pt x="271681" y="177800"/>
                  </a:lnTo>
                  <a:lnTo>
                    <a:pt x="273211" y="180340"/>
                  </a:lnTo>
                  <a:lnTo>
                    <a:pt x="277183" y="185420"/>
                  </a:lnTo>
                  <a:lnTo>
                    <a:pt x="282066" y="191770"/>
                  </a:lnTo>
                  <a:lnTo>
                    <a:pt x="277899" y="194310"/>
                  </a:lnTo>
                  <a:lnTo>
                    <a:pt x="277117" y="196850"/>
                  </a:lnTo>
                  <a:lnTo>
                    <a:pt x="277719" y="198168"/>
                  </a:lnTo>
                  <a:lnTo>
                    <a:pt x="273211" y="199390"/>
                  </a:lnTo>
                  <a:lnTo>
                    <a:pt x="280156" y="207010"/>
                  </a:lnTo>
                  <a:lnTo>
                    <a:pt x="282326" y="208279"/>
                  </a:lnTo>
                  <a:lnTo>
                    <a:pt x="287275" y="208279"/>
                  </a:lnTo>
                  <a:lnTo>
                    <a:pt x="288056" y="209550"/>
                  </a:lnTo>
                  <a:lnTo>
                    <a:pt x="289272" y="213360"/>
                  </a:lnTo>
                  <a:lnTo>
                    <a:pt x="288577" y="215900"/>
                  </a:lnTo>
                  <a:lnTo>
                    <a:pt x="290487" y="219710"/>
                  </a:lnTo>
                  <a:lnTo>
                    <a:pt x="291529" y="222250"/>
                  </a:lnTo>
                  <a:lnTo>
                    <a:pt x="291703" y="226060"/>
                  </a:lnTo>
                  <a:lnTo>
                    <a:pt x="291963" y="229870"/>
                  </a:lnTo>
                  <a:lnTo>
                    <a:pt x="292180" y="231140"/>
                  </a:lnTo>
                  <a:lnTo>
                    <a:pt x="292354" y="232410"/>
                  </a:lnTo>
                  <a:lnTo>
                    <a:pt x="295132" y="234950"/>
                  </a:lnTo>
                  <a:lnTo>
                    <a:pt x="296912" y="237490"/>
                  </a:lnTo>
                  <a:lnTo>
                    <a:pt x="297693" y="241300"/>
                  </a:lnTo>
                  <a:lnTo>
                    <a:pt x="298561" y="243840"/>
                  </a:lnTo>
                  <a:lnTo>
                    <a:pt x="301817" y="246379"/>
                  </a:lnTo>
                  <a:lnTo>
                    <a:pt x="307460" y="248920"/>
                  </a:lnTo>
                  <a:lnTo>
                    <a:pt x="306418" y="256540"/>
                  </a:lnTo>
                  <a:lnTo>
                    <a:pt x="307286" y="261620"/>
                  </a:lnTo>
                  <a:lnTo>
                    <a:pt x="312842" y="271780"/>
                  </a:lnTo>
                  <a:lnTo>
                    <a:pt x="314535" y="275590"/>
                  </a:lnTo>
                  <a:lnTo>
                    <a:pt x="314991" y="279400"/>
                  </a:lnTo>
                  <a:close/>
                </a:path>
                <a:path w="735964" h="428625">
                  <a:moveTo>
                    <a:pt x="287275" y="208279"/>
                  </a:moveTo>
                  <a:lnTo>
                    <a:pt x="282326" y="208279"/>
                  </a:lnTo>
                  <a:lnTo>
                    <a:pt x="277719" y="198168"/>
                  </a:lnTo>
                  <a:lnTo>
                    <a:pt x="277899" y="198120"/>
                  </a:lnTo>
                  <a:lnTo>
                    <a:pt x="281806" y="199390"/>
                  </a:lnTo>
                  <a:lnTo>
                    <a:pt x="287275" y="208279"/>
                  </a:lnTo>
                  <a:close/>
                </a:path>
                <a:path w="735964" h="428625">
                  <a:moveTo>
                    <a:pt x="282326" y="208279"/>
                  </a:moveTo>
                  <a:lnTo>
                    <a:pt x="280156" y="207010"/>
                  </a:lnTo>
                  <a:lnTo>
                    <a:pt x="273211" y="199390"/>
                  </a:lnTo>
                  <a:lnTo>
                    <a:pt x="277719" y="198168"/>
                  </a:lnTo>
                  <a:lnTo>
                    <a:pt x="282326" y="208279"/>
                  </a:lnTo>
                  <a:close/>
                </a:path>
                <a:path w="735964" h="428625">
                  <a:moveTo>
                    <a:pt x="92980" y="203200"/>
                  </a:moveTo>
                  <a:lnTo>
                    <a:pt x="90592" y="203200"/>
                  </a:lnTo>
                  <a:lnTo>
                    <a:pt x="90845" y="201816"/>
                  </a:lnTo>
                  <a:lnTo>
                    <a:pt x="93848" y="200660"/>
                  </a:lnTo>
                  <a:lnTo>
                    <a:pt x="95932" y="200660"/>
                  </a:lnTo>
                  <a:lnTo>
                    <a:pt x="98449" y="201929"/>
                  </a:lnTo>
                  <a:lnTo>
                    <a:pt x="92980" y="203200"/>
                  </a:lnTo>
                  <a:close/>
                </a:path>
                <a:path w="735964" h="428625">
                  <a:moveTo>
                    <a:pt x="151451" y="203200"/>
                  </a:moveTo>
                  <a:lnTo>
                    <a:pt x="92980" y="203200"/>
                  </a:lnTo>
                  <a:lnTo>
                    <a:pt x="98449" y="201929"/>
                  </a:lnTo>
                  <a:lnTo>
                    <a:pt x="95932" y="200660"/>
                  </a:lnTo>
                  <a:lnTo>
                    <a:pt x="151451" y="200660"/>
                  </a:lnTo>
                  <a:lnTo>
                    <a:pt x="151451" y="203200"/>
                  </a:lnTo>
                  <a:close/>
                </a:path>
                <a:path w="735964" h="428625">
                  <a:moveTo>
                    <a:pt x="145070" y="214629"/>
                  </a:moveTo>
                  <a:lnTo>
                    <a:pt x="89811" y="214629"/>
                  </a:lnTo>
                  <a:lnTo>
                    <a:pt x="91808" y="213360"/>
                  </a:lnTo>
                  <a:lnTo>
                    <a:pt x="86709" y="211371"/>
                  </a:lnTo>
                  <a:lnTo>
                    <a:pt x="86295" y="210820"/>
                  </a:lnTo>
                  <a:lnTo>
                    <a:pt x="86555" y="209550"/>
                  </a:lnTo>
                  <a:lnTo>
                    <a:pt x="88031" y="205740"/>
                  </a:lnTo>
                  <a:lnTo>
                    <a:pt x="89160" y="203200"/>
                  </a:lnTo>
                  <a:lnTo>
                    <a:pt x="90549" y="201929"/>
                  </a:lnTo>
                  <a:lnTo>
                    <a:pt x="90845" y="201816"/>
                  </a:lnTo>
                  <a:lnTo>
                    <a:pt x="90592" y="203200"/>
                  </a:lnTo>
                  <a:lnTo>
                    <a:pt x="151451" y="203200"/>
                  </a:lnTo>
                  <a:lnTo>
                    <a:pt x="148239" y="207010"/>
                  </a:lnTo>
                  <a:lnTo>
                    <a:pt x="146198" y="210820"/>
                  </a:lnTo>
                  <a:lnTo>
                    <a:pt x="145330" y="213360"/>
                  </a:lnTo>
                  <a:lnTo>
                    <a:pt x="145070" y="214629"/>
                  </a:lnTo>
                  <a:close/>
                </a:path>
                <a:path w="735964" h="428625">
                  <a:moveTo>
                    <a:pt x="83496" y="216897"/>
                  </a:moveTo>
                  <a:lnTo>
                    <a:pt x="82388" y="210820"/>
                  </a:lnTo>
                  <a:lnTo>
                    <a:pt x="85297" y="210820"/>
                  </a:lnTo>
                  <a:lnTo>
                    <a:pt x="86709" y="211371"/>
                  </a:lnTo>
                  <a:lnTo>
                    <a:pt x="87250" y="212090"/>
                  </a:lnTo>
                  <a:lnTo>
                    <a:pt x="88292" y="213360"/>
                  </a:lnTo>
                  <a:lnTo>
                    <a:pt x="89811" y="214629"/>
                  </a:lnTo>
                  <a:lnTo>
                    <a:pt x="145070" y="214629"/>
                  </a:lnTo>
                  <a:lnTo>
                    <a:pt x="144809" y="215900"/>
                  </a:lnTo>
                  <a:lnTo>
                    <a:pt x="83951" y="215900"/>
                  </a:lnTo>
                  <a:lnTo>
                    <a:pt x="83496" y="216897"/>
                  </a:lnTo>
                  <a:close/>
                </a:path>
                <a:path w="735964" h="428625">
                  <a:moveTo>
                    <a:pt x="89811" y="214629"/>
                  </a:moveTo>
                  <a:lnTo>
                    <a:pt x="88292" y="213360"/>
                  </a:lnTo>
                  <a:lnTo>
                    <a:pt x="87250" y="212090"/>
                  </a:lnTo>
                  <a:lnTo>
                    <a:pt x="86709" y="211371"/>
                  </a:lnTo>
                  <a:lnTo>
                    <a:pt x="91808" y="213360"/>
                  </a:lnTo>
                  <a:lnTo>
                    <a:pt x="89811" y="214629"/>
                  </a:lnTo>
                  <a:close/>
                </a:path>
                <a:path w="735964" h="428625">
                  <a:moveTo>
                    <a:pt x="85644" y="219710"/>
                  </a:moveTo>
                  <a:lnTo>
                    <a:pt x="83777" y="218440"/>
                  </a:lnTo>
                  <a:lnTo>
                    <a:pt x="83496" y="216897"/>
                  </a:lnTo>
                  <a:lnTo>
                    <a:pt x="83951" y="215900"/>
                  </a:lnTo>
                  <a:lnTo>
                    <a:pt x="85818" y="217170"/>
                  </a:lnTo>
                  <a:lnTo>
                    <a:pt x="88682" y="218440"/>
                  </a:lnTo>
                  <a:lnTo>
                    <a:pt x="85644" y="219710"/>
                  </a:lnTo>
                  <a:close/>
                </a:path>
                <a:path w="735964" h="428625">
                  <a:moveTo>
                    <a:pt x="144288" y="219710"/>
                  </a:moveTo>
                  <a:lnTo>
                    <a:pt x="85644" y="219710"/>
                  </a:lnTo>
                  <a:lnTo>
                    <a:pt x="88682" y="218440"/>
                  </a:lnTo>
                  <a:lnTo>
                    <a:pt x="85818" y="217170"/>
                  </a:lnTo>
                  <a:lnTo>
                    <a:pt x="83951" y="215900"/>
                  </a:lnTo>
                  <a:lnTo>
                    <a:pt x="144809" y="215900"/>
                  </a:lnTo>
                  <a:lnTo>
                    <a:pt x="144549" y="217170"/>
                  </a:lnTo>
                  <a:lnTo>
                    <a:pt x="144288" y="219710"/>
                  </a:lnTo>
                  <a:close/>
                </a:path>
                <a:path w="735964" h="428625">
                  <a:moveTo>
                    <a:pt x="141250" y="231140"/>
                  </a:moveTo>
                  <a:lnTo>
                    <a:pt x="81520" y="231140"/>
                  </a:lnTo>
                  <a:lnTo>
                    <a:pt x="77483" y="222250"/>
                  </a:lnTo>
                  <a:lnTo>
                    <a:pt x="80348" y="220979"/>
                  </a:lnTo>
                  <a:lnTo>
                    <a:pt x="82215" y="219710"/>
                  </a:lnTo>
                  <a:lnTo>
                    <a:pt x="83496" y="216897"/>
                  </a:lnTo>
                  <a:lnTo>
                    <a:pt x="83777" y="218440"/>
                  </a:lnTo>
                  <a:lnTo>
                    <a:pt x="85644" y="219710"/>
                  </a:lnTo>
                  <a:lnTo>
                    <a:pt x="144288" y="219710"/>
                  </a:lnTo>
                  <a:lnTo>
                    <a:pt x="144158" y="220979"/>
                  </a:lnTo>
                  <a:lnTo>
                    <a:pt x="144158" y="226060"/>
                  </a:lnTo>
                  <a:lnTo>
                    <a:pt x="141250" y="231140"/>
                  </a:lnTo>
                  <a:close/>
                </a:path>
                <a:path w="735964" h="428625">
                  <a:moveTo>
                    <a:pt x="130875" y="247650"/>
                  </a:moveTo>
                  <a:lnTo>
                    <a:pt x="70581" y="247650"/>
                  </a:lnTo>
                  <a:lnTo>
                    <a:pt x="68064" y="245110"/>
                  </a:lnTo>
                  <a:lnTo>
                    <a:pt x="67326" y="242570"/>
                  </a:lnTo>
                  <a:lnTo>
                    <a:pt x="68367" y="241300"/>
                  </a:lnTo>
                  <a:lnTo>
                    <a:pt x="69496" y="240029"/>
                  </a:lnTo>
                  <a:lnTo>
                    <a:pt x="70234" y="238760"/>
                  </a:lnTo>
                  <a:lnTo>
                    <a:pt x="70581" y="236220"/>
                  </a:lnTo>
                  <a:lnTo>
                    <a:pt x="72925" y="233679"/>
                  </a:lnTo>
                  <a:lnTo>
                    <a:pt x="74922" y="231140"/>
                  </a:lnTo>
                  <a:lnTo>
                    <a:pt x="78308" y="228600"/>
                  </a:lnTo>
                  <a:lnTo>
                    <a:pt x="79957" y="228600"/>
                  </a:lnTo>
                  <a:lnTo>
                    <a:pt x="81520" y="231140"/>
                  </a:lnTo>
                  <a:lnTo>
                    <a:pt x="141250" y="231140"/>
                  </a:lnTo>
                  <a:lnTo>
                    <a:pt x="140251" y="232410"/>
                  </a:lnTo>
                  <a:lnTo>
                    <a:pt x="140121" y="233679"/>
                  </a:lnTo>
                  <a:lnTo>
                    <a:pt x="139861" y="233679"/>
                  </a:lnTo>
                  <a:lnTo>
                    <a:pt x="139687" y="234950"/>
                  </a:lnTo>
                  <a:lnTo>
                    <a:pt x="138993" y="236220"/>
                  </a:lnTo>
                  <a:lnTo>
                    <a:pt x="137777" y="240029"/>
                  </a:lnTo>
                  <a:lnTo>
                    <a:pt x="134391" y="242570"/>
                  </a:lnTo>
                  <a:lnTo>
                    <a:pt x="131483" y="246379"/>
                  </a:lnTo>
                  <a:lnTo>
                    <a:pt x="130875" y="247650"/>
                  </a:lnTo>
                  <a:close/>
                </a:path>
                <a:path w="735964" h="428625">
                  <a:moveTo>
                    <a:pt x="152883" y="332740"/>
                  </a:moveTo>
                  <a:lnTo>
                    <a:pt x="148369" y="331470"/>
                  </a:lnTo>
                  <a:lnTo>
                    <a:pt x="144853" y="330200"/>
                  </a:lnTo>
                  <a:lnTo>
                    <a:pt x="139817" y="328930"/>
                  </a:lnTo>
                  <a:lnTo>
                    <a:pt x="33207" y="328930"/>
                  </a:lnTo>
                  <a:lnTo>
                    <a:pt x="33207" y="326390"/>
                  </a:lnTo>
                  <a:lnTo>
                    <a:pt x="32512" y="323850"/>
                  </a:lnTo>
                  <a:lnTo>
                    <a:pt x="29734" y="317500"/>
                  </a:lnTo>
                  <a:lnTo>
                    <a:pt x="29040" y="313690"/>
                  </a:lnTo>
                  <a:lnTo>
                    <a:pt x="29040" y="304800"/>
                  </a:lnTo>
                  <a:lnTo>
                    <a:pt x="30125" y="300990"/>
                  </a:lnTo>
                  <a:lnTo>
                    <a:pt x="34466" y="297180"/>
                  </a:lnTo>
                  <a:lnTo>
                    <a:pt x="36332" y="295909"/>
                  </a:lnTo>
                  <a:lnTo>
                    <a:pt x="39544" y="293370"/>
                  </a:lnTo>
                  <a:lnTo>
                    <a:pt x="40760" y="292100"/>
                  </a:lnTo>
                  <a:lnTo>
                    <a:pt x="41541" y="292100"/>
                  </a:lnTo>
                  <a:lnTo>
                    <a:pt x="42409" y="290830"/>
                  </a:lnTo>
                  <a:lnTo>
                    <a:pt x="43581" y="288290"/>
                  </a:lnTo>
                  <a:lnTo>
                    <a:pt x="45057" y="284480"/>
                  </a:lnTo>
                  <a:lnTo>
                    <a:pt x="52610" y="284480"/>
                  </a:lnTo>
                  <a:lnTo>
                    <a:pt x="53826" y="281940"/>
                  </a:lnTo>
                  <a:lnTo>
                    <a:pt x="55475" y="278130"/>
                  </a:lnTo>
                  <a:lnTo>
                    <a:pt x="57125" y="273050"/>
                  </a:lnTo>
                  <a:lnTo>
                    <a:pt x="59035" y="269240"/>
                  </a:lnTo>
                  <a:lnTo>
                    <a:pt x="61205" y="265430"/>
                  </a:lnTo>
                  <a:lnTo>
                    <a:pt x="61509" y="265430"/>
                  </a:lnTo>
                  <a:lnTo>
                    <a:pt x="60814" y="262890"/>
                  </a:lnTo>
                  <a:lnTo>
                    <a:pt x="60207" y="260350"/>
                  </a:lnTo>
                  <a:lnTo>
                    <a:pt x="60901" y="257810"/>
                  </a:lnTo>
                  <a:lnTo>
                    <a:pt x="62898" y="255270"/>
                  </a:lnTo>
                  <a:lnTo>
                    <a:pt x="64374" y="254000"/>
                  </a:lnTo>
                  <a:lnTo>
                    <a:pt x="64591" y="252729"/>
                  </a:lnTo>
                  <a:lnTo>
                    <a:pt x="63549" y="250190"/>
                  </a:lnTo>
                  <a:lnTo>
                    <a:pt x="62594" y="247650"/>
                  </a:lnTo>
                  <a:lnTo>
                    <a:pt x="64938" y="246379"/>
                  </a:lnTo>
                  <a:lnTo>
                    <a:pt x="70581" y="247650"/>
                  </a:lnTo>
                  <a:lnTo>
                    <a:pt x="130875" y="247650"/>
                  </a:lnTo>
                  <a:lnTo>
                    <a:pt x="129052" y="251460"/>
                  </a:lnTo>
                  <a:lnTo>
                    <a:pt x="126621" y="255270"/>
                  </a:lnTo>
                  <a:lnTo>
                    <a:pt x="125406" y="260350"/>
                  </a:lnTo>
                  <a:lnTo>
                    <a:pt x="125406" y="264160"/>
                  </a:lnTo>
                  <a:lnTo>
                    <a:pt x="116030" y="264160"/>
                  </a:lnTo>
                  <a:lnTo>
                    <a:pt x="118287" y="266700"/>
                  </a:lnTo>
                  <a:lnTo>
                    <a:pt x="119502" y="267970"/>
                  </a:lnTo>
                  <a:lnTo>
                    <a:pt x="120891" y="270510"/>
                  </a:lnTo>
                  <a:lnTo>
                    <a:pt x="120791" y="270777"/>
                  </a:lnTo>
                  <a:lnTo>
                    <a:pt x="120023" y="271780"/>
                  </a:lnTo>
                  <a:lnTo>
                    <a:pt x="118634" y="273050"/>
                  </a:lnTo>
                  <a:lnTo>
                    <a:pt x="115856" y="273050"/>
                  </a:lnTo>
                  <a:lnTo>
                    <a:pt x="115422" y="274320"/>
                  </a:lnTo>
                  <a:lnTo>
                    <a:pt x="115248" y="276860"/>
                  </a:lnTo>
                  <a:lnTo>
                    <a:pt x="138385" y="276860"/>
                  </a:lnTo>
                  <a:lnTo>
                    <a:pt x="132829" y="281940"/>
                  </a:lnTo>
                  <a:lnTo>
                    <a:pt x="317400" y="281940"/>
                  </a:lnTo>
                  <a:lnTo>
                    <a:pt x="319354" y="285750"/>
                  </a:lnTo>
                  <a:lnTo>
                    <a:pt x="322653" y="293370"/>
                  </a:lnTo>
                  <a:lnTo>
                    <a:pt x="328556" y="302259"/>
                  </a:lnTo>
                  <a:lnTo>
                    <a:pt x="327862" y="306070"/>
                  </a:lnTo>
                  <a:lnTo>
                    <a:pt x="326820" y="307340"/>
                  </a:lnTo>
                  <a:lnTo>
                    <a:pt x="324042" y="309880"/>
                  </a:lnTo>
                  <a:lnTo>
                    <a:pt x="332434" y="309880"/>
                  </a:lnTo>
                  <a:lnTo>
                    <a:pt x="332029" y="312420"/>
                  </a:lnTo>
                  <a:lnTo>
                    <a:pt x="331508" y="316230"/>
                  </a:lnTo>
                  <a:lnTo>
                    <a:pt x="331682" y="316230"/>
                  </a:lnTo>
                  <a:lnTo>
                    <a:pt x="332984" y="318770"/>
                  </a:lnTo>
                  <a:lnTo>
                    <a:pt x="333678" y="318770"/>
                  </a:lnTo>
                  <a:lnTo>
                    <a:pt x="335849" y="321309"/>
                  </a:lnTo>
                  <a:lnTo>
                    <a:pt x="337151" y="322580"/>
                  </a:lnTo>
                  <a:lnTo>
                    <a:pt x="337846" y="325120"/>
                  </a:lnTo>
                  <a:lnTo>
                    <a:pt x="176193" y="325120"/>
                  </a:lnTo>
                  <a:lnTo>
                    <a:pt x="173901" y="330200"/>
                  </a:lnTo>
                  <a:lnTo>
                    <a:pt x="158092" y="330200"/>
                  </a:lnTo>
                  <a:lnTo>
                    <a:pt x="156095" y="331470"/>
                  </a:lnTo>
                  <a:lnTo>
                    <a:pt x="152883" y="332740"/>
                  </a:lnTo>
                  <a:close/>
                </a:path>
                <a:path w="735964" h="428625">
                  <a:moveTo>
                    <a:pt x="119502" y="267970"/>
                  </a:moveTo>
                  <a:lnTo>
                    <a:pt x="118287" y="266700"/>
                  </a:lnTo>
                  <a:lnTo>
                    <a:pt x="116030" y="264160"/>
                  </a:lnTo>
                  <a:lnTo>
                    <a:pt x="119522" y="267898"/>
                  </a:lnTo>
                  <a:close/>
                </a:path>
                <a:path w="735964" h="428625">
                  <a:moveTo>
                    <a:pt x="119522" y="267898"/>
                  </a:moveTo>
                  <a:lnTo>
                    <a:pt x="116030" y="264160"/>
                  </a:lnTo>
                  <a:lnTo>
                    <a:pt x="125406" y="264160"/>
                  </a:lnTo>
                  <a:lnTo>
                    <a:pt x="125406" y="265430"/>
                  </a:lnTo>
                  <a:lnTo>
                    <a:pt x="124885" y="265430"/>
                  </a:lnTo>
                  <a:lnTo>
                    <a:pt x="124695" y="265677"/>
                  </a:lnTo>
                  <a:lnTo>
                    <a:pt x="121760" y="266700"/>
                  </a:lnTo>
                  <a:lnTo>
                    <a:pt x="119850" y="266700"/>
                  </a:lnTo>
                  <a:lnTo>
                    <a:pt x="119522" y="267898"/>
                  </a:lnTo>
                  <a:close/>
                </a:path>
                <a:path w="735964" h="428625">
                  <a:moveTo>
                    <a:pt x="124695" y="265677"/>
                  </a:moveTo>
                  <a:lnTo>
                    <a:pt x="124885" y="265430"/>
                  </a:lnTo>
                  <a:lnTo>
                    <a:pt x="124885" y="265611"/>
                  </a:lnTo>
                  <a:lnTo>
                    <a:pt x="124695" y="265677"/>
                  </a:lnTo>
                  <a:close/>
                </a:path>
                <a:path w="735964" h="428625">
                  <a:moveTo>
                    <a:pt x="124885" y="265611"/>
                  </a:moveTo>
                  <a:lnTo>
                    <a:pt x="124885" y="265430"/>
                  </a:lnTo>
                  <a:lnTo>
                    <a:pt x="125406" y="265430"/>
                  </a:lnTo>
                  <a:lnTo>
                    <a:pt x="124885" y="265611"/>
                  </a:lnTo>
                  <a:close/>
                </a:path>
                <a:path w="735964" h="428625">
                  <a:moveTo>
                    <a:pt x="125189" y="276860"/>
                  </a:moveTo>
                  <a:lnTo>
                    <a:pt x="117419" y="276860"/>
                  </a:lnTo>
                  <a:lnTo>
                    <a:pt x="118981" y="275590"/>
                  </a:lnTo>
                  <a:lnTo>
                    <a:pt x="120791" y="270777"/>
                  </a:lnTo>
                  <a:lnTo>
                    <a:pt x="124695" y="265677"/>
                  </a:lnTo>
                  <a:lnTo>
                    <a:pt x="124885" y="265611"/>
                  </a:lnTo>
                  <a:lnTo>
                    <a:pt x="124885" y="274320"/>
                  </a:lnTo>
                  <a:lnTo>
                    <a:pt x="125189" y="276860"/>
                  </a:lnTo>
                  <a:close/>
                </a:path>
                <a:path w="735964" h="428625">
                  <a:moveTo>
                    <a:pt x="119589" y="267970"/>
                  </a:moveTo>
                  <a:close/>
                </a:path>
                <a:path w="735964" h="428625">
                  <a:moveTo>
                    <a:pt x="119459" y="274320"/>
                  </a:moveTo>
                  <a:lnTo>
                    <a:pt x="117245" y="274320"/>
                  </a:lnTo>
                  <a:lnTo>
                    <a:pt x="120023" y="271780"/>
                  </a:lnTo>
                  <a:lnTo>
                    <a:pt x="120791" y="270777"/>
                  </a:lnTo>
                  <a:lnTo>
                    <a:pt x="119459" y="274320"/>
                  </a:lnTo>
                  <a:close/>
                </a:path>
                <a:path w="735964" h="428625">
                  <a:moveTo>
                    <a:pt x="117419" y="276860"/>
                  </a:moveTo>
                  <a:lnTo>
                    <a:pt x="115248" y="276860"/>
                  </a:lnTo>
                  <a:lnTo>
                    <a:pt x="115422" y="274320"/>
                  </a:lnTo>
                  <a:lnTo>
                    <a:pt x="115856" y="273050"/>
                  </a:lnTo>
                  <a:lnTo>
                    <a:pt x="116551" y="273050"/>
                  </a:lnTo>
                  <a:lnTo>
                    <a:pt x="117245" y="274320"/>
                  </a:lnTo>
                  <a:lnTo>
                    <a:pt x="119459" y="274320"/>
                  </a:lnTo>
                  <a:lnTo>
                    <a:pt x="118981" y="275590"/>
                  </a:lnTo>
                  <a:lnTo>
                    <a:pt x="117419" y="276860"/>
                  </a:lnTo>
                  <a:close/>
                </a:path>
                <a:path w="735964" h="428625">
                  <a:moveTo>
                    <a:pt x="117245" y="274320"/>
                  </a:moveTo>
                  <a:lnTo>
                    <a:pt x="116551" y="273050"/>
                  </a:lnTo>
                  <a:lnTo>
                    <a:pt x="118634" y="273050"/>
                  </a:lnTo>
                  <a:lnTo>
                    <a:pt x="117245" y="274320"/>
                  </a:lnTo>
                  <a:close/>
                </a:path>
                <a:path w="735964" h="428625">
                  <a:moveTo>
                    <a:pt x="138385" y="276860"/>
                  </a:moveTo>
                  <a:lnTo>
                    <a:pt x="125189" y="276860"/>
                  </a:lnTo>
                  <a:lnTo>
                    <a:pt x="126404" y="274320"/>
                  </a:lnTo>
                  <a:lnTo>
                    <a:pt x="127229" y="273050"/>
                  </a:lnTo>
                  <a:lnTo>
                    <a:pt x="131830" y="273050"/>
                  </a:lnTo>
                  <a:lnTo>
                    <a:pt x="139817" y="274320"/>
                  </a:lnTo>
                  <a:lnTo>
                    <a:pt x="138895" y="276666"/>
                  </a:lnTo>
                  <a:lnTo>
                    <a:pt x="138385" y="276860"/>
                  </a:lnTo>
                  <a:close/>
                </a:path>
                <a:path w="735964" h="428625">
                  <a:moveTo>
                    <a:pt x="317400" y="281940"/>
                  </a:moveTo>
                  <a:lnTo>
                    <a:pt x="132829" y="281940"/>
                  </a:lnTo>
                  <a:lnTo>
                    <a:pt x="138819" y="276860"/>
                  </a:lnTo>
                  <a:lnTo>
                    <a:pt x="138895" y="276666"/>
                  </a:lnTo>
                  <a:lnTo>
                    <a:pt x="145070" y="274320"/>
                  </a:lnTo>
                  <a:lnTo>
                    <a:pt x="152883" y="274320"/>
                  </a:lnTo>
                  <a:lnTo>
                    <a:pt x="160697" y="273050"/>
                  </a:lnTo>
                  <a:lnTo>
                    <a:pt x="167772" y="274320"/>
                  </a:lnTo>
                  <a:lnTo>
                    <a:pt x="174110" y="276860"/>
                  </a:lnTo>
                  <a:lnTo>
                    <a:pt x="240828" y="276860"/>
                  </a:lnTo>
                  <a:lnTo>
                    <a:pt x="244561" y="279400"/>
                  </a:lnTo>
                  <a:lnTo>
                    <a:pt x="314991" y="279400"/>
                  </a:lnTo>
                  <a:lnTo>
                    <a:pt x="315143" y="280670"/>
                  </a:lnTo>
                  <a:lnTo>
                    <a:pt x="317400" y="281940"/>
                  </a:lnTo>
                  <a:close/>
                </a:path>
                <a:path w="735964" h="428625">
                  <a:moveTo>
                    <a:pt x="214089" y="276860"/>
                  </a:moveTo>
                  <a:lnTo>
                    <a:pt x="174110" y="276860"/>
                  </a:lnTo>
                  <a:lnTo>
                    <a:pt x="179666" y="275590"/>
                  </a:lnTo>
                  <a:lnTo>
                    <a:pt x="186264" y="275590"/>
                  </a:lnTo>
                  <a:lnTo>
                    <a:pt x="201544" y="274320"/>
                  </a:lnTo>
                  <a:lnTo>
                    <a:pt x="208272" y="275590"/>
                  </a:lnTo>
                  <a:lnTo>
                    <a:pt x="214089" y="276860"/>
                  </a:lnTo>
                  <a:close/>
                </a:path>
                <a:path w="735964" h="428625">
                  <a:moveTo>
                    <a:pt x="240828" y="276860"/>
                  </a:moveTo>
                  <a:lnTo>
                    <a:pt x="214089" y="276860"/>
                  </a:lnTo>
                  <a:lnTo>
                    <a:pt x="219124" y="274320"/>
                  </a:lnTo>
                  <a:lnTo>
                    <a:pt x="236053" y="274320"/>
                  </a:lnTo>
                  <a:lnTo>
                    <a:pt x="240828" y="276860"/>
                  </a:lnTo>
                  <a:close/>
                </a:path>
                <a:path w="735964" h="428625">
                  <a:moveTo>
                    <a:pt x="132829" y="281940"/>
                  </a:moveTo>
                  <a:lnTo>
                    <a:pt x="138385" y="276860"/>
                  </a:lnTo>
                  <a:lnTo>
                    <a:pt x="138895" y="276666"/>
                  </a:lnTo>
                  <a:lnTo>
                    <a:pt x="138819" y="276860"/>
                  </a:lnTo>
                  <a:lnTo>
                    <a:pt x="132829" y="281940"/>
                  </a:lnTo>
                  <a:close/>
                </a:path>
                <a:path w="735964" h="428625">
                  <a:moveTo>
                    <a:pt x="332434" y="309880"/>
                  </a:moveTo>
                  <a:lnTo>
                    <a:pt x="324042" y="309880"/>
                  </a:lnTo>
                  <a:lnTo>
                    <a:pt x="326646" y="308609"/>
                  </a:lnTo>
                  <a:lnTo>
                    <a:pt x="333244" y="304800"/>
                  </a:lnTo>
                  <a:lnTo>
                    <a:pt x="332434" y="309880"/>
                  </a:lnTo>
                  <a:close/>
                </a:path>
                <a:path w="735964" h="428625">
                  <a:moveTo>
                    <a:pt x="185570" y="334009"/>
                  </a:moveTo>
                  <a:lnTo>
                    <a:pt x="182878" y="332740"/>
                  </a:lnTo>
                  <a:lnTo>
                    <a:pt x="180317" y="331470"/>
                  </a:lnTo>
                  <a:lnTo>
                    <a:pt x="175542" y="331470"/>
                  </a:lnTo>
                  <a:lnTo>
                    <a:pt x="174978" y="328930"/>
                  </a:lnTo>
                  <a:lnTo>
                    <a:pt x="176193" y="325120"/>
                  </a:lnTo>
                  <a:lnTo>
                    <a:pt x="337932" y="325120"/>
                  </a:lnTo>
                  <a:lnTo>
                    <a:pt x="339582" y="327659"/>
                  </a:lnTo>
                  <a:lnTo>
                    <a:pt x="342013" y="328930"/>
                  </a:lnTo>
                  <a:lnTo>
                    <a:pt x="343619" y="330200"/>
                  </a:lnTo>
                  <a:lnTo>
                    <a:pt x="197463" y="330200"/>
                  </a:lnTo>
                  <a:lnTo>
                    <a:pt x="191386" y="331470"/>
                  </a:lnTo>
                  <a:lnTo>
                    <a:pt x="185570" y="334009"/>
                  </a:lnTo>
                  <a:close/>
                </a:path>
                <a:path w="735964" h="428625">
                  <a:moveTo>
                    <a:pt x="89160" y="339090"/>
                  </a:moveTo>
                  <a:lnTo>
                    <a:pt x="30472" y="339090"/>
                  </a:lnTo>
                  <a:lnTo>
                    <a:pt x="26826" y="334009"/>
                  </a:lnTo>
                  <a:lnTo>
                    <a:pt x="26522" y="331470"/>
                  </a:lnTo>
                  <a:lnTo>
                    <a:pt x="29560" y="330200"/>
                  </a:lnTo>
                  <a:lnTo>
                    <a:pt x="32686" y="328930"/>
                  </a:lnTo>
                  <a:lnTo>
                    <a:pt x="102486" y="328930"/>
                  </a:lnTo>
                  <a:lnTo>
                    <a:pt x="102399" y="331470"/>
                  </a:lnTo>
                  <a:lnTo>
                    <a:pt x="100924" y="332740"/>
                  </a:lnTo>
                  <a:lnTo>
                    <a:pt x="95194" y="334009"/>
                  </a:lnTo>
                  <a:lnTo>
                    <a:pt x="94152" y="334009"/>
                  </a:lnTo>
                  <a:lnTo>
                    <a:pt x="93067" y="336550"/>
                  </a:lnTo>
                  <a:lnTo>
                    <a:pt x="86642" y="336550"/>
                  </a:lnTo>
                  <a:lnTo>
                    <a:pt x="88292" y="337820"/>
                  </a:lnTo>
                  <a:lnTo>
                    <a:pt x="89160" y="339090"/>
                  </a:lnTo>
                  <a:close/>
                </a:path>
                <a:path w="735964" h="428625">
                  <a:moveTo>
                    <a:pt x="106002" y="335280"/>
                  </a:moveTo>
                  <a:lnTo>
                    <a:pt x="103962" y="332740"/>
                  </a:lnTo>
                  <a:lnTo>
                    <a:pt x="102486" y="328930"/>
                  </a:lnTo>
                  <a:lnTo>
                    <a:pt x="119285" y="328930"/>
                  </a:lnTo>
                  <a:lnTo>
                    <a:pt x="118634" y="330200"/>
                  </a:lnTo>
                  <a:lnTo>
                    <a:pt x="114424" y="330200"/>
                  </a:lnTo>
                  <a:lnTo>
                    <a:pt x="111298" y="331470"/>
                  </a:lnTo>
                  <a:lnTo>
                    <a:pt x="108607" y="332740"/>
                  </a:lnTo>
                  <a:lnTo>
                    <a:pt x="106002" y="335280"/>
                  </a:lnTo>
                  <a:close/>
                </a:path>
                <a:path w="735964" h="428625">
                  <a:moveTo>
                    <a:pt x="131222" y="330200"/>
                  </a:moveTo>
                  <a:lnTo>
                    <a:pt x="121239" y="330200"/>
                  </a:lnTo>
                  <a:lnTo>
                    <a:pt x="120370" y="328930"/>
                  </a:lnTo>
                  <a:lnTo>
                    <a:pt x="133653" y="328930"/>
                  </a:lnTo>
                  <a:lnTo>
                    <a:pt x="131222" y="330200"/>
                  </a:lnTo>
                  <a:close/>
                </a:path>
                <a:path w="735964" h="428625">
                  <a:moveTo>
                    <a:pt x="117983" y="331470"/>
                  </a:moveTo>
                  <a:lnTo>
                    <a:pt x="114424" y="330200"/>
                  </a:lnTo>
                  <a:lnTo>
                    <a:pt x="118634" y="330200"/>
                  </a:lnTo>
                  <a:lnTo>
                    <a:pt x="117983" y="331470"/>
                  </a:lnTo>
                  <a:close/>
                </a:path>
                <a:path w="735964" h="428625">
                  <a:moveTo>
                    <a:pt x="170594" y="332740"/>
                  </a:moveTo>
                  <a:lnTo>
                    <a:pt x="165385" y="330200"/>
                  </a:lnTo>
                  <a:lnTo>
                    <a:pt x="173901" y="330200"/>
                  </a:lnTo>
                  <a:lnTo>
                    <a:pt x="173328" y="331470"/>
                  </a:lnTo>
                  <a:lnTo>
                    <a:pt x="170594" y="332740"/>
                  </a:lnTo>
                  <a:close/>
                </a:path>
                <a:path w="735964" h="428625">
                  <a:moveTo>
                    <a:pt x="217041" y="331470"/>
                  </a:moveTo>
                  <a:lnTo>
                    <a:pt x="210225" y="331470"/>
                  </a:lnTo>
                  <a:lnTo>
                    <a:pt x="197463" y="330200"/>
                  </a:lnTo>
                  <a:lnTo>
                    <a:pt x="224246" y="330200"/>
                  </a:lnTo>
                  <a:lnTo>
                    <a:pt x="217041" y="331470"/>
                  </a:lnTo>
                  <a:close/>
                </a:path>
                <a:path w="735964" h="428625">
                  <a:moveTo>
                    <a:pt x="331638" y="416559"/>
                  </a:moveTo>
                  <a:lnTo>
                    <a:pt x="321654" y="416559"/>
                  </a:lnTo>
                  <a:lnTo>
                    <a:pt x="317574" y="412750"/>
                  </a:lnTo>
                  <a:lnTo>
                    <a:pt x="314752" y="408940"/>
                  </a:lnTo>
                  <a:lnTo>
                    <a:pt x="311627" y="406400"/>
                  </a:lnTo>
                  <a:lnTo>
                    <a:pt x="311627" y="403859"/>
                  </a:lnTo>
                  <a:lnTo>
                    <a:pt x="313190" y="402590"/>
                  </a:lnTo>
                  <a:lnTo>
                    <a:pt x="306505" y="401320"/>
                  </a:lnTo>
                  <a:lnTo>
                    <a:pt x="302121" y="398780"/>
                  </a:lnTo>
                  <a:lnTo>
                    <a:pt x="300037" y="393700"/>
                  </a:lnTo>
                  <a:lnTo>
                    <a:pt x="297953" y="387350"/>
                  </a:lnTo>
                  <a:lnTo>
                    <a:pt x="294611" y="382270"/>
                  </a:lnTo>
                  <a:lnTo>
                    <a:pt x="290010" y="378459"/>
                  </a:lnTo>
                  <a:lnTo>
                    <a:pt x="290010" y="370840"/>
                  </a:lnTo>
                  <a:lnTo>
                    <a:pt x="285886" y="367030"/>
                  </a:lnTo>
                  <a:lnTo>
                    <a:pt x="278810" y="360680"/>
                  </a:lnTo>
                  <a:lnTo>
                    <a:pt x="280547" y="355600"/>
                  </a:lnTo>
                  <a:lnTo>
                    <a:pt x="280547" y="351790"/>
                  </a:lnTo>
                  <a:lnTo>
                    <a:pt x="278810" y="349250"/>
                  </a:lnTo>
                  <a:lnTo>
                    <a:pt x="277161" y="346709"/>
                  </a:lnTo>
                  <a:lnTo>
                    <a:pt x="276076" y="344170"/>
                  </a:lnTo>
                  <a:lnTo>
                    <a:pt x="275555" y="340359"/>
                  </a:lnTo>
                  <a:lnTo>
                    <a:pt x="274860" y="340359"/>
                  </a:lnTo>
                  <a:lnTo>
                    <a:pt x="273645" y="339090"/>
                  </a:lnTo>
                  <a:lnTo>
                    <a:pt x="271908" y="336550"/>
                  </a:lnTo>
                  <a:lnTo>
                    <a:pt x="270259" y="334009"/>
                  </a:lnTo>
                  <a:lnTo>
                    <a:pt x="270237" y="333798"/>
                  </a:lnTo>
                  <a:lnTo>
                    <a:pt x="271431" y="332740"/>
                  </a:lnTo>
                  <a:lnTo>
                    <a:pt x="271518" y="331470"/>
                  </a:lnTo>
                  <a:lnTo>
                    <a:pt x="231799" y="331470"/>
                  </a:lnTo>
                  <a:lnTo>
                    <a:pt x="228674" y="330200"/>
                  </a:lnTo>
                  <a:lnTo>
                    <a:pt x="343619" y="330200"/>
                  </a:lnTo>
                  <a:lnTo>
                    <a:pt x="345225" y="331470"/>
                  </a:lnTo>
                  <a:lnTo>
                    <a:pt x="345225" y="341630"/>
                  </a:lnTo>
                  <a:lnTo>
                    <a:pt x="345485" y="341630"/>
                  </a:lnTo>
                  <a:lnTo>
                    <a:pt x="347699" y="344170"/>
                  </a:lnTo>
                  <a:lnTo>
                    <a:pt x="349175" y="345440"/>
                  </a:lnTo>
                  <a:lnTo>
                    <a:pt x="353212" y="347980"/>
                  </a:lnTo>
                  <a:lnTo>
                    <a:pt x="359810" y="349250"/>
                  </a:lnTo>
                  <a:lnTo>
                    <a:pt x="357206" y="356870"/>
                  </a:lnTo>
                  <a:lnTo>
                    <a:pt x="356989" y="363220"/>
                  </a:lnTo>
                  <a:lnTo>
                    <a:pt x="359159" y="365759"/>
                  </a:lnTo>
                  <a:lnTo>
                    <a:pt x="361329" y="369570"/>
                  </a:lnTo>
                  <a:lnTo>
                    <a:pt x="362415" y="373380"/>
                  </a:lnTo>
                  <a:lnTo>
                    <a:pt x="362415" y="379730"/>
                  </a:lnTo>
                  <a:lnTo>
                    <a:pt x="362241" y="381000"/>
                  </a:lnTo>
                  <a:lnTo>
                    <a:pt x="361373" y="383540"/>
                  </a:lnTo>
                  <a:lnTo>
                    <a:pt x="361546" y="384809"/>
                  </a:lnTo>
                  <a:lnTo>
                    <a:pt x="362241" y="386080"/>
                  </a:lnTo>
                  <a:lnTo>
                    <a:pt x="362415" y="387350"/>
                  </a:lnTo>
                  <a:lnTo>
                    <a:pt x="362415" y="396240"/>
                  </a:lnTo>
                  <a:lnTo>
                    <a:pt x="339799" y="415290"/>
                  </a:lnTo>
                  <a:lnTo>
                    <a:pt x="331638" y="416559"/>
                  </a:lnTo>
                  <a:close/>
                </a:path>
                <a:path w="735964" h="428625">
                  <a:moveTo>
                    <a:pt x="254892" y="335280"/>
                  </a:moveTo>
                  <a:lnTo>
                    <a:pt x="242868" y="335280"/>
                  </a:lnTo>
                  <a:lnTo>
                    <a:pt x="239830" y="334009"/>
                  </a:lnTo>
                  <a:lnTo>
                    <a:pt x="237920" y="331470"/>
                  </a:lnTo>
                  <a:lnTo>
                    <a:pt x="271518" y="331470"/>
                  </a:lnTo>
                  <a:lnTo>
                    <a:pt x="270129" y="332740"/>
                  </a:lnTo>
                  <a:lnTo>
                    <a:pt x="270237" y="333798"/>
                  </a:lnTo>
                  <a:lnTo>
                    <a:pt x="269999" y="334009"/>
                  </a:lnTo>
                  <a:lnTo>
                    <a:pt x="261404" y="334009"/>
                  </a:lnTo>
                  <a:lnTo>
                    <a:pt x="254892" y="335280"/>
                  </a:lnTo>
                  <a:close/>
                </a:path>
                <a:path w="735964" h="428625">
                  <a:moveTo>
                    <a:pt x="270237" y="333798"/>
                  </a:moveTo>
                  <a:lnTo>
                    <a:pt x="270129" y="332740"/>
                  </a:lnTo>
                  <a:lnTo>
                    <a:pt x="271518" y="331470"/>
                  </a:lnTo>
                  <a:lnTo>
                    <a:pt x="271431" y="332740"/>
                  </a:lnTo>
                  <a:lnTo>
                    <a:pt x="270237" y="333798"/>
                  </a:lnTo>
                  <a:close/>
                </a:path>
                <a:path w="735964" h="428625">
                  <a:moveTo>
                    <a:pt x="89863" y="340118"/>
                  </a:moveTo>
                  <a:lnTo>
                    <a:pt x="88292" y="337820"/>
                  </a:lnTo>
                  <a:lnTo>
                    <a:pt x="86642" y="336550"/>
                  </a:lnTo>
                  <a:lnTo>
                    <a:pt x="87424" y="336550"/>
                  </a:lnTo>
                  <a:lnTo>
                    <a:pt x="90636" y="339090"/>
                  </a:lnTo>
                  <a:lnTo>
                    <a:pt x="89863" y="340118"/>
                  </a:lnTo>
                  <a:close/>
                </a:path>
                <a:path w="735964" h="428625">
                  <a:moveTo>
                    <a:pt x="90028" y="340359"/>
                  </a:moveTo>
                  <a:lnTo>
                    <a:pt x="89863" y="340118"/>
                  </a:lnTo>
                  <a:lnTo>
                    <a:pt x="90636" y="339090"/>
                  </a:lnTo>
                  <a:lnTo>
                    <a:pt x="87424" y="336550"/>
                  </a:lnTo>
                  <a:lnTo>
                    <a:pt x="93067" y="336550"/>
                  </a:lnTo>
                  <a:lnTo>
                    <a:pt x="91981" y="339090"/>
                  </a:lnTo>
                  <a:lnTo>
                    <a:pt x="90028" y="340359"/>
                  </a:lnTo>
                  <a:close/>
                </a:path>
                <a:path w="735964" h="428625">
                  <a:moveTo>
                    <a:pt x="28128" y="420370"/>
                  </a:moveTo>
                  <a:lnTo>
                    <a:pt x="24829" y="419100"/>
                  </a:lnTo>
                  <a:lnTo>
                    <a:pt x="21747" y="416559"/>
                  </a:lnTo>
                  <a:lnTo>
                    <a:pt x="18882" y="416559"/>
                  </a:lnTo>
                  <a:lnTo>
                    <a:pt x="16017" y="415290"/>
                  </a:lnTo>
                  <a:lnTo>
                    <a:pt x="12848" y="414020"/>
                  </a:lnTo>
                  <a:lnTo>
                    <a:pt x="9376" y="410209"/>
                  </a:lnTo>
                  <a:lnTo>
                    <a:pt x="7379" y="405130"/>
                  </a:lnTo>
                  <a:lnTo>
                    <a:pt x="5686" y="402590"/>
                  </a:lnTo>
                  <a:lnTo>
                    <a:pt x="2908" y="400050"/>
                  </a:lnTo>
                  <a:lnTo>
                    <a:pt x="1475" y="396240"/>
                  </a:lnTo>
                  <a:lnTo>
                    <a:pt x="0" y="389890"/>
                  </a:lnTo>
                  <a:lnTo>
                    <a:pt x="2604" y="383540"/>
                  </a:lnTo>
                  <a:lnTo>
                    <a:pt x="4991" y="378459"/>
                  </a:lnTo>
                  <a:lnTo>
                    <a:pt x="9332" y="373380"/>
                  </a:lnTo>
                  <a:lnTo>
                    <a:pt x="10591" y="369570"/>
                  </a:lnTo>
                  <a:lnTo>
                    <a:pt x="10938" y="364490"/>
                  </a:lnTo>
                  <a:lnTo>
                    <a:pt x="12588" y="361950"/>
                  </a:lnTo>
                  <a:lnTo>
                    <a:pt x="13977" y="359409"/>
                  </a:lnTo>
                  <a:lnTo>
                    <a:pt x="16234" y="358140"/>
                  </a:lnTo>
                  <a:lnTo>
                    <a:pt x="16929" y="356870"/>
                  </a:lnTo>
                  <a:lnTo>
                    <a:pt x="17189" y="355600"/>
                  </a:lnTo>
                  <a:lnTo>
                    <a:pt x="17623" y="355600"/>
                  </a:lnTo>
                  <a:lnTo>
                    <a:pt x="17927" y="354330"/>
                  </a:lnTo>
                  <a:lnTo>
                    <a:pt x="18274" y="350520"/>
                  </a:lnTo>
                  <a:lnTo>
                    <a:pt x="19143" y="349250"/>
                  </a:lnTo>
                  <a:lnTo>
                    <a:pt x="20705" y="346709"/>
                  </a:lnTo>
                  <a:lnTo>
                    <a:pt x="22528" y="344170"/>
                  </a:lnTo>
                  <a:lnTo>
                    <a:pt x="23700" y="342900"/>
                  </a:lnTo>
                  <a:lnTo>
                    <a:pt x="24279" y="340118"/>
                  </a:lnTo>
                  <a:lnTo>
                    <a:pt x="24829" y="337820"/>
                  </a:lnTo>
                  <a:lnTo>
                    <a:pt x="26913" y="337820"/>
                  </a:lnTo>
                  <a:lnTo>
                    <a:pt x="30472" y="339090"/>
                  </a:lnTo>
                  <a:lnTo>
                    <a:pt x="89160" y="339090"/>
                  </a:lnTo>
                  <a:lnTo>
                    <a:pt x="89863" y="340118"/>
                  </a:lnTo>
                  <a:lnTo>
                    <a:pt x="89681" y="340359"/>
                  </a:lnTo>
                  <a:lnTo>
                    <a:pt x="89073" y="341630"/>
                  </a:lnTo>
                  <a:lnTo>
                    <a:pt x="88639" y="347980"/>
                  </a:lnTo>
                  <a:lnTo>
                    <a:pt x="86599" y="350520"/>
                  </a:lnTo>
                  <a:lnTo>
                    <a:pt x="82692" y="350520"/>
                  </a:lnTo>
                  <a:lnTo>
                    <a:pt x="83126" y="351790"/>
                  </a:lnTo>
                  <a:lnTo>
                    <a:pt x="73707" y="364490"/>
                  </a:lnTo>
                  <a:lnTo>
                    <a:pt x="76398" y="364490"/>
                  </a:lnTo>
                  <a:lnTo>
                    <a:pt x="76572" y="365759"/>
                  </a:lnTo>
                  <a:lnTo>
                    <a:pt x="76832" y="367030"/>
                  </a:lnTo>
                  <a:lnTo>
                    <a:pt x="76962" y="369570"/>
                  </a:lnTo>
                  <a:lnTo>
                    <a:pt x="76962" y="372109"/>
                  </a:lnTo>
                  <a:lnTo>
                    <a:pt x="72621" y="374650"/>
                  </a:lnTo>
                  <a:lnTo>
                    <a:pt x="77179" y="374650"/>
                  </a:lnTo>
                  <a:lnTo>
                    <a:pt x="77092" y="378459"/>
                  </a:lnTo>
                  <a:lnTo>
                    <a:pt x="74228" y="383540"/>
                  </a:lnTo>
                  <a:lnTo>
                    <a:pt x="72404" y="384809"/>
                  </a:lnTo>
                  <a:lnTo>
                    <a:pt x="72014" y="386080"/>
                  </a:lnTo>
                  <a:lnTo>
                    <a:pt x="63810" y="386080"/>
                  </a:lnTo>
                  <a:lnTo>
                    <a:pt x="67716" y="393700"/>
                  </a:lnTo>
                  <a:lnTo>
                    <a:pt x="67369" y="400050"/>
                  </a:lnTo>
                  <a:lnTo>
                    <a:pt x="62768" y="403859"/>
                  </a:lnTo>
                  <a:lnTo>
                    <a:pt x="58166" y="406400"/>
                  </a:lnTo>
                  <a:lnTo>
                    <a:pt x="53348" y="411480"/>
                  </a:lnTo>
                  <a:lnTo>
                    <a:pt x="48313" y="417830"/>
                  </a:lnTo>
                  <a:lnTo>
                    <a:pt x="40413" y="417830"/>
                  </a:lnTo>
                  <a:lnTo>
                    <a:pt x="36506" y="419100"/>
                  </a:lnTo>
                  <a:lnTo>
                    <a:pt x="33077" y="419100"/>
                  </a:lnTo>
                  <a:lnTo>
                    <a:pt x="28128" y="420370"/>
                  </a:lnTo>
                  <a:close/>
                </a:path>
                <a:path w="735964" h="428625">
                  <a:moveTo>
                    <a:pt x="72144" y="394970"/>
                  </a:moveTo>
                  <a:lnTo>
                    <a:pt x="69453" y="393700"/>
                  </a:lnTo>
                  <a:lnTo>
                    <a:pt x="63810" y="386080"/>
                  </a:lnTo>
                  <a:lnTo>
                    <a:pt x="72014" y="386080"/>
                  </a:lnTo>
                  <a:lnTo>
                    <a:pt x="71623" y="387350"/>
                  </a:lnTo>
                  <a:lnTo>
                    <a:pt x="72144" y="394970"/>
                  </a:lnTo>
                  <a:close/>
                </a:path>
                <a:path w="735964" h="428625">
                  <a:moveTo>
                    <a:pt x="525524" y="25687"/>
                  </a:moveTo>
                  <a:lnTo>
                    <a:pt x="468746" y="25687"/>
                  </a:lnTo>
                  <a:lnTo>
                    <a:pt x="474823" y="24417"/>
                  </a:lnTo>
                  <a:lnTo>
                    <a:pt x="503473" y="24417"/>
                  </a:lnTo>
                  <a:lnTo>
                    <a:pt x="509940" y="23147"/>
                  </a:lnTo>
                  <a:lnTo>
                    <a:pt x="517407" y="21877"/>
                  </a:lnTo>
                  <a:lnTo>
                    <a:pt x="520793" y="23147"/>
                  </a:lnTo>
                  <a:lnTo>
                    <a:pt x="523093" y="24417"/>
                  </a:lnTo>
                  <a:lnTo>
                    <a:pt x="525524" y="25687"/>
                  </a:lnTo>
                  <a:close/>
                </a:path>
                <a:path w="735964" h="428625">
                  <a:moveTo>
                    <a:pt x="572144" y="25687"/>
                  </a:moveTo>
                  <a:lnTo>
                    <a:pt x="527564" y="25687"/>
                  </a:lnTo>
                  <a:lnTo>
                    <a:pt x="529821" y="24417"/>
                  </a:lnTo>
                  <a:lnTo>
                    <a:pt x="533555" y="23147"/>
                  </a:lnTo>
                  <a:lnTo>
                    <a:pt x="563463" y="23147"/>
                  </a:lnTo>
                  <a:lnTo>
                    <a:pt x="569019" y="24417"/>
                  </a:lnTo>
                  <a:lnTo>
                    <a:pt x="572144" y="25687"/>
                  </a:lnTo>
                  <a:close/>
                </a:path>
                <a:path w="735964" h="428625">
                  <a:moveTo>
                    <a:pt x="626795" y="30767"/>
                  </a:moveTo>
                  <a:lnTo>
                    <a:pt x="591374" y="30767"/>
                  </a:lnTo>
                  <a:lnTo>
                    <a:pt x="591852" y="28227"/>
                  </a:lnTo>
                  <a:lnTo>
                    <a:pt x="590723" y="23147"/>
                  </a:lnTo>
                  <a:lnTo>
                    <a:pt x="598450" y="24417"/>
                  </a:lnTo>
                  <a:lnTo>
                    <a:pt x="603963" y="25687"/>
                  </a:lnTo>
                  <a:lnTo>
                    <a:pt x="610647" y="26957"/>
                  </a:lnTo>
                  <a:lnTo>
                    <a:pt x="614511" y="26957"/>
                  </a:lnTo>
                  <a:lnTo>
                    <a:pt x="618852" y="28227"/>
                  </a:lnTo>
                  <a:lnTo>
                    <a:pt x="623887" y="29497"/>
                  </a:lnTo>
                  <a:lnTo>
                    <a:pt x="626795" y="30767"/>
                  </a:lnTo>
                  <a:close/>
                </a:path>
                <a:path w="735964" h="428625">
                  <a:moveTo>
                    <a:pt x="557299" y="76487"/>
                  </a:moveTo>
                  <a:lnTo>
                    <a:pt x="392304" y="76487"/>
                  </a:lnTo>
                  <a:lnTo>
                    <a:pt x="395777" y="75217"/>
                  </a:lnTo>
                  <a:lnTo>
                    <a:pt x="389851" y="74295"/>
                  </a:lnTo>
                  <a:lnTo>
                    <a:pt x="389483" y="72677"/>
                  </a:lnTo>
                  <a:lnTo>
                    <a:pt x="387312" y="66327"/>
                  </a:lnTo>
                  <a:lnTo>
                    <a:pt x="390959" y="58707"/>
                  </a:lnTo>
                  <a:lnTo>
                    <a:pt x="394301" y="52357"/>
                  </a:lnTo>
                  <a:lnTo>
                    <a:pt x="397340" y="49817"/>
                  </a:lnTo>
                  <a:lnTo>
                    <a:pt x="400465" y="46007"/>
                  </a:lnTo>
                  <a:lnTo>
                    <a:pt x="402028" y="39657"/>
                  </a:lnTo>
                  <a:lnTo>
                    <a:pt x="402028" y="29497"/>
                  </a:lnTo>
                  <a:lnTo>
                    <a:pt x="408713" y="28227"/>
                  </a:lnTo>
                  <a:lnTo>
                    <a:pt x="448127" y="28227"/>
                  </a:lnTo>
                  <a:lnTo>
                    <a:pt x="451687" y="26957"/>
                  </a:lnTo>
                  <a:lnTo>
                    <a:pt x="456505" y="25687"/>
                  </a:lnTo>
                  <a:lnTo>
                    <a:pt x="526001" y="25687"/>
                  </a:lnTo>
                  <a:lnTo>
                    <a:pt x="526088" y="26957"/>
                  </a:lnTo>
                  <a:lnTo>
                    <a:pt x="574575" y="26957"/>
                  </a:lnTo>
                  <a:lnTo>
                    <a:pt x="576659" y="30767"/>
                  </a:lnTo>
                  <a:lnTo>
                    <a:pt x="626795" y="30767"/>
                  </a:lnTo>
                  <a:lnTo>
                    <a:pt x="627577" y="32037"/>
                  </a:lnTo>
                  <a:lnTo>
                    <a:pt x="628260" y="33036"/>
                  </a:lnTo>
                  <a:lnTo>
                    <a:pt x="627186" y="33307"/>
                  </a:lnTo>
                  <a:lnTo>
                    <a:pt x="635607" y="33307"/>
                  </a:lnTo>
                  <a:lnTo>
                    <a:pt x="637344" y="34577"/>
                  </a:lnTo>
                  <a:lnTo>
                    <a:pt x="639167" y="37117"/>
                  </a:lnTo>
                  <a:lnTo>
                    <a:pt x="643334" y="38387"/>
                  </a:lnTo>
                  <a:lnTo>
                    <a:pt x="649845" y="38387"/>
                  </a:lnTo>
                  <a:lnTo>
                    <a:pt x="645070" y="43467"/>
                  </a:lnTo>
                  <a:lnTo>
                    <a:pt x="644853" y="44737"/>
                  </a:lnTo>
                  <a:lnTo>
                    <a:pt x="651581" y="44737"/>
                  </a:lnTo>
                  <a:lnTo>
                    <a:pt x="646720" y="49817"/>
                  </a:lnTo>
                  <a:lnTo>
                    <a:pt x="659612" y="49817"/>
                  </a:lnTo>
                  <a:lnTo>
                    <a:pt x="666123" y="51087"/>
                  </a:lnTo>
                  <a:lnTo>
                    <a:pt x="669509" y="52357"/>
                  </a:lnTo>
                  <a:lnTo>
                    <a:pt x="672591" y="52357"/>
                  </a:lnTo>
                  <a:lnTo>
                    <a:pt x="677800" y="56167"/>
                  </a:lnTo>
                  <a:lnTo>
                    <a:pt x="679493" y="56167"/>
                  </a:lnTo>
                  <a:lnTo>
                    <a:pt x="681403" y="58707"/>
                  </a:lnTo>
                  <a:lnTo>
                    <a:pt x="680318" y="59977"/>
                  </a:lnTo>
                  <a:lnTo>
                    <a:pt x="680318" y="61247"/>
                  </a:lnTo>
                  <a:lnTo>
                    <a:pt x="687567" y="61247"/>
                  </a:lnTo>
                  <a:lnTo>
                    <a:pt x="688131" y="62517"/>
                  </a:lnTo>
                  <a:lnTo>
                    <a:pt x="690649" y="62517"/>
                  </a:lnTo>
                  <a:lnTo>
                    <a:pt x="691517" y="65057"/>
                  </a:lnTo>
                  <a:lnTo>
                    <a:pt x="689954" y="68867"/>
                  </a:lnTo>
                  <a:lnTo>
                    <a:pt x="694338" y="68867"/>
                  </a:lnTo>
                  <a:lnTo>
                    <a:pt x="700416" y="71407"/>
                  </a:lnTo>
                  <a:lnTo>
                    <a:pt x="699938" y="73947"/>
                  </a:lnTo>
                  <a:lnTo>
                    <a:pt x="698607" y="75217"/>
                  </a:lnTo>
                  <a:lnTo>
                    <a:pt x="558124" y="75217"/>
                  </a:lnTo>
                  <a:lnTo>
                    <a:pt x="557299" y="76487"/>
                  </a:lnTo>
                  <a:close/>
                </a:path>
                <a:path w="735964" h="428625">
                  <a:moveTo>
                    <a:pt x="527043" y="26957"/>
                  </a:moveTo>
                  <a:lnTo>
                    <a:pt x="526088" y="26957"/>
                  </a:lnTo>
                  <a:lnTo>
                    <a:pt x="526001" y="25687"/>
                  </a:lnTo>
                  <a:lnTo>
                    <a:pt x="526436" y="25687"/>
                  </a:lnTo>
                  <a:lnTo>
                    <a:pt x="527043" y="26957"/>
                  </a:lnTo>
                  <a:close/>
                </a:path>
                <a:path w="735964" h="428625">
                  <a:moveTo>
                    <a:pt x="574575" y="26957"/>
                  </a:moveTo>
                  <a:lnTo>
                    <a:pt x="527043" y="26957"/>
                  </a:lnTo>
                  <a:lnTo>
                    <a:pt x="526436" y="25687"/>
                  </a:lnTo>
                  <a:lnTo>
                    <a:pt x="575617" y="25687"/>
                  </a:lnTo>
                  <a:lnTo>
                    <a:pt x="575788" y="26312"/>
                  </a:lnTo>
                  <a:lnTo>
                    <a:pt x="574575" y="26957"/>
                  </a:lnTo>
                  <a:close/>
                </a:path>
                <a:path w="735964" h="428625">
                  <a:moveTo>
                    <a:pt x="591374" y="30767"/>
                  </a:moveTo>
                  <a:lnTo>
                    <a:pt x="576659" y="30767"/>
                  </a:lnTo>
                  <a:lnTo>
                    <a:pt x="576659" y="29497"/>
                  </a:lnTo>
                  <a:lnTo>
                    <a:pt x="575788" y="26312"/>
                  </a:lnTo>
                  <a:lnTo>
                    <a:pt x="576963" y="25687"/>
                  </a:lnTo>
                  <a:lnTo>
                    <a:pt x="585123" y="25687"/>
                  </a:lnTo>
                  <a:lnTo>
                    <a:pt x="587294" y="26957"/>
                  </a:lnTo>
                  <a:lnTo>
                    <a:pt x="589291" y="28227"/>
                  </a:lnTo>
                  <a:lnTo>
                    <a:pt x="591374" y="30767"/>
                  </a:lnTo>
                  <a:close/>
                </a:path>
                <a:path w="735964" h="428625">
                  <a:moveTo>
                    <a:pt x="576659" y="30767"/>
                  </a:moveTo>
                  <a:lnTo>
                    <a:pt x="574575" y="26957"/>
                  </a:lnTo>
                  <a:lnTo>
                    <a:pt x="575788" y="26312"/>
                  </a:lnTo>
                  <a:lnTo>
                    <a:pt x="576659" y="29497"/>
                  </a:lnTo>
                  <a:lnTo>
                    <a:pt x="576659" y="30767"/>
                  </a:lnTo>
                  <a:close/>
                </a:path>
                <a:path w="735964" h="428625">
                  <a:moveTo>
                    <a:pt x="448127" y="28227"/>
                  </a:moveTo>
                  <a:lnTo>
                    <a:pt x="413270" y="28227"/>
                  </a:lnTo>
                  <a:lnTo>
                    <a:pt x="415701" y="26957"/>
                  </a:lnTo>
                  <a:lnTo>
                    <a:pt x="445870" y="26957"/>
                  </a:lnTo>
                  <a:lnTo>
                    <a:pt x="448127" y="28227"/>
                  </a:lnTo>
                  <a:close/>
                </a:path>
                <a:path w="735964" h="428625">
                  <a:moveTo>
                    <a:pt x="635607" y="33307"/>
                  </a:moveTo>
                  <a:lnTo>
                    <a:pt x="628445" y="33307"/>
                  </a:lnTo>
                  <a:lnTo>
                    <a:pt x="628260" y="33036"/>
                  </a:lnTo>
                  <a:lnTo>
                    <a:pt x="632221" y="32037"/>
                  </a:lnTo>
                  <a:lnTo>
                    <a:pt x="635607" y="33307"/>
                  </a:lnTo>
                  <a:close/>
                </a:path>
                <a:path w="735964" h="428625">
                  <a:moveTo>
                    <a:pt x="628445" y="33307"/>
                  </a:moveTo>
                  <a:lnTo>
                    <a:pt x="627186" y="33307"/>
                  </a:lnTo>
                  <a:lnTo>
                    <a:pt x="628260" y="33036"/>
                  </a:lnTo>
                  <a:lnTo>
                    <a:pt x="628445" y="33307"/>
                  </a:lnTo>
                  <a:close/>
                </a:path>
                <a:path w="735964" h="428625">
                  <a:moveTo>
                    <a:pt x="651581" y="44737"/>
                  </a:moveTo>
                  <a:lnTo>
                    <a:pt x="644853" y="44737"/>
                  </a:lnTo>
                  <a:lnTo>
                    <a:pt x="649194" y="43467"/>
                  </a:lnTo>
                  <a:lnTo>
                    <a:pt x="653622" y="40927"/>
                  </a:lnTo>
                  <a:lnTo>
                    <a:pt x="652797" y="43467"/>
                  </a:lnTo>
                  <a:lnTo>
                    <a:pt x="651581" y="44737"/>
                  </a:lnTo>
                  <a:close/>
                </a:path>
                <a:path w="735964" h="428625">
                  <a:moveTo>
                    <a:pt x="659612" y="49817"/>
                  </a:moveTo>
                  <a:lnTo>
                    <a:pt x="646720" y="49817"/>
                  </a:lnTo>
                  <a:lnTo>
                    <a:pt x="652536" y="47277"/>
                  </a:lnTo>
                  <a:lnTo>
                    <a:pt x="656834" y="47277"/>
                  </a:lnTo>
                  <a:lnTo>
                    <a:pt x="659612" y="49817"/>
                  </a:lnTo>
                  <a:close/>
                </a:path>
                <a:path w="735964" h="428625">
                  <a:moveTo>
                    <a:pt x="680318" y="61247"/>
                  </a:moveTo>
                  <a:lnTo>
                    <a:pt x="680318" y="59977"/>
                  </a:lnTo>
                  <a:lnTo>
                    <a:pt x="681316" y="58707"/>
                  </a:lnTo>
                  <a:lnTo>
                    <a:pt x="681359" y="59977"/>
                  </a:lnTo>
                  <a:lnTo>
                    <a:pt x="680318" y="61247"/>
                  </a:lnTo>
                  <a:close/>
                </a:path>
                <a:path w="735964" h="428625">
                  <a:moveTo>
                    <a:pt x="681402" y="58734"/>
                  </a:moveTo>
                  <a:close/>
                </a:path>
                <a:path w="735964" h="428625">
                  <a:moveTo>
                    <a:pt x="687567" y="61247"/>
                  </a:moveTo>
                  <a:lnTo>
                    <a:pt x="680318" y="61247"/>
                  </a:lnTo>
                  <a:lnTo>
                    <a:pt x="681359" y="59977"/>
                  </a:lnTo>
                  <a:lnTo>
                    <a:pt x="681402" y="58734"/>
                  </a:lnTo>
                  <a:lnTo>
                    <a:pt x="685396" y="59977"/>
                  </a:lnTo>
                  <a:lnTo>
                    <a:pt x="687003" y="59977"/>
                  </a:lnTo>
                  <a:lnTo>
                    <a:pt x="687567" y="61247"/>
                  </a:lnTo>
                  <a:close/>
                </a:path>
                <a:path w="735964" h="428625">
                  <a:moveTo>
                    <a:pt x="694338" y="68867"/>
                  </a:moveTo>
                  <a:lnTo>
                    <a:pt x="690345" y="68867"/>
                  </a:lnTo>
                  <a:lnTo>
                    <a:pt x="691908" y="67597"/>
                  </a:lnTo>
                  <a:lnTo>
                    <a:pt x="692515" y="67597"/>
                  </a:lnTo>
                  <a:lnTo>
                    <a:pt x="694338" y="68867"/>
                  </a:lnTo>
                  <a:close/>
                </a:path>
                <a:path w="735964" h="428625">
                  <a:moveTo>
                    <a:pt x="705425" y="77757"/>
                  </a:moveTo>
                  <a:lnTo>
                    <a:pt x="695945" y="77757"/>
                  </a:lnTo>
                  <a:lnTo>
                    <a:pt x="707925" y="72677"/>
                  </a:lnTo>
                  <a:lnTo>
                    <a:pt x="705425" y="77757"/>
                  </a:lnTo>
                  <a:close/>
                </a:path>
                <a:path w="735964" h="428625">
                  <a:moveTo>
                    <a:pt x="472826" y="86647"/>
                  </a:moveTo>
                  <a:lnTo>
                    <a:pt x="465621" y="86647"/>
                  </a:lnTo>
                  <a:lnTo>
                    <a:pt x="462929" y="85377"/>
                  </a:lnTo>
                  <a:lnTo>
                    <a:pt x="458207" y="84196"/>
                  </a:lnTo>
                  <a:lnTo>
                    <a:pt x="393693" y="84107"/>
                  </a:lnTo>
                  <a:lnTo>
                    <a:pt x="392869" y="81567"/>
                  </a:lnTo>
                  <a:lnTo>
                    <a:pt x="389135" y="79027"/>
                  </a:lnTo>
                  <a:lnTo>
                    <a:pt x="385402" y="75217"/>
                  </a:lnTo>
                  <a:lnTo>
                    <a:pt x="387616" y="73947"/>
                  </a:lnTo>
                  <a:lnTo>
                    <a:pt x="389851" y="74295"/>
                  </a:lnTo>
                  <a:lnTo>
                    <a:pt x="390351" y="76487"/>
                  </a:lnTo>
                  <a:lnTo>
                    <a:pt x="557299" y="76487"/>
                  </a:lnTo>
                  <a:lnTo>
                    <a:pt x="555771" y="81567"/>
                  </a:lnTo>
                  <a:lnTo>
                    <a:pt x="486587" y="81567"/>
                  </a:lnTo>
                  <a:lnTo>
                    <a:pt x="486508" y="81951"/>
                  </a:lnTo>
                  <a:lnTo>
                    <a:pt x="486558" y="85377"/>
                  </a:lnTo>
                  <a:lnTo>
                    <a:pt x="475474" y="85377"/>
                  </a:lnTo>
                  <a:lnTo>
                    <a:pt x="472826" y="86647"/>
                  </a:lnTo>
                  <a:close/>
                </a:path>
                <a:path w="735964" h="428625">
                  <a:moveTo>
                    <a:pt x="392304" y="76487"/>
                  </a:moveTo>
                  <a:lnTo>
                    <a:pt x="390351" y="76487"/>
                  </a:lnTo>
                  <a:lnTo>
                    <a:pt x="389851" y="74295"/>
                  </a:lnTo>
                  <a:lnTo>
                    <a:pt x="395777" y="75217"/>
                  </a:lnTo>
                  <a:lnTo>
                    <a:pt x="392304" y="76487"/>
                  </a:lnTo>
                  <a:close/>
                </a:path>
                <a:path w="735964" h="428625">
                  <a:moveTo>
                    <a:pt x="555655" y="81951"/>
                  </a:moveTo>
                  <a:lnTo>
                    <a:pt x="557299" y="76487"/>
                  </a:lnTo>
                  <a:lnTo>
                    <a:pt x="558124" y="75217"/>
                  </a:lnTo>
                  <a:lnTo>
                    <a:pt x="558818" y="76487"/>
                  </a:lnTo>
                  <a:lnTo>
                    <a:pt x="556561" y="81567"/>
                  </a:lnTo>
                  <a:lnTo>
                    <a:pt x="555655" y="81951"/>
                  </a:lnTo>
                  <a:close/>
                </a:path>
                <a:path w="735964" h="428625">
                  <a:moveTo>
                    <a:pt x="558862" y="84107"/>
                  </a:moveTo>
                  <a:lnTo>
                    <a:pt x="555389" y="82837"/>
                  </a:lnTo>
                  <a:lnTo>
                    <a:pt x="555655" y="81951"/>
                  </a:lnTo>
                  <a:lnTo>
                    <a:pt x="556561" y="81567"/>
                  </a:lnTo>
                  <a:lnTo>
                    <a:pt x="558818" y="76487"/>
                  </a:lnTo>
                  <a:lnTo>
                    <a:pt x="558124" y="75217"/>
                  </a:lnTo>
                  <a:lnTo>
                    <a:pt x="698607" y="75217"/>
                  </a:lnTo>
                  <a:lnTo>
                    <a:pt x="695945" y="77757"/>
                  </a:lnTo>
                  <a:lnTo>
                    <a:pt x="705425" y="77757"/>
                  </a:lnTo>
                  <a:lnTo>
                    <a:pt x="704800" y="79027"/>
                  </a:lnTo>
                  <a:lnTo>
                    <a:pt x="704279" y="81567"/>
                  </a:lnTo>
                  <a:lnTo>
                    <a:pt x="566762" y="81567"/>
                  </a:lnTo>
                  <a:lnTo>
                    <a:pt x="558862" y="84107"/>
                  </a:lnTo>
                  <a:close/>
                </a:path>
                <a:path w="735964" h="428625">
                  <a:moveTo>
                    <a:pt x="495789" y="85377"/>
                  </a:moveTo>
                  <a:lnTo>
                    <a:pt x="487455" y="85377"/>
                  </a:lnTo>
                  <a:lnTo>
                    <a:pt x="486587" y="81567"/>
                  </a:lnTo>
                  <a:lnTo>
                    <a:pt x="539805" y="81567"/>
                  </a:lnTo>
                  <a:lnTo>
                    <a:pt x="538460" y="82837"/>
                  </a:lnTo>
                  <a:lnTo>
                    <a:pt x="503256" y="82837"/>
                  </a:lnTo>
                  <a:lnTo>
                    <a:pt x="500998" y="84107"/>
                  </a:lnTo>
                  <a:lnTo>
                    <a:pt x="495789" y="85377"/>
                  </a:lnTo>
                  <a:close/>
                </a:path>
                <a:path w="735964" h="428625">
                  <a:moveTo>
                    <a:pt x="553566" y="82837"/>
                  </a:moveTo>
                  <a:lnTo>
                    <a:pt x="546099" y="82837"/>
                  </a:lnTo>
                  <a:lnTo>
                    <a:pt x="543018" y="81567"/>
                  </a:lnTo>
                  <a:lnTo>
                    <a:pt x="555771" y="81567"/>
                  </a:lnTo>
                  <a:lnTo>
                    <a:pt x="555655" y="81951"/>
                  </a:lnTo>
                  <a:lnTo>
                    <a:pt x="553566" y="82837"/>
                  </a:lnTo>
                  <a:close/>
                </a:path>
                <a:path w="735964" h="428625">
                  <a:moveTo>
                    <a:pt x="712049" y="99347"/>
                  </a:moveTo>
                  <a:lnTo>
                    <a:pt x="624538" y="99347"/>
                  </a:lnTo>
                  <a:lnTo>
                    <a:pt x="621760" y="98077"/>
                  </a:lnTo>
                  <a:lnTo>
                    <a:pt x="618591" y="98077"/>
                  </a:lnTo>
                  <a:lnTo>
                    <a:pt x="611559" y="94267"/>
                  </a:lnTo>
                  <a:lnTo>
                    <a:pt x="606524" y="91727"/>
                  </a:lnTo>
                  <a:lnTo>
                    <a:pt x="603485" y="90457"/>
                  </a:lnTo>
                  <a:lnTo>
                    <a:pt x="600447" y="87917"/>
                  </a:lnTo>
                  <a:lnTo>
                    <a:pt x="597582" y="86647"/>
                  </a:lnTo>
                  <a:lnTo>
                    <a:pt x="594890" y="85377"/>
                  </a:lnTo>
                  <a:lnTo>
                    <a:pt x="578612" y="85377"/>
                  </a:lnTo>
                  <a:lnTo>
                    <a:pt x="574445" y="84107"/>
                  </a:lnTo>
                  <a:lnTo>
                    <a:pt x="572448" y="84107"/>
                  </a:lnTo>
                  <a:lnTo>
                    <a:pt x="570755" y="82837"/>
                  </a:lnTo>
                  <a:lnTo>
                    <a:pt x="568064" y="82837"/>
                  </a:lnTo>
                  <a:lnTo>
                    <a:pt x="567196" y="81567"/>
                  </a:lnTo>
                  <a:lnTo>
                    <a:pt x="704279" y="81567"/>
                  </a:lnTo>
                  <a:lnTo>
                    <a:pt x="706363" y="82837"/>
                  </a:lnTo>
                  <a:lnTo>
                    <a:pt x="708533" y="84107"/>
                  </a:lnTo>
                  <a:lnTo>
                    <a:pt x="708793" y="85377"/>
                  </a:lnTo>
                  <a:lnTo>
                    <a:pt x="707969" y="86647"/>
                  </a:lnTo>
                  <a:lnTo>
                    <a:pt x="706970" y="86647"/>
                  </a:lnTo>
                  <a:lnTo>
                    <a:pt x="707144" y="87917"/>
                  </a:lnTo>
                  <a:lnTo>
                    <a:pt x="709705" y="87917"/>
                  </a:lnTo>
                  <a:lnTo>
                    <a:pt x="711224" y="90457"/>
                  </a:lnTo>
                  <a:lnTo>
                    <a:pt x="713134" y="91727"/>
                  </a:lnTo>
                  <a:lnTo>
                    <a:pt x="714436" y="95537"/>
                  </a:lnTo>
                  <a:lnTo>
                    <a:pt x="714478" y="97972"/>
                  </a:lnTo>
                  <a:lnTo>
                    <a:pt x="714046" y="98077"/>
                  </a:lnTo>
                  <a:lnTo>
                    <a:pt x="712049" y="99347"/>
                  </a:lnTo>
                  <a:close/>
                </a:path>
                <a:path w="735964" h="428625">
                  <a:moveTo>
                    <a:pt x="515670" y="84107"/>
                  </a:moveTo>
                  <a:lnTo>
                    <a:pt x="508551" y="84107"/>
                  </a:lnTo>
                  <a:lnTo>
                    <a:pt x="506468" y="82837"/>
                  </a:lnTo>
                  <a:lnTo>
                    <a:pt x="518101" y="82837"/>
                  </a:lnTo>
                  <a:lnTo>
                    <a:pt x="515670" y="84107"/>
                  </a:lnTo>
                  <a:close/>
                </a:path>
                <a:path w="735964" h="428625">
                  <a:moveTo>
                    <a:pt x="534640" y="84107"/>
                  </a:moveTo>
                  <a:lnTo>
                    <a:pt x="525437" y="84107"/>
                  </a:lnTo>
                  <a:lnTo>
                    <a:pt x="522659" y="82837"/>
                  </a:lnTo>
                  <a:lnTo>
                    <a:pt x="538460" y="82837"/>
                  </a:lnTo>
                  <a:lnTo>
                    <a:pt x="534640" y="84107"/>
                  </a:lnTo>
                  <a:close/>
                </a:path>
                <a:path w="735964" h="428625">
                  <a:moveTo>
                    <a:pt x="457252" y="103157"/>
                  </a:moveTo>
                  <a:lnTo>
                    <a:pt x="398468" y="103157"/>
                  </a:lnTo>
                  <a:lnTo>
                    <a:pt x="393742" y="102293"/>
                  </a:lnTo>
                  <a:lnTo>
                    <a:pt x="393520" y="101887"/>
                  </a:lnTo>
                  <a:lnTo>
                    <a:pt x="390742" y="98077"/>
                  </a:lnTo>
                  <a:lnTo>
                    <a:pt x="390047" y="94267"/>
                  </a:lnTo>
                  <a:lnTo>
                    <a:pt x="390047" y="87917"/>
                  </a:lnTo>
                  <a:lnTo>
                    <a:pt x="390307" y="86647"/>
                  </a:lnTo>
                  <a:lnTo>
                    <a:pt x="391349" y="84107"/>
                  </a:lnTo>
                  <a:lnTo>
                    <a:pt x="449039" y="84107"/>
                  </a:lnTo>
                  <a:lnTo>
                    <a:pt x="454074" y="89187"/>
                  </a:lnTo>
                  <a:lnTo>
                    <a:pt x="454919" y="89562"/>
                  </a:lnTo>
                  <a:lnTo>
                    <a:pt x="455072" y="90457"/>
                  </a:lnTo>
                  <a:lnTo>
                    <a:pt x="456592" y="94267"/>
                  </a:lnTo>
                  <a:lnTo>
                    <a:pt x="459196" y="98077"/>
                  </a:lnTo>
                  <a:lnTo>
                    <a:pt x="457252" y="103157"/>
                  </a:lnTo>
                  <a:close/>
                </a:path>
                <a:path w="735964" h="428625">
                  <a:moveTo>
                    <a:pt x="454919" y="89562"/>
                  </a:moveTo>
                  <a:lnTo>
                    <a:pt x="454074" y="89187"/>
                  </a:lnTo>
                  <a:lnTo>
                    <a:pt x="449039" y="84107"/>
                  </a:lnTo>
                  <a:lnTo>
                    <a:pt x="452338" y="84107"/>
                  </a:lnTo>
                  <a:lnTo>
                    <a:pt x="454204" y="85377"/>
                  </a:lnTo>
                  <a:lnTo>
                    <a:pt x="454919" y="89562"/>
                  </a:lnTo>
                  <a:close/>
                </a:path>
                <a:path w="735964" h="428625">
                  <a:moveTo>
                    <a:pt x="456939" y="90457"/>
                  </a:moveTo>
                  <a:lnTo>
                    <a:pt x="454919" y="89562"/>
                  </a:lnTo>
                  <a:lnTo>
                    <a:pt x="454204" y="85377"/>
                  </a:lnTo>
                  <a:lnTo>
                    <a:pt x="452338" y="84107"/>
                  </a:lnTo>
                  <a:lnTo>
                    <a:pt x="457851" y="84107"/>
                  </a:lnTo>
                  <a:lnTo>
                    <a:pt x="458207" y="84196"/>
                  </a:lnTo>
                  <a:lnTo>
                    <a:pt x="458328" y="85377"/>
                  </a:lnTo>
                  <a:lnTo>
                    <a:pt x="456939" y="90457"/>
                  </a:lnTo>
                  <a:close/>
                </a:path>
                <a:path w="735964" h="428625">
                  <a:moveTo>
                    <a:pt x="458207" y="84196"/>
                  </a:moveTo>
                  <a:lnTo>
                    <a:pt x="457851" y="84107"/>
                  </a:lnTo>
                  <a:lnTo>
                    <a:pt x="458198" y="84107"/>
                  </a:lnTo>
                  <a:close/>
                </a:path>
                <a:path w="735964" h="428625">
                  <a:moveTo>
                    <a:pt x="486674" y="86647"/>
                  </a:moveTo>
                  <a:lnTo>
                    <a:pt x="481899" y="85377"/>
                  </a:lnTo>
                  <a:lnTo>
                    <a:pt x="486558" y="85377"/>
                  </a:lnTo>
                  <a:lnTo>
                    <a:pt x="486674" y="86647"/>
                  </a:lnTo>
                  <a:close/>
                </a:path>
                <a:path w="735964" h="428625">
                  <a:moveTo>
                    <a:pt x="707144" y="87917"/>
                  </a:moveTo>
                  <a:lnTo>
                    <a:pt x="706970" y="86647"/>
                  </a:lnTo>
                  <a:lnTo>
                    <a:pt x="707448" y="86647"/>
                  </a:lnTo>
                  <a:lnTo>
                    <a:pt x="707749" y="86986"/>
                  </a:lnTo>
                  <a:lnTo>
                    <a:pt x="707144" y="87917"/>
                  </a:lnTo>
                  <a:close/>
                </a:path>
                <a:path w="735964" h="428625">
                  <a:moveTo>
                    <a:pt x="707749" y="86986"/>
                  </a:moveTo>
                  <a:lnTo>
                    <a:pt x="707448" y="86647"/>
                  </a:lnTo>
                  <a:lnTo>
                    <a:pt x="707969" y="86647"/>
                  </a:lnTo>
                  <a:lnTo>
                    <a:pt x="707749" y="86986"/>
                  </a:lnTo>
                  <a:close/>
                </a:path>
                <a:path w="735964" h="428625">
                  <a:moveTo>
                    <a:pt x="708576" y="87917"/>
                  </a:moveTo>
                  <a:lnTo>
                    <a:pt x="707144" y="87917"/>
                  </a:lnTo>
                  <a:lnTo>
                    <a:pt x="707749" y="86986"/>
                  </a:lnTo>
                  <a:lnTo>
                    <a:pt x="708576" y="87917"/>
                  </a:lnTo>
                  <a:close/>
                </a:path>
                <a:path w="735964" h="428625">
                  <a:moveTo>
                    <a:pt x="661869" y="132367"/>
                  </a:moveTo>
                  <a:lnTo>
                    <a:pt x="660046" y="132367"/>
                  </a:lnTo>
                  <a:lnTo>
                    <a:pt x="657094" y="128557"/>
                  </a:lnTo>
                  <a:lnTo>
                    <a:pt x="655271" y="126017"/>
                  </a:lnTo>
                  <a:lnTo>
                    <a:pt x="653101" y="123477"/>
                  </a:lnTo>
                  <a:lnTo>
                    <a:pt x="652667" y="120937"/>
                  </a:lnTo>
                  <a:lnTo>
                    <a:pt x="652016" y="119667"/>
                  </a:lnTo>
                  <a:lnTo>
                    <a:pt x="650279" y="115857"/>
                  </a:lnTo>
                  <a:lnTo>
                    <a:pt x="650887" y="114587"/>
                  </a:lnTo>
                  <a:lnTo>
                    <a:pt x="652970" y="113317"/>
                  </a:lnTo>
                  <a:lnTo>
                    <a:pt x="645591" y="113317"/>
                  </a:lnTo>
                  <a:lnTo>
                    <a:pt x="640426" y="110777"/>
                  </a:lnTo>
                  <a:lnTo>
                    <a:pt x="637474" y="106967"/>
                  </a:lnTo>
                  <a:lnTo>
                    <a:pt x="634782" y="106967"/>
                  </a:lnTo>
                  <a:lnTo>
                    <a:pt x="632525" y="105697"/>
                  </a:lnTo>
                  <a:lnTo>
                    <a:pt x="630702" y="103157"/>
                  </a:lnTo>
                  <a:lnTo>
                    <a:pt x="628879" y="101887"/>
                  </a:lnTo>
                  <a:lnTo>
                    <a:pt x="627707" y="100617"/>
                  </a:lnTo>
                  <a:lnTo>
                    <a:pt x="627186" y="99347"/>
                  </a:lnTo>
                  <a:lnTo>
                    <a:pt x="712049" y="99347"/>
                  </a:lnTo>
                  <a:lnTo>
                    <a:pt x="714480" y="98077"/>
                  </a:lnTo>
                  <a:lnTo>
                    <a:pt x="719255" y="96807"/>
                  </a:lnTo>
                  <a:lnTo>
                    <a:pt x="719255" y="108237"/>
                  </a:lnTo>
                  <a:lnTo>
                    <a:pt x="719428" y="109507"/>
                  </a:lnTo>
                  <a:lnTo>
                    <a:pt x="722163" y="110777"/>
                  </a:lnTo>
                  <a:lnTo>
                    <a:pt x="727459" y="113317"/>
                  </a:lnTo>
                  <a:lnTo>
                    <a:pt x="727025" y="118397"/>
                  </a:lnTo>
                  <a:lnTo>
                    <a:pt x="727068" y="122207"/>
                  </a:lnTo>
                  <a:lnTo>
                    <a:pt x="727589" y="122207"/>
                  </a:lnTo>
                  <a:lnTo>
                    <a:pt x="728110" y="123477"/>
                  </a:lnTo>
                  <a:lnTo>
                    <a:pt x="730324" y="126017"/>
                  </a:lnTo>
                  <a:lnTo>
                    <a:pt x="734231" y="129827"/>
                  </a:lnTo>
                  <a:lnTo>
                    <a:pt x="734079" y="131097"/>
                  </a:lnTo>
                  <a:lnTo>
                    <a:pt x="664040" y="131097"/>
                  </a:lnTo>
                  <a:lnTo>
                    <a:pt x="661869" y="132367"/>
                  </a:lnTo>
                  <a:close/>
                </a:path>
                <a:path w="735964" h="428625">
                  <a:moveTo>
                    <a:pt x="712049" y="99347"/>
                  </a:moveTo>
                  <a:lnTo>
                    <a:pt x="714046" y="98077"/>
                  </a:lnTo>
                  <a:lnTo>
                    <a:pt x="714478" y="97972"/>
                  </a:lnTo>
                  <a:lnTo>
                    <a:pt x="712049" y="99347"/>
                  </a:lnTo>
                  <a:close/>
                </a:path>
                <a:path w="735964" h="428625">
                  <a:moveTo>
                    <a:pt x="471741" y="202217"/>
                  </a:moveTo>
                  <a:lnTo>
                    <a:pt x="410102" y="202217"/>
                  </a:lnTo>
                  <a:lnTo>
                    <a:pt x="408365" y="200947"/>
                  </a:lnTo>
                  <a:lnTo>
                    <a:pt x="406976" y="200947"/>
                  </a:lnTo>
                  <a:lnTo>
                    <a:pt x="406282" y="199677"/>
                  </a:lnTo>
                  <a:lnTo>
                    <a:pt x="409754" y="197137"/>
                  </a:lnTo>
                  <a:lnTo>
                    <a:pt x="407237" y="197137"/>
                  </a:lnTo>
                  <a:lnTo>
                    <a:pt x="407237" y="195867"/>
                  </a:lnTo>
                  <a:lnTo>
                    <a:pt x="401594" y="183167"/>
                  </a:lnTo>
                  <a:lnTo>
                    <a:pt x="402375" y="179357"/>
                  </a:lnTo>
                  <a:lnTo>
                    <a:pt x="406195" y="178087"/>
                  </a:lnTo>
                  <a:lnTo>
                    <a:pt x="402635" y="174277"/>
                  </a:lnTo>
                  <a:lnTo>
                    <a:pt x="401029" y="171737"/>
                  </a:lnTo>
                  <a:lnTo>
                    <a:pt x="401917" y="161577"/>
                  </a:lnTo>
                  <a:lnTo>
                    <a:pt x="402028" y="153957"/>
                  </a:lnTo>
                  <a:lnTo>
                    <a:pt x="401767" y="151417"/>
                  </a:lnTo>
                  <a:lnTo>
                    <a:pt x="401246" y="150147"/>
                  </a:lnTo>
                  <a:lnTo>
                    <a:pt x="400812" y="148877"/>
                  </a:lnTo>
                  <a:lnTo>
                    <a:pt x="398989" y="146337"/>
                  </a:lnTo>
                  <a:lnTo>
                    <a:pt x="395777" y="145067"/>
                  </a:lnTo>
                  <a:lnTo>
                    <a:pt x="395777" y="137447"/>
                  </a:lnTo>
                  <a:lnTo>
                    <a:pt x="395343" y="131097"/>
                  </a:lnTo>
                  <a:lnTo>
                    <a:pt x="393606" y="120937"/>
                  </a:lnTo>
                  <a:lnTo>
                    <a:pt x="393172" y="115857"/>
                  </a:lnTo>
                  <a:lnTo>
                    <a:pt x="393172" y="110777"/>
                  </a:lnTo>
                  <a:lnTo>
                    <a:pt x="390915" y="105697"/>
                  </a:lnTo>
                  <a:lnTo>
                    <a:pt x="391523" y="101887"/>
                  </a:lnTo>
                  <a:lnTo>
                    <a:pt x="393742" y="102293"/>
                  </a:lnTo>
                  <a:lnTo>
                    <a:pt x="394214" y="103157"/>
                  </a:lnTo>
                  <a:lnTo>
                    <a:pt x="457252" y="103157"/>
                  </a:lnTo>
                  <a:lnTo>
                    <a:pt x="456765" y="104427"/>
                  </a:lnTo>
                  <a:lnTo>
                    <a:pt x="454769" y="108237"/>
                  </a:lnTo>
                  <a:lnTo>
                    <a:pt x="449777" y="108237"/>
                  </a:lnTo>
                  <a:lnTo>
                    <a:pt x="449603" y="109507"/>
                  </a:lnTo>
                  <a:lnTo>
                    <a:pt x="452555" y="110777"/>
                  </a:lnTo>
                  <a:lnTo>
                    <a:pt x="455593" y="110777"/>
                  </a:lnTo>
                  <a:lnTo>
                    <a:pt x="457634" y="113317"/>
                  </a:lnTo>
                  <a:lnTo>
                    <a:pt x="458675" y="118397"/>
                  </a:lnTo>
                  <a:lnTo>
                    <a:pt x="456765" y="123477"/>
                  </a:lnTo>
                  <a:lnTo>
                    <a:pt x="456071" y="127287"/>
                  </a:lnTo>
                  <a:lnTo>
                    <a:pt x="457113" y="133637"/>
                  </a:lnTo>
                  <a:lnTo>
                    <a:pt x="460151" y="138717"/>
                  </a:lnTo>
                  <a:lnTo>
                    <a:pt x="465708" y="143797"/>
                  </a:lnTo>
                  <a:lnTo>
                    <a:pt x="461714" y="146337"/>
                  </a:lnTo>
                  <a:lnTo>
                    <a:pt x="460195" y="147607"/>
                  </a:lnTo>
                  <a:lnTo>
                    <a:pt x="461150" y="148877"/>
                  </a:lnTo>
                  <a:lnTo>
                    <a:pt x="462929" y="148877"/>
                  </a:lnTo>
                  <a:lnTo>
                    <a:pt x="463363" y="150147"/>
                  </a:lnTo>
                  <a:lnTo>
                    <a:pt x="463884" y="151417"/>
                  </a:lnTo>
                  <a:lnTo>
                    <a:pt x="464405" y="153957"/>
                  </a:lnTo>
                  <a:lnTo>
                    <a:pt x="465447" y="157767"/>
                  </a:lnTo>
                  <a:lnTo>
                    <a:pt x="464883" y="159037"/>
                  </a:lnTo>
                  <a:lnTo>
                    <a:pt x="463233" y="160307"/>
                  </a:lnTo>
                  <a:lnTo>
                    <a:pt x="466359" y="161577"/>
                  </a:lnTo>
                  <a:lnTo>
                    <a:pt x="468963" y="164117"/>
                  </a:lnTo>
                  <a:lnTo>
                    <a:pt x="471047" y="167927"/>
                  </a:lnTo>
                  <a:lnTo>
                    <a:pt x="473217" y="171737"/>
                  </a:lnTo>
                  <a:lnTo>
                    <a:pt x="472523" y="176817"/>
                  </a:lnTo>
                  <a:lnTo>
                    <a:pt x="470188" y="180149"/>
                  </a:lnTo>
                  <a:lnTo>
                    <a:pt x="467574" y="180627"/>
                  </a:lnTo>
                  <a:lnTo>
                    <a:pt x="466880" y="181897"/>
                  </a:lnTo>
                  <a:lnTo>
                    <a:pt x="474910" y="181897"/>
                  </a:lnTo>
                  <a:lnTo>
                    <a:pt x="475301" y="184437"/>
                  </a:lnTo>
                  <a:lnTo>
                    <a:pt x="473391" y="193327"/>
                  </a:lnTo>
                  <a:lnTo>
                    <a:pt x="468876" y="193327"/>
                  </a:lnTo>
                  <a:lnTo>
                    <a:pt x="470786" y="194597"/>
                  </a:lnTo>
                  <a:lnTo>
                    <a:pt x="470786" y="195867"/>
                  </a:lnTo>
                  <a:lnTo>
                    <a:pt x="470960" y="197137"/>
                  </a:lnTo>
                  <a:lnTo>
                    <a:pt x="471654" y="200947"/>
                  </a:lnTo>
                  <a:lnTo>
                    <a:pt x="471741" y="202217"/>
                  </a:lnTo>
                  <a:close/>
                </a:path>
                <a:path w="735964" h="428625">
                  <a:moveTo>
                    <a:pt x="398468" y="103157"/>
                  </a:moveTo>
                  <a:lnTo>
                    <a:pt x="394214" y="103157"/>
                  </a:lnTo>
                  <a:lnTo>
                    <a:pt x="393742" y="102293"/>
                  </a:lnTo>
                  <a:lnTo>
                    <a:pt x="398468" y="103157"/>
                  </a:lnTo>
                  <a:close/>
                </a:path>
                <a:path w="735964" h="428625">
                  <a:moveTo>
                    <a:pt x="671332" y="171737"/>
                  </a:moveTo>
                  <a:lnTo>
                    <a:pt x="667078" y="167927"/>
                  </a:lnTo>
                  <a:lnTo>
                    <a:pt x="666123" y="165387"/>
                  </a:lnTo>
                  <a:lnTo>
                    <a:pt x="670811" y="165387"/>
                  </a:lnTo>
                  <a:lnTo>
                    <a:pt x="668207" y="162847"/>
                  </a:lnTo>
                  <a:lnTo>
                    <a:pt x="670985" y="159037"/>
                  </a:lnTo>
                  <a:lnTo>
                    <a:pt x="672287" y="156497"/>
                  </a:lnTo>
                  <a:lnTo>
                    <a:pt x="671940" y="155227"/>
                  </a:lnTo>
                  <a:lnTo>
                    <a:pt x="671853" y="150147"/>
                  </a:lnTo>
                  <a:lnTo>
                    <a:pt x="670898" y="148877"/>
                  </a:lnTo>
                  <a:lnTo>
                    <a:pt x="668988" y="148877"/>
                  </a:lnTo>
                  <a:lnTo>
                    <a:pt x="664040" y="141257"/>
                  </a:lnTo>
                  <a:lnTo>
                    <a:pt x="662390" y="134907"/>
                  </a:lnTo>
                  <a:lnTo>
                    <a:pt x="664040" y="131097"/>
                  </a:lnTo>
                  <a:lnTo>
                    <a:pt x="734079" y="131097"/>
                  </a:lnTo>
                  <a:lnTo>
                    <a:pt x="733623" y="134907"/>
                  </a:lnTo>
                  <a:lnTo>
                    <a:pt x="733420" y="137447"/>
                  </a:lnTo>
                  <a:lnTo>
                    <a:pt x="733319" y="143797"/>
                  </a:lnTo>
                  <a:lnTo>
                    <a:pt x="734187" y="147607"/>
                  </a:lnTo>
                  <a:lnTo>
                    <a:pt x="735924" y="152687"/>
                  </a:lnTo>
                  <a:lnTo>
                    <a:pt x="733145" y="156497"/>
                  </a:lnTo>
                  <a:lnTo>
                    <a:pt x="731930" y="159037"/>
                  </a:lnTo>
                  <a:lnTo>
                    <a:pt x="732625" y="162847"/>
                  </a:lnTo>
                  <a:lnTo>
                    <a:pt x="732711" y="164117"/>
                  </a:lnTo>
                  <a:lnTo>
                    <a:pt x="732798" y="169197"/>
                  </a:lnTo>
                  <a:lnTo>
                    <a:pt x="669509" y="169197"/>
                  </a:lnTo>
                  <a:lnTo>
                    <a:pt x="671332" y="171737"/>
                  </a:lnTo>
                  <a:close/>
                </a:path>
                <a:path w="735964" h="428625">
                  <a:moveTo>
                    <a:pt x="704707" y="223981"/>
                  </a:moveTo>
                  <a:lnTo>
                    <a:pt x="702109" y="222537"/>
                  </a:lnTo>
                  <a:lnTo>
                    <a:pt x="699547" y="221267"/>
                  </a:lnTo>
                  <a:lnTo>
                    <a:pt x="614424" y="221267"/>
                  </a:lnTo>
                  <a:lnTo>
                    <a:pt x="613310" y="217775"/>
                  </a:lnTo>
                  <a:lnTo>
                    <a:pt x="613317" y="216822"/>
                  </a:lnTo>
                  <a:lnTo>
                    <a:pt x="613426" y="216187"/>
                  </a:lnTo>
                  <a:lnTo>
                    <a:pt x="615075" y="214917"/>
                  </a:lnTo>
                  <a:lnTo>
                    <a:pt x="616811" y="213647"/>
                  </a:lnTo>
                  <a:lnTo>
                    <a:pt x="618765" y="211107"/>
                  </a:lnTo>
                  <a:lnTo>
                    <a:pt x="620935" y="207297"/>
                  </a:lnTo>
                  <a:lnTo>
                    <a:pt x="624495" y="207297"/>
                  </a:lnTo>
                  <a:lnTo>
                    <a:pt x="627273" y="206027"/>
                  </a:lnTo>
                  <a:lnTo>
                    <a:pt x="629270" y="204757"/>
                  </a:lnTo>
                  <a:lnTo>
                    <a:pt x="631353" y="203487"/>
                  </a:lnTo>
                  <a:lnTo>
                    <a:pt x="633567" y="202217"/>
                  </a:lnTo>
                  <a:lnTo>
                    <a:pt x="635911" y="199677"/>
                  </a:lnTo>
                  <a:lnTo>
                    <a:pt x="638255" y="198407"/>
                  </a:lnTo>
                  <a:lnTo>
                    <a:pt x="640946" y="197137"/>
                  </a:lnTo>
                  <a:lnTo>
                    <a:pt x="647024" y="193327"/>
                  </a:lnTo>
                  <a:lnTo>
                    <a:pt x="650236" y="193327"/>
                  </a:lnTo>
                  <a:lnTo>
                    <a:pt x="650149" y="190787"/>
                  </a:lnTo>
                  <a:lnTo>
                    <a:pt x="651538" y="188247"/>
                  </a:lnTo>
                  <a:lnTo>
                    <a:pt x="654403" y="186977"/>
                  </a:lnTo>
                  <a:lnTo>
                    <a:pt x="657268" y="184437"/>
                  </a:lnTo>
                  <a:lnTo>
                    <a:pt x="659221" y="183167"/>
                  </a:lnTo>
                  <a:lnTo>
                    <a:pt x="660263" y="183167"/>
                  </a:lnTo>
                  <a:lnTo>
                    <a:pt x="658961" y="180627"/>
                  </a:lnTo>
                  <a:lnTo>
                    <a:pt x="659134" y="179357"/>
                  </a:lnTo>
                  <a:lnTo>
                    <a:pt x="660784" y="179357"/>
                  </a:lnTo>
                  <a:lnTo>
                    <a:pt x="662520" y="178087"/>
                  </a:lnTo>
                  <a:lnTo>
                    <a:pt x="662260" y="175547"/>
                  </a:lnTo>
                  <a:lnTo>
                    <a:pt x="660003" y="173007"/>
                  </a:lnTo>
                  <a:lnTo>
                    <a:pt x="665733" y="169197"/>
                  </a:lnTo>
                  <a:lnTo>
                    <a:pt x="668496" y="169197"/>
                  </a:lnTo>
                  <a:lnTo>
                    <a:pt x="671332" y="171737"/>
                  </a:lnTo>
                  <a:lnTo>
                    <a:pt x="732798" y="171737"/>
                  </a:lnTo>
                  <a:lnTo>
                    <a:pt x="732798" y="174277"/>
                  </a:lnTo>
                  <a:lnTo>
                    <a:pt x="732060" y="176817"/>
                  </a:lnTo>
                  <a:lnTo>
                    <a:pt x="729109" y="179357"/>
                  </a:lnTo>
                  <a:lnTo>
                    <a:pt x="727980" y="180627"/>
                  </a:lnTo>
                  <a:lnTo>
                    <a:pt x="727199" y="181897"/>
                  </a:lnTo>
                  <a:lnTo>
                    <a:pt x="723422" y="186977"/>
                  </a:lnTo>
                  <a:lnTo>
                    <a:pt x="720818" y="193327"/>
                  </a:lnTo>
                  <a:lnTo>
                    <a:pt x="718387" y="198407"/>
                  </a:lnTo>
                  <a:lnTo>
                    <a:pt x="716129" y="202217"/>
                  </a:lnTo>
                  <a:lnTo>
                    <a:pt x="713959" y="204757"/>
                  </a:lnTo>
                  <a:lnTo>
                    <a:pt x="712570" y="211107"/>
                  </a:lnTo>
                  <a:lnTo>
                    <a:pt x="712266" y="214917"/>
                  </a:lnTo>
                  <a:lnTo>
                    <a:pt x="705581" y="214917"/>
                  </a:lnTo>
                  <a:lnTo>
                    <a:pt x="707101" y="216187"/>
                  </a:lnTo>
                  <a:lnTo>
                    <a:pt x="708316" y="216822"/>
                  </a:lnTo>
                  <a:lnTo>
                    <a:pt x="709228" y="217457"/>
                  </a:lnTo>
                  <a:lnTo>
                    <a:pt x="709141" y="218727"/>
                  </a:lnTo>
                  <a:lnTo>
                    <a:pt x="707144" y="222537"/>
                  </a:lnTo>
                  <a:lnTo>
                    <a:pt x="704974" y="223807"/>
                  </a:lnTo>
                  <a:lnTo>
                    <a:pt x="704707" y="223981"/>
                  </a:lnTo>
                  <a:close/>
                </a:path>
                <a:path w="735964" h="428625">
                  <a:moveTo>
                    <a:pt x="732798" y="171737"/>
                  </a:moveTo>
                  <a:lnTo>
                    <a:pt x="671332" y="171737"/>
                  </a:lnTo>
                  <a:lnTo>
                    <a:pt x="669509" y="169197"/>
                  </a:lnTo>
                  <a:lnTo>
                    <a:pt x="732798" y="169197"/>
                  </a:lnTo>
                  <a:lnTo>
                    <a:pt x="732798" y="171737"/>
                  </a:lnTo>
                  <a:close/>
                </a:path>
                <a:path w="735964" h="428625">
                  <a:moveTo>
                    <a:pt x="474910" y="181897"/>
                  </a:moveTo>
                  <a:lnTo>
                    <a:pt x="468963" y="181897"/>
                  </a:lnTo>
                  <a:lnTo>
                    <a:pt x="470188" y="180149"/>
                  </a:lnTo>
                  <a:lnTo>
                    <a:pt x="474519" y="179357"/>
                  </a:lnTo>
                  <a:lnTo>
                    <a:pt x="474910" y="181897"/>
                  </a:lnTo>
                  <a:close/>
                </a:path>
                <a:path w="735964" h="428625">
                  <a:moveTo>
                    <a:pt x="468963" y="181897"/>
                  </a:moveTo>
                  <a:lnTo>
                    <a:pt x="466880" y="181897"/>
                  </a:lnTo>
                  <a:lnTo>
                    <a:pt x="467574" y="180627"/>
                  </a:lnTo>
                  <a:lnTo>
                    <a:pt x="470188" y="180149"/>
                  </a:lnTo>
                  <a:lnTo>
                    <a:pt x="468963" y="181897"/>
                  </a:lnTo>
                  <a:close/>
                </a:path>
                <a:path w="735964" h="428625">
                  <a:moveTo>
                    <a:pt x="407009" y="200961"/>
                  </a:moveTo>
                  <a:close/>
                </a:path>
                <a:path w="735964" h="428625">
                  <a:moveTo>
                    <a:pt x="410102" y="202217"/>
                  </a:moveTo>
                  <a:lnTo>
                    <a:pt x="407009" y="200961"/>
                  </a:lnTo>
                  <a:lnTo>
                    <a:pt x="408365" y="200947"/>
                  </a:lnTo>
                  <a:lnTo>
                    <a:pt x="410102" y="202217"/>
                  </a:lnTo>
                  <a:close/>
                </a:path>
                <a:path w="735964" h="428625">
                  <a:moveTo>
                    <a:pt x="408105" y="270797"/>
                  </a:moveTo>
                  <a:lnTo>
                    <a:pt x="407193" y="270797"/>
                  </a:lnTo>
                  <a:lnTo>
                    <a:pt x="408582" y="268257"/>
                  </a:lnTo>
                  <a:lnTo>
                    <a:pt x="393954" y="268257"/>
                  </a:lnTo>
                  <a:lnTo>
                    <a:pt x="402549" y="263177"/>
                  </a:lnTo>
                  <a:lnTo>
                    <a:pt x="406021" y="260637"/>
                  </a:lnTo>
                  <a:lnTo>
                    <a:pt x="402809" y="260637"/>
                  </a:lnTo>
                  <a:lnTo>
                    <a:pt x="401507" y="258097"/>
                  </a:lnTo>
                  <a:lnTo>
                    <a:pt x="400465" y="253017"/>
                  </a:lnTo>
                  <a:lnTo>
                    <a:pt x="403677" y="247937"/>
                  </a:lnTo>
                  <a:lnTo>
                    <a:pt x="404979" y="242857"/>
                  </a:lnTo>
                  <a:lnTo>
                    <a:pt x="404372" y="239047"/>
                  </a:lnTo>
                  <a:lnTo>
                    <a:pt x="403851" y="235237"/>
                  </a:lnTo>
                  <a:lnTo>
                    <a:pt x="403677" y="232697"/>
                  </a:lnTo>
                  <a:lnTo>
                    <a:pt x="403590" y="222537"/>
                  </a:lnTo>
                  <a:lnTo>
                    <a:pt x="404372" y="219997"/>
                  </a:lnTo>
                  <a:lnTo>
                    <a:pt x="407497" y="218727"/>
                  </a:lnTo>
                  <a:lnTo>
                    <a:pt x="406195" y="218727"/>
                  </a:lnTo>
                  <a:lnTo>
                    <a:pt x="406195" y="217457"/>
                  </a:lnTo>
                  <a:lnTo>
                    <a:pt x="405934" y="216187"/>
                  </a:lnTo>
                  <a:lnTo>
                    <a:pt x="404893" y="213647"/>
                  </a:lnTo>
                  <a:lnTo>
                    <a:pt x="404632" y="212377"/>
                  </a:lnTo>
                  <a:lnTo>
                    <a:pt x="404632" y="206027"/>
                  </a:lnTo>
                  <a:lnTo>
                    <a:pt x="406065" y="202217"/>
                  </a:lnTo>
                  <a:lnTo>
                    <a:pt x="407009" y="200961"/>
                  </a:lnTo>
                  <a:lnTo>
                    <a:pt x="410102" y="202217"/>
                  </a:lnTo>
                  <a:lnTo>
                    <a:pt x="471741" y="202217"/>
                  </a:lnTo>
                  <a:lnTo>
                    <a:pt x="471828" y="209837"/>
                  </a:lnTo>
                  <a:lnTo>
                    <a:pt x="471351" y="213647"/>
                  </a:lnTo>
                  <a:lnTo>
                    <a:pt x="470396" y="216187"/>
                  </a:lnTo>
                  <a:lnTo>
                    <a:pt x="469527" y="219997"/>
                  </a:lnTo>
                  <a:lnTo>
                    <a:pt x="469643" y="222537"/>
                  </a:lnTo>
                  <a:lnTo>
                    <a:pt x="469756" y="223981"/>
                  </a:lnTo>
                  <a:lnTo>
                    <a:pt x="470916" y="227617"/>
                  </a:lnTo>
                  <a:lnTo>
                    <a:pt x="469788" y="230157"/>
                  </a:lnTo>
                  <a:lnTo>
                    <a:pt x="464970" y="230157"/>
                  </a:lnTo>
                  <a:lnTo>
                    <a:pt x="461671" y="231427"/>
                  </a:lnTo>
                  <a:lnTo>
                    <a:pt x="462626" y="232697"/>
                  </a:lnTo>
                  <a:lnTo>
                    <a:pt x="463841" y="233967"/>
                  </a:lnTo>
                  <a:lnTo>
                    <a:pt x="463233" y="235237"/>
                  </a:lnTo>
                  <a:lnTo>
                    <a:pt x="496156" y="235237"/>
                  </a:lnTo>
                  <a:lnTo>
                    <a:pt x="488547" y="238263"/>
                  </a:lnTo>
                  <a:lnTo>
                    <a:pt x="485198" y="239047"/>
                  </a:lnTo>
                  <a:lnTo>
                    <a:pt x="482333" y="239047"/>
                  </a:lnTo>
                  <a:lnTo>
                    <a:pt x="480423" y="240317"/>
                  </a:lnTo>
                  <a:lnTo>
                    <a:pt x="683921" y="240317"/>
                  </a:lnTo>
                  <a:lnTo>
                    <a:pt x="682662" y="241587"/>
                  </a:lnTo>
                  <a:lnTo>
                    <a:pt x="679015" y="245397"/>
                  </a:lnTo>
                  <a:lnTo>
                    <a:pt x="673633" y="245397"/>
                  </a:lnTo>
                  <a:lnTo>
                    <a:pt x="669596" y="246667"/>
                  </a:lnTo>
                  <a:lnTo>
                    <a:pt x="664300" y="254287"/>
                  </a:lnTo>
                  <a:lnTo>
                    <a:pt x="660827" y="256827"/>
                  </a:lnTo>
                  <a:lnTo>
                    <a:pt x="648716" y="256827"/>
                  </a:lnTo>
                  <a:lnTo>
                    <a:pt x="650106" y="259367"/>
                  </a:lnTo>
                  <a:lnTo>
                    <a:pt x="639254" y="259367"/>
                  </a:lnTo>
                  <a:lnTo>
                    <a:pt x="637517" y="260637"/>
                  </a:lnTo>
                  <a:lnTo>
                    <a:pt x="636996" y="261907"/>
                  </a:lnTo>
                  <a:lnTo>
                    <a:pt x="636823" y="263177"/>
                  </a:lnTo>
                  <a:lnTo>
                    <a:pt x="638733" y="264447"/>
                  </a:lnTo>
                  <a:lnTo>
                    <a:pt x="640295" y="265717"/>
                  </a:lnTo>
                  <a:lnTo>
                    <a:pt x="648716" y="265717"/>
                  </a:lnTo>
                  <a:lnTo>
                    <a:pt x="647588" y="268257"/>
                  </a:lnTo>
                  <a:lnTo>
                    <a:pt x="643334" y="269527"/>
                  </a:lnTo>
                  <a:lnTo>
                    <a:pt x="410622" y="269527"/>
                  </a:lnTo>
                  <a:lnTo>
                    <a:pt x="408105" y="270797"/>
                  </a:lnTo>
                  <a:close/>
                </a:path>
                <a:path w="735964" h="428625">
                  <a:moveTo>
                    <a:pt x="610018" y="217775"/>
                  </a:moveTo>
                  <a:lnTo>
                    <a:pt x="609693" y="214917"/>
                  </a:lnTo>
                  <a:lnTo>
                    <a:pt x="611125" y="216187"/>
                  </a:lnTo>
                  <a:lnTo>
                    <a:pt x="611950" y="217457"/>
                  </a:lnTo>
                  <a:lnTo>
                    <a:pt x="610778" y="217457"/>
                  </a:lnTo>
                  <a:lnTo>
                    <a:pt x="610018" y="217775"/>
                  </a:lnTo>
                  <a:close/>
                </a:path>
                <a:path w="735964" h="428625">
                  <a:moveTo>
                    <a:pt x="708316" y="216822"/>
                  </a:moveTo>
                  <a:lnTo>
                    <a:pt x="707101" y="216187"/>
                  </a:lnTo>
                  <a:lnTo>
                    <a:pt x="705581" y="214917"/>
                  </a:lnTo>
                  <a:lnTo>
                    <a:pt x="708316" y="216822"/>
                  </a:lnTo>
                  <a:close/>
                </a:path>
                <a:path w="735964" h="428625">
                  <a:moveTo>
                    <a:pt x="711962" y="218727"/>
                  </a:moveTo>
                  <a:lnTo>
                    <a:pt x="708316" y="216822"/>
                  </a:lnTo>
                  <a:lnTo>
                    <a:pt x="705581" y="214917"/>
                  </a:lnTo>
                  <a:lnTo>
                    <a:pt x="712266" y="214917"/>
                  </a:lnTo>
                  <a:lnTo>
                    <a:pt x="711962" y="218727"/>
                  </a:lnTo>
                  <a:close/>
                </a:path>
                <a:path w="735964" h="428625">
                  <a:moveTo>
                    <a:pt x="610778" y="222537"/>
                  </a:moveTo>
                  <a:lnTo>
                    <a:pt x="610561" y="222537"/>
                  </a:lnTo>
                  <a:lnTo>
                    <a:pt x="610018" y="217775"/>
                  </a:lnTo>
                  <a:lnTo>
                    <a:pt x="610778" y="217457"/>
                  </a:lnTo>
                  <a:lnTo>
                    <a:pt x="610778" y="222537"/>
                  </a:lnTo>
                  <a:close/>
                </a:path>
                <a:path w="735964" h="428625">
                  <a:moveTo>
                    <a:pt x="700705" y="222537"/>
                  </a:moveTo>
                  <a:lnTo>
                    <a:pt x="610778" y="222537"/>
                  </a:lnTo>
                  <a:lnTo>
                    <a:pt x="610778" y="217457"/>
                  </a:lnTo>
                  <a:lnTo>
                    <a:pt x="611950" y="217457"/>
                  </a:lnTo>
                  <a:lnTo>
                    <a:pt x="614424" y="221267"/>
                  </a:lnTo>
                  <a:lnTo>
                    <a:pt x="699547" y="221267"/>
                  </a:lnTo>
                  <a:lnTo>
                    <a:pt x="700705" y="222537"/>
                  </a:lnTo>
                  <a:close/>
                </a:path>
                <a:path w="735964" h="428625">
                  <a:moveTo>
                    <a:pt x="704756" y="227617"/>
                  </a:moveTo>
                  <a:lnTo>
                    <a:pt x="603225" y="227617"/>
                  </a:lnTo>
                  <a:lnTo>
                    <a:pt x="599927" y="224723"/>
                  </a:lnTo>
                  <a:lnTo>
                    <a:pt x="600490" y="223807"/>
                  </a:lnTo>
                  <a:lnTo>
                    <a:pt x="601271" y="221267"/>
                  </a:lnTo>
                  <a:lnTo>
                    <a:pt x="604701" y="219997"/>
                  </a:lnTo>
                  <a:lnTo>
                    <a:pt x="610018" y="217775"/>
                  </a:lnTo>
                  <a:lnTo>
                    <a:pt x="610561" y="222537"/>
                  </a:lnTo>
                  <a:lnTo>
                    <a:pt x="700705" y="222537"/>
                  </a:lnTo>
                  <a:lnTo>
                    <a:pt x="703020" y="225077"/>
                  </a:lnTo>
                  <a:lnTo>
                    <a:pt x="706681" y="225077"/>
                  </a:lnTo>
                  <a:lnTo>
                    <a:pt x="708967" y="226347"/>
                  </a:lnTo>
                  <a:lnTo>
                    <a:pt x="704756" y="227617"/>
                  </a:lnTo>
                  <a:close/>
                </a:path>
                <a:path w="735964" h="428625">
                  <a:moveTo>
                    <a:pt x="703020" y="225077"/>
                  </a:moveTo>
                  <a:lnTo>
                    <a:pt x="699547" y="221267"/>
                  </a:lnTo>
                  <a:lnTo>
                    <a:pt x="702109" y="222537"/>
                  </a:lnTo>
                  <a:lnTo>
                    <a:pt x="704707" y="223981"/>
                  </a:lnTo>
                  <a:lnTo>
                    <a:pt x="703020" y="225077"/>
                  </a:lnTo>
                  <a:close/>
                </a:path>
                <a:path w="735964" h="428625">
                  <a:moveTo>
                    <a:pt x="700546" y="228887"/>
                  </a:moveTo>
                  <a:lnTo>
                    <a:pt x="585471" y="228887"/>
                  </a:lnTo>
                  <a:lnTo>
                    <a:pt x="587902" y="227617"/>
                  </a:lnTo>
                  <a:lnTo>
                    <a:pt x="594934" y="222537"/>
                  </a:lnTo>
                  <a:lnTo>
                    <a:pt x="598884" y="223807"/>
                  </a:lnTo>
                  <a:lnTo>
                    <a:pt x="599927" y="224723"/>
                  </a:lnTo>
                  <a:lnTo>
                    <a:pt x="599709" y="225077"/>
                  </a:lnTo>
                  <a:lnTo>
                    <a:pt x="600620" y="226347"/>
                  </a:lnTo>
                  <a:lnTo>
                    <a:pt x="603225" y="227617"/>
                  </a:lnTo>
                  <a:lnTo>
                    <a:pt x="704756" y="227617"/>
                  </a:lnTo>
                  <a:lnTo>
                    <a:pt x="700546" y="228887"/>
                  </a:lnTo>
                  <a:close/>
                </a:path>
                <a:path w="735964" h="428625">
                  <a:moveTo>
                    <a:pt x="706681" y="225077"/>
                  </a:moveTo>
                  <a:lnTo>
                    <a:pt x="703020" y="225077"/>
                  </a:lnTo>
                  <a:lnTo>
                    <a:pt x="704707" y="223981"/>
                  </a:lnTo>
                  <a:lnTo>
                    <a:pt x="706681" y="225077"/>
                  </a:lnTo>
                  <a:close/>
                </a:path>
                <a:path w="735964" h="428625">
                  <a:moveTo>
                    <a:pt x="603225" y="227617"/>
                  </a:moveTo>
                  <a:lnTo>
                    <a:pt x="600620" y="226347"/>
                  </a:lnTo>
                  <a:lnTo>
                    <a:pt x="599709" y="225077"/>
                  </a:lnTo>
                  <a:lnTo>
                    <a:pt x="599927" y="224723"/>
                  </a:lnTo>
                  <a:lnTo>
                    <a:pt x="603225" y="227617"/>
                  </a:lnTo>
                  <a:close/>
                </a:path>
                <a:path w="735964" h="428625">
                  <a:moveTo>
                    <a:pt x="689598" y="235237"/>
                  </a:moveTo>
                  <a:lnTo>
                    <a:pt x="562074" y="235237"/>
                  </a:lnTo>
                  <a:lnTo>
                    <a:pt x="563289" y="233967"/>
                  </a:lnTo>
                  <a:lnTo>
                    <a:pt x="566024" y="231427"/>
                  </a:lnTo>
                  <a:lnTo>
                    <a:pt x="570278" y="230157"/>
                  </a:lnTo>
                  <a:lnTo>
                    <a:pt x="574619" y="227617"/>
                  </a:lnTo>
                  <a:lnTo>
                    <a:pt x="579220" y="227617"/>
                  </a:lnTo>
                  <a:lnTo>
                    <a:pt x="584082" y="228887"/>
                  </a:lnTo>
                  <a:lnTo>
                    <a:pt x="700546" y="228887"/>
                  </a:lnTo>
                  <a:lnTo>
                    <a:pt x="694338" y="231427"/>
                  </a:lnTo>
                  <a:lnTo>
                    <a:pt x="689598" y="235237"/>
                  </a:lnTo>
                  <a:close/>
                </a:path>
                <a:path w="735964" h="428625">
                  <a:moveTo>
                    <a:pt x="463899" y="233967"/>
                  </a:moveTo>
                  <a:lnTo>
                    <a:pt x="462626" y="232697"/>
                  </a:lnTo>
                  <a:lnTo>
                    <a:pt x="461671" y="231427"/>
                  </a:lnTo>
                  <a:lnTo>
                    <a:pt x="464970" y="230157"/>
                  </a:lnTo>
                  <a:lnTo>
                    <a:pt x="466359" y="230157"/>
                  </a:lnTo>
                  <a:lnTo>
                    <a:pt x="466209" y="230887"/>
                  </a:lnTo>
                  <a:lnTo>
                    <a:pt x="465230" y="231427"/>
                  </a:lnTo>
                  <a:lnTo>
                    <a:pt x="463899" y="233967"/>
                  </a:lnTo>
                  <a:close/>
                </a:path>
                <a:path w="735964" h="428625">
                  <a:moveTo>
                    <a:pt x="466209" y="230887"/>
                  </a:moveTo>
                  <a:lnTo>
                    <a:pt x="466359" y="230157"/>
                  </a:lnTo>
                  <a:lnTo>
                    <a:pt x="467531" y="230157"/>
                  </a:lnTo>
                  <a:lnTo>
                    <a:pt x="466209" y="230887"/>
                  </a:lnTo>
                  <a:close/>
                </a:path>
                <a:path w="735964" h="428625">
                  <a:moveTo>
                    <a:pt x="496156" y="235237"/>
                  </a:moveTo>
                  <a:lnTo>
                    <a:pt x="464535" y="235237"/>
                  </a:lnTo>
                  <a:lnTo>
                    <a:pt x="465404" y="233967"/>
                  </a:lnTo>
                  <a:lnTo>
                    <a:pt x="465838" y="232697"/>
                  </a:lnTo>
                  <a:lnTo>
                    <a:pt x="466209" y="230887"/>
                  </a:lnTo>
                  <a:lnTo>
                    <a:pt x="467531" y="230157"/>
                  </a:lnTo>
                  <a:lnTo>
                    <a:pt x="469386" y="231062"/>
                  </a:lnTo>
                  <a:lnTo>
                    <a:pt x="468659" y="232697"/>
                  </a:lnTo>
                  <a:lnTo>
                    <a:pt x="466793" y="233967"/>
                  </a:lnTo>
                  <a:lnTo>
                    <a:pt x="500808" y="233967"/>
                  </a:lnTo>
                  <a:lnTo>
                    <a:pt x="496156" y="235237"/>
                  </a:lnTo>
                  <a:close/>
                </a:path>
                <a:path w="735964" h="428625">
                  <a:moveTo>
                    <a:pt x="469386" y="231062"/>
                  </a:moveTo>
                  <a:lnTo>
                    <a:pt x="467531" y="230157"/>
                  </a:lnTo>
                  <a:lnTo>
                    <a:pt x="469788" y="230157"/>
                  </a:lnTo>
                  <a:lnTo>
                    <a:pt x="469386" y="231062"/>
                  </a:lnTo>
                  <a:close/>
                </a:path>
                <a:path w="735964" h="428625">
                  <a:moveTo>
                    <a:pt x="464535" y="235237"/>
                  </a:moveTo>
                  <a:lnTo>
                    <a:pt x="463233" y="235237"/>
                  </a:lnTo>
                  <a:lnTo>
                    <a:pt x="465230" y="231427"/>
                  </a:lnTo>
                  <a:lnTo>
                    <a:pt x="466209" y="230887"/>
                  </a:lnTo>
                  <a:lnTo>
                    <a:pt x="465838" y="232697"/>
                  </a:lnTo>
                  <a:lnTo>
                    <a:pt x="465404" y="233967"/>
                  </a:lnTo>
                  <a:lnTo>
                    <a:pt x="464535" y="235237"/>
                  </a:lnTo>
                  <a:close/>
                </a:path>
                <a:path w="735964" h="428625">
                  <a:moveTo>
                    <a:pt x="500808" y="233967"/>
                  </a:moveTo>
                  <a:lnTo>
                    <a:pt x="466793" y="233967"/>
                  </a:lnTo>
                  <a:lnTo>
                    <a:pt x="468659" y="232697"/>
                  </a:lnTo>
                  <a:lnTo>
                    <a:pt x="469386" y="231062"/>
                  </a:lnTo>
                  <a:lnTo>
                    <a:pt x="470135" y="231427"/>
                  </a:lnTo>
                  <a:lnTo>
                    <a:pt x="510114" y="231427"/>
                  </a:lnTo>
                  <a:lnTo>
                    <a:pt x="500808" y="233967"/>
                  </a:lnTo>
                  <a:close/>
                </a:path>
                <a:path w="735964" h="428625">
                  <a:moveTo>
                    <a:pt x="562074" y="235237"/>
                  </a:moveTo>
                  <a:lnTo>
                    <a:pt x="536333" y="235237"/>
                  </a:lnTo>
                  <a:lnTo>
                    <a:pt x="539111" y="233967"/>
                  </a:lnTo>
                  <a:lnTo>
                    <a:pt x="555172" y="233967"/>
                  </a:lnTo>
                  <a:lnTo>
                    <a:pt x="558124" y="232697"/>
                  </a:lnTo>
                  <a:lnTo>
                    <a:pt x="560424" y="232697"/>
                  </a:lnTo>
                  <a:lnTo>
                    <a:pt x="562074" y="235237"/>
                  </a:lnTo>
                  <a:close/>
                </a:path>
                <a:path w="735964" h="428625">
                  <a:moveTo>
                    <a:pt x="683921" y="240317"/>
                  </a:moveTo>
                  <a:lnTo>
                    <a:pt x="481375" y="240317"/>
                  </a:lnTo>
                  <a:lnTo>
                    <a:pt x="486576" y="239047"/>
                  </a:lnTo>
                  <a:lnTo>
                    <a:pt x="488547" y="238263"/>
                  </a:lnTo>
                  <a:lnTo>
                    <a:pt x="490624" y="237777"/>
                  </a:lnTo>
                  <a:lnTo>
                    <a:pt x="496701" y="235237"/>
                  </a:lnTo>
                  <a:lnTo>
                    <a:pt x="502778" y="233967"/>
                  </a:lnTo>
                  <a:lnTo>
                    <a:pt x="523267" y="233967"/>
                  </a:lnTo>
                  <a:lnTo>
                    <a:pt x="529518" y="235237"/>
                  </a:lnTo>
                  <a:lnTo>
                    <a:pt x="689598" y="235237"/>
                  </a:lnTo>
                  <a:lnTo>
                    <a:pt x="686438" y="237777"/>
                  </a:lnTo>
                  <a:lnTo>
                    <a:pt x="683921" y="240317"/>
                  </a:lnTo>
                  <a:close/>
                </a:path>
                <a:path w="735964" h="428625">
                  <a:moveTo>
                    <a:pt x="481375" y="240317"/>
                  </a:moveTo>
                  <a:lnTo>
                    <a:pt x="480553" y="240317"/>
                  </a:lnTo>
                  <a:lnTo>
                    <a:pt x="485198" y="239047"/>
                  </a:lnTo>
                  <a:lnTo>
                    <a:pt x="488547" y="238263"/>
                  </a:lnTo>
                  <a:lnTo>
                    <a:pt x="486576" y="239047"/>
                  </a:lnTo>
                  <a:lnTo>
                    <a:pt x="481375" y="240317"/>
                  </a:lnTo>
                  <a:close/>
                </a:path>
                <a:path w="735964" h="428625">
                  <a:moveTo>
                    <a:pt x="480634" y="240261"/>
                  </a:moveTo>
                  <a:lnTo>
                    <a:pt x="482376" y="239047"/>
                  </a:lnTo>
                  <a:lnTo>
                    <a:pt x="485198" y="239047"/>
                  </a:lnTo>
                  <a:lnTo>
                    <a:pt x="480634" y="240261"/>
                  </a:lnTo>
                  <a:close/>
                </a:path>
                <a:path w="735964" h="428625">
                  <a:moveTo>
                    <a:pt x="480553" y="240317"/>
                  </a:moveTo>
                  <a:lnTo>
                    <a:pt x="480423" y="240317"/>
                  </a:lnTo>
                  <a:lnTo>
                    <a:pt x="480634" y="240261"/>
                  </a:lnTo>
                  <a:close/>
                </a:path>
                <a:path w="735964" h="428625">
                  <a:moveTo>
                    <a:pt x="650233" y="259477"/>
                  </a:moveTo>
                  <a:lnTo>
                    <a:pt x="650106" y="259367"/>
                  </a:lnTo>
                  <a:lnTo>
                    <a:pt x="648716" y="256827"/>
                  </a:lnTo>
                  <a:lnTo>
                    <a:pt x="650366" y="259367"/>
                  </a:lnTo>
                  <a:lnTo>
                    <a:pt x="650233" y="259477"/>
                  </a:lnTo>
                  <a:close/>
                </a:path>
                <a:path w="735964" h="428625">
                  <a:moveTo>
                    <a:pt x="653708" y="260637"/>
                  </a:moveTo>
                  <a:lnTo>
                    <a:pt x="651581" y="260637"/>
                  </a:lnTo>
                  <a:lnTo>
                    <a:pt x="650233" y="259477"/>
                  </a:lnTo>
                  <a:lnTo>
                    <a:pt x="650366" y="259367"/>
                  </a:lnTo>
                  <a:lnTo>
                    <a:pt x="648803" y="256827"/>
                  </a:lnTo>
                  <a:lnTo>
                    <a:pt x="660827" y="256827"/>
                  </a:lnTo>
                  <a:lnTo>
                    <a:pt x="656487" y="259367"/>
                  </a:lnTo>
                  <a:lnTo>
                    <a:pt x="653708" y="260637"/>
                  </a:lnTo>
                  <a:close/>
                </a:path>
                <a:path w="735964" h="428625">
                  <a:moveTo>
                    <a:pt x="641511" y="265717"/>
                  </a:moveTo>
                  <a:lnTo>
                    <a:pt x="640295" y="265717"/>
                  </a:lnTo>
                  <a:lnTo>
                    <a:pt x="638733" y="264447"/>
                  </a:lnTo>
                  <a:lnTo>
                    <a:pt x="636823" y="263177"/>
                  </a:lnTo>
                  <a:lnTo>
                    <a:pt x="636996" y="261907"/>
                  </a:lnTo>
                  <a:lnTo>
                    <a:pt x="637517" y="260637"/>
                  </a:lnTo>
                  <a:lnTo>
                    <a:pt x="639254" y="259367"/>
                  </a:lnTo>
                  <a:lnTo>
                    <a:pt x="641641" y="259367"/>
                  </a:lnTo>
                  <a:lnTo>
                    <a:pt x="643030" y="260637"/>
                  </a:lnTo>
                  <a:lnTo>
                    <a:pt x="644723" y="261907"/>
                  </a:lnTo>
                  <a:lnTo>
                    <a:pt x="645732" y="263191"/>
                  </a:lnTo>
                  <a:lnTo>
                    <a:pt x="642813" y="264447"/>
                  </a:lnTo>
                  <a:lnTo>
                    <a:pt x="641511" y="265717"/>
                  </a:lnTo>
                  <a:close/>
                </a:path>
                <a:path w="735964" h="428625">
                  <a:moveTo>
                    <a:pt x="645732" y="263191"/>
                  </a:moveTo>
                  <a:lnTo>
                    <a:pt x="644723" y="261907"/>
                  </a:lnTo>
                  <a:lnTo>
                    <a:pt x="643030" y="260637"/>
                  </a:lnTo>
                  <a:lnTo>
                    <a:pt x="641641" y="259367"/>
                  </a:lnTo>
                  <a:lnTo>
                    <a:pt x="650106" y="259367"/>
                  </a:lnTo>
                  <a:lnTo>
                    <a:pt x="650233" y="259477"/>
                  </a:lnTo>
                  <a:lnTo>
                    <a:pt x="645732" y="263191"/>
                  </a:lnTo>
                  <a:close/>
                </a:path>
                <a:path w="735964" h="428625">
                  <a:moveTo>
                    <a:pt x="648716" y="265717"/>
                  </a:moveTo>
                  <a:lnTo>
                    <a:pt x="641511" y="265717"/>
                  </a:lnTo>
                  <a:lnTo>
                    <a:pt x="642813" y="264447"/>
                  </a:lnTo>
                  <a:lnTo>
                    <a:pt x="645732" y="263191"/>
                  </a:lnTo>
                  <a:lnTo>
                    <a:pt x="646720" y="264447"/>
                  </a:lnTo>
                  <a:lnTo>
                    <a:pt x="648716" y="265717"/>
                  </a:lnTo>
                  <a:close/>
                </a:path>
                <a:path w="735964" h="428625">
                  <a:moveTo>
                    <a:pt x="672765" y="278417"/>
                  </a:moveTo>
                  <a:lnTo>
                    <a:pt x="410492" y="278417"/>
                  </a:lnTo>
                  <a:lnTo>
                    <a:pt x="406238" y="275877"/>
                  </a:lnTo>
                  <a:lnTo>
                    <a:pt x="405283" y="275877"/>
                  </a:lnTo>
                  <a:lnTo>
                    <a:pt x="405761" y="270797"/>
                  </a:lnTo>
                  <a:lnTo>
                    <a:pt x="407497" y="269527"/>
                  </a:lnTo>
                  <a:lnTo>
                    <a:pt x="407888" y="269527"/>
                  </a:lnTo>
                  <a:lnTo>
                    <a:pt x="407193" y="270797"/>
                  </a:lnTo>
                  <a:lnTo>
                    <a:pt x="652384" y="270797"/>
                  </a:lnTo>
                  <a:lnTo>
                    <a:pt x="661565" y="273337"/>
                  </a:lnTo>
                  <a:lnTo>
                    <a:pt x="667773" y="275877"/>
                  </a:lnTo>
                  <a:lnTo>
                    <a:pt x="406238" y="275877"/>
                  </a:lnTo>
                  <a:lnTo>
                    <a:pt x="405235" y="276351"/>
                  </a:lnTo>
                  <a:lnTo>
                    <a:pt x="668930" y="276351"/>
                  </a:lnTo>
                  <a:lnTo>
                    <a:pt x="670876" y="277147"/>
                  </a:lnTo>
                  <a:lnTo>
                    <a:pt x="672765" y="278417"/>
                  </a:lnTo>
                  <a:close/>
                </a:path>
                <a:path w="735964" h="428625">
                  <a:moveTo>
                    <a:pt x="652384" y="270797"/>
                  </a:moveTo>
                  <a:lnTo>
                    <a:pt x="408105" y="270797"/>
                  </a:lnTo>
                  <a:lnTo>
                    <a:pt x="410622" y="269527"/>
                  </a:lnTo>
                  <a:lnTo>
                    <a:pt x="643334" y="269527"/>
                  </a:lnTo>
                  <a:lnTo>
                    <a:pt x="652384" y="270797"/>
                  </a:lnTo>
                  <a:close/>
                </a:path>
                <a:path w="735964" h="428625">
                  <a:moveTo>
                    <a:pt x="410492" y="278417"/>
                  </a:moveTo>
                  <a:lnTo>
                    <a:pt x="406846" y="278417"/>
                  </a:lnTo>
                  <a:lnTo>
                    <a:pt x="405153" y="277147"/>
                  </a:lnTo>
                  <a:lnTo>
                    <a:pt x="405235" y="276351"/>
                  </a:lnTo>
                  <a:lnTo>
                    <a:pt x="406238" y="275877"/>
                  </a:lnTo>
                  <a:lnTo>
                    <a:pt x="410492" y="278417"/>
                  </a:lnTo>
                  <a:close/>
                </a:path>
                <a:path w="735964" h="428625">
                  <a:moveTo>
                    <a:pt x="403677" y="300007"/>
                  </a:moveTo>
                  <a:lnTo>
                    <a:pt x="401246" y="297467"/>
                  </a:lnTo>
                  <a:lnTo>
                    <a:pt x="398902" y="289847"/>
                  </a:lnTo>
                  <a:lnTo>
                    <a:pt x="400205" y="287307"/>
                  </a:lnTo>
                  <a:lnTo>
                    <a:pt x="401377" y="283497"/>
                  </a:lnTo>
                  <a:lnTo>
                    <a:pt x="402418" y="279687"/>
                  </a:lnTo>
                  <a:lnTo>
                    <a:pt x="403547" y="277147"/>
                  </a:lnTo>
                  <a:lnTo>
                    <a:pt x="405235" y="276351"/>
                  </a:lnTo>
                  <a:lnTo>
                    <a:pt x="405153" y="277147"/>
                  </a:lnTo>
                  <a:lnTo>
                    <a:pt x="406846" y="278417"/>
                  </a:lnTo>
                  <a:lnTo>
                    <a:pt x="672765" y="278417"/>
                  </a:lnTo>
                  <a:lnTo>
                    <a:pt x="680318" y="283497"/>
                  </a:lnTo>
                  <a:lnTo>
                    <a:pt x="679623" y="287307"/>
                  </a:lnTo>
                  <a:lnTo>
                    <a:pt x="553739" y="287307"/>
                  </a:lnTo>
                  <a:lnTo>
                    <a:pt x="552958" y="288577"/>
                  </a:lnTo>
                  <a:lnTo>
                    <a:pt x="527825" y="288577"/>
                  </a:lnTo>
                  <a:lnTo>
                    <a:pt x="527900" y="289870"/>
                  </a:lnTo>
                  <a:lnTo>
                    <a:pt x="527260" y="291117"/>
                  </a:lnTo>
                  <a:lnTo>
                    <a:pt x="524482" y="292387"/>
                  </a:lnTo>
                  <a:lnTo>
                    <a:pt x="496571" y="292387"/>
                  </a:lnTo>
                  <a:lnTo>
                    <a:pt x="486674" y="293657"/>
                  </a:lnTo>
                  <a:lnTo>
                    <a:pt x="482203" y="293657"/>
                  </a:lnTo>
                  <a:lnTo>
                    <a:pt x="478209" y="294927"/>
                  </a:lnTo>
                  <a:lnTo>
                    <a:pt x="408409" y="294927"/>
                  </a:lnTo>
                  <a:lnTo>
                    <a:pt x="405023" y="296197"/>
                  </a:lnTo>
                  <a:lnTo>
                    <a:pt x="405615" y="298053"/>
                  </a:lnTo>
                  <a:lnTo>
                    <a:pt x="403677" y="300007"/>
                  </a:lnTo>
                  <a:close/>
                </a:path>
                <a:path w="735964" h="428625">
                  <a:moveTo>
                    <a:pt x="553819" y="289870"/>
                  </a:moveTo>
                  <a:lnTo>
                    <a:pt x="552958" y="288577"/>
                  </a:lnTo>
                  <a:lnTo>
                    <a:pt x="553739" y="287307"/>
                  </a:lnTo>
                  <a:lnTo>
                    <a:pt x="554608" y="287307"/>
                  </a:lnTo>
                  <a:lnTo>
                    <a:pt x="553819" y="289870"/>
                  </a:lnTo>
                  <a:close/>
                </a:path>
                <a:path w="735964" h="428625">
                  <a:moveTo>
                    <a:pt x="558818" y="298737"/>
                  </a:moveTo>
                  <a:lnTo>
                    <a:pt x="554651" y="291117"/>
                  </a:lnTo>
                  <a:lnTo>
                    <a:pt x="553819" y="289870"/>
                  </a:lnTo>
                  <a:lnTo>
                    <a:pt x="554608" y="287307"/>
                  </a:lnTo>
                  <a:lnTo>
                    <a:pt x="679623" y="287307"/>
                  </a:lnTo>
                  <a:lnTo>
                    <a:pt x="679770" y="289870"/>
                  </a:lnTo>
                  <a:lnTo>
                    <a:pt x="680708" y="291117"/>
                  </a:lnTo>
                  <a:lnTo>
                    <a:pt x="563202" y="291117"/>
                  </a:lnTo>
                  <a:lnTo>
                    <a:pt x="561553" y="292387"/>
                  </a:lnTo>
                  <a:lnTo>
                    <a:pt x="561249" y="293657"/>
                  </a:lnTo>
                  <a:lnTo>
                    <a:pt x="561683" y="293657"/>
                  </a:lnTo>
                  <a:lnTo>
                    <a:pt x="561839" y="293961"/>
                  </a:lnTo>
                  <a:lnTo>
                    <a:pt x="558818" y="298737"/>
                  </a:lnTo>
                  <a:close/>
                </a:path>
                <a:path w="735964" h="428625">
                  <a:moveTo>
                    <a:pt x="538243" y="291117"/>
                  </a:moveTo>
                  <a:lnTo>
                    <a:pt x="528346" y="291117"/>
                  </a:lnTo>
                  <a:lnTo>
                    <a:pt x="527825" y="288577"/>
                  </a:lnTo>
                  <a:lnTo>
                    <a:pt x="544884" y="288577"/>
                  </a:lnTo>
                  <a:lnTo>
                    <a:pt x="544103" y="289847"/>
                  </a:lnTo>
                  <a:lnTo>
                    <a:pt x="541976" y="289847"/>
                  </a:lnTo>
                  <a:lnTo>
                    <a:pt x="538243" y="291117"/>
                  </a:lnTo>
                  <a:close/>
                </a:path>
                <a:path w="735964" h="428625">
                  <a:moveTo>
                    <a:pt x="550223" y="297467"/>
                  </a:moveTo>
                  <a:lnTo>
                    <a:pt x="546924" y="291117"/>
                  </a:lnTo>
                  <a:lnTo>
                    <a:pt x="544884" y="288577"/>
                  </a:lnTo>
                  <a:lnTo>
                    <a:pt x="552958" y="288577"/>
                  </a:lnTo>
                  <a:lnTo>
                    <a:pt x="553819" y="289870"/>
                  </a:lnTo>
                  <a:lnTo>
                    <a:pt x="553435" y="291117"/>
                  </a:lnTo>
                  <a:lnTo>
                    <a:pt x="550223" y="297467"/>
                  </a:lnTo>
                  <a:close/>
                </a:path>
                <a:path w="735964" h="428625">
                  <a:moveTo>
                    <a:pt x="561839" y="293961"/>
                  </a:moveTo>
                  <a:lnTo>
                    <a:pt x="561683" y="293657"/>
                  </a:lnTo>
                  <a:lnTo>
                    <a:pt x="561249" y="293657"/>
                  </a:lnTo>
                  <a:lnTo>
                    <a:pt x="561553" y="292387"/>
                  </a:lnTo>
                  <a:lnTo>
                    <a:pt x="563202" y="291117"/>
                  </a:lnTo>
                  <a:lnTo>
                    <a:pt x="562030" y="293657"/>
                  </a:lnTo>
                  <a:lnTo>
                    <a:pt x="561839" y="293961"/>
                  </a:lnTo>
                  <a:close/>
                </a:path>
                <a:path w="735964" h="428625">
                  <a:moveTo>
                    <a:pt x="573013" y="300007"/>
                  </a:moveTo>
                  <a:lnTo>
                    <a:pt x="561839" y="293961"/>
                  </a:lnTo>
                  <a:lnTo>
                    <a:pt x="562030" y="293657"/>
                  </a:lnTo>
                  <a:lnTo>
                    <a:pt x="563202" y="291117"/>
                  </a:lnTo>
                  <a:lnTo>
                    <a:pt x="681663" y="291117"/>
                  </a:lnTo>
                  <a:lnTo>
                    <a:pt x="684311" y="292387"/>
                  </a:lnTo>
                  <a:lnTo>
                    <a:pt x="688652" y="294927"/>
                  </a:lnTo>
                  <a:lnTo>
                    <a:pt x="586556" y="294927"/>
                  </a:lnTo>
                  <a:lnTo>
                    <a:pt x="584386" y="297467"/>
                  </a:lnTo>
                  <a:lnTo>
                    <a:pt x="577527" y="297467"/>
                  </a:lnTo>
                  <a:lnTo>
                    <a:pt x="573013" y="300007"/>
                  </a:lnTo>
                  <a:close/>
                </a:path>
                <a:path w="735964" h="428625">
                  <a:moveTo>
                    <a:pt x="519751" y="293657"/>
                  </a:moveTo>
                  <a:lnTo>
                    <a:pt x="511069" y="293657"/>
                  </a:lnTo>
                  <a:lnTo>
                    <a:pt x="501432" y="292387"/>
                  </a:lnTo>
                  <a:lnTo>
                    <a:pt x="522442" y="292387"/>
                  </a:lnTo>
                  <a:lnTo>
                    <a:pt x="519751" y="293657"/>
                  </a:lnTo>
                  <a:close/>
                </a:path>
                <a:path w="735964" h="428625">
                  <a:moveTo>
                    <a:pt x="405615" y="298053"/>
                  </a:moveTo>
                  <a:lnTo>
                    <a:pt x="405023" y="296197"/>
                  </a:lnTo>
                  <a:lnTo>
                    <a:pt x="408409" y="294927"/>
                  </a:lnTo>
                  <a:lnTo>
                    <a:pt x="408799" y="294927"/>
                  </a:lnTo>
                  <a:lnTo>
                    <a:pt x="405615" y="298053"/>
                  </a:lnTo>
                  <a:close/>
                </a:path>
                <a:path w="735964" h="428625">
                  <a:moveTo>
                    <a:pt x="412446" y="358427"/>
                  </a:moveTo>
                  <a:lnTo>
                    <a:pt x="412446" y="352077"/>
                  </a:lnTo>
                  <a:lnTo>
                    <a:pt x="412706" y="349537"/>
                  </a:lnTo>
                  <a:lnTo>
                    <a:pt x="413748" y="346997"/>
                  </a:lnTo>
                  <a:lnTo>
                    <a:pt x="414008" y="346997"/>
                  </a:lnTo>
                  <a:lnTo>
                    <a:pt x="413900" y="343187"/>
                  </a:lnTo>
                  <a:lnTo>
                    <a:pt x="413791" y="341917"/>
                  </a:lnTo>
                  <a:lnTo>
                    <a:pt x="412923" y="338107"/>
                  </a:lnTo>
                  <a:lnTo>
                    <a:pt x="412402" y="335567"/>
                  </a:lnTo>
                  <a:lnTo>
                    <a:pt x="411795" y="333027"/>
                  </a:lnTo>
                  <a:lnTo>
                    <a:pt x="408756" y="333027"/>
                  </a:lnTo>
                  <a:lnTo>
                    <a:pt x="406412" y="330487"/>
                  </a:lnTo>
                  <a:lnTo>
                    <a:pt x="403721" y="324137"/>
                  </a:lnTo>
                  <a:lnTo>
                    <a:pt x="406672" y="319057"/>
                  </a:lnTo>
                  <a:lnTo>
                    <a:pt x="407931" y="313977"/>
                  </a:lnTo>
                  <a:lnTo>
                    <a:pt x="407063" y="303817"/>
                  </a:lnTo>
                  <a:lnTo>
                    <a:pt x="406238" y="300007"/>
                  </a:lnTo>
                  <a:lnTo>
                    <a:pt x="405615" y="298053"/>
                  </a:lnTo>
                  <a:lnTo>
                    <a:pt x="408799" y="294927"/>
                  </a:lnTo>
                  <a:lnTo>
                    <a:pt x="473130" y="294927"/>
                  </a:lnTo>
                  <a:lnTo>
                    <a:pt x="472609" y="296197"/>
                  </a:lnTo>
                  <a:lnTo>
                    <a:pt x="473043" y="296197"/>
                  </a:lnTo>
                  <a:lnTo>
                    <a:pt x="478860" y="320327"/>
                  </a:lnTo>
                  <a:lnTo>
                    <a:pt x="477905" y="326677"/>
                  </a:lnTo>
                  <a:lnTo>
                    <a:pt x="477471" y="330487"/>
                  </a:lnTo>
                  <a:lnTo>
                    <a:pt x="477732" y="330487"/>
                  </a:lnTo>
                  <a:lnTo>
                    <a:pt x="479381" y="333027"/>
                  </a:lnTo>
                  <a:lnTo>
                    <a:pt x="482506" y="338107"/>
                  </a:lnTo>
                  <a:lnTo>
                    <a:pt x="481638" y="344457"/>
                  </a:lnTo>
                  <a:lnTo>
                    <a:pt x="481378" y="348267"/>
                  </a:lnTo>
                  <a:lnTo>
                    <a:pt x="481465" y="353347"/>
                  </a:lnTo>
                  <a:lnTo>
                    <a:pt x="415180" y="353347"/>
                  </a:lnTo>
                  <a:lnTo>
                    <a:pt x="414008" y="354617"/>
                  </a:lnTo>
                  <a:lnTo>
                    <a:pt x="414008" y="358081"/>
                  </a:lnTo>
                  <a:lnTo>
                    <a:pt x="412446" y="358427"/>
                  </a:lnTo>
                  <a:close/>
                </a:path>
                <a:path w="735964" h="428625">
                  <a:moveTo>
                    <a:pt x="472609" y="296197"/>
                  </a:moveTo>
                  <a:lnTo>
                    <a:pt x="473130" y="294927"/>
                  </a:lnTo>
                  <a:lnTo>
                    <a:pt x="473067" y="295854"/>
                  </a:lnTo>
                  <a:lnTo>
                    <a:pt x="472609" y="296197"/>
                  </a:lnTo>
                  <a:close/>
                </a:path>
                <a:path w="735964" h="428625">
                  <a:moveTo>
                    <a:pt x="473067" y="295854"/>
                  </a:moveTo>
                  <a:lnTo>
                    <a:pt x="473130" y="294927"/>
                  </a:lnTo>
                  <a:lnTo>
                    <a:pt x="474302" y="294927"/>
                  </a:lnTo>
                  <a:lnTo>
                    <a:pt x="473067" y="295854"/>
                  </a:lnTo>
                  <a:close/>
                </a:path>
                <a:path w="735964" h="428625">
                  <a:moveTo>
                    <a:pt x="584820" y="298737"/>
                  </a:moveTo>
                  <a:lnTo>
                    <a:pt x="584993" y="297467"/>
                  </a:lnTo>
                  <a:lnTo>
                    <a:pt x="586556" y="294927"/>
                  </a:lnTo>
                  <a:lnTo>
                    <a:pt x="688652" y="294927"/>
                  </a:lnTo>
                  <a:lnTo>
                    <a:pt x="687494" y="297467"/>
                  </a:lnTo>
                  <a:lnTo>
                    <a:pt x="586035" y="297467"/>
                  </a:lnTo>
                  <a:lnTo>
                    <a:pt x="584820" y="298737"/>
                  </a:lnTo>
                  <a:close/>
                </a:path>
                <a:path w="735964" h="428625">
                  <a:moveTo>
                    <a:pt x="473043" y="296197"/>
                  </a:moveTo>
                  <a:lnTo>
                    <a:pt x="472609" y="296197"/>
                  </a:lnTo>
                  <a:lnTo>
                    <a:pt x="473067" y="295854"/>
                  </a:lnTo>
                  <a:lnTo>
                    <a:pt x="473043" y="296197"/>
                  </a:lnTo>
                  <a:close/>
                </a:path>
                <a:path w="735964" h="428625">
                  <a:moveTo>
                    <a:pt x="582128" y="298737"/>
                  </a:moveTo>
                  <a:lnTo>
                    <a:pt x="577527" y="297467"/>
                  </a:lnTo>
                  <a:lnTo>
                    <a:pt x="584386" y="297467"/>
                  </a:lnTo>
                  <a:lnTo>
                    <a:pt x="582128" y="298737"/>
                  </a:lnTo>
                  <a:close/>
                </a:path>
                <a:path w="735964" h="428625">
                  <a:moveTo>
                    <a:pt x="612080" y="313977"/>
                  </a:moveTo>
                  <a:lnTo>
                    <a:pt x="608260" y="313977"/>
                  </a:lnTo>
                  <a:lnTo>
                    <a:pt x="605482" y="308897"/>
                  </a:lnTo>
                  <a:lnTo>
                    <a:pt x="604961" y="307627"/>
                  </a:lnTo>
                  <a:lnTo>
                    <a:pt x="605308" y="305087"/>
                  </a:lnTo>
                  <a:lnTo>
                    <a:pt x="595802" y="305087"/>
                  </a:lnTo>
                  <a:lnTo>
                    <a:pt x="595021" y="303817"/>
                  </a:lnTo>
                  <a:lnTo>
                    <a:pt x="586556" y="303817"/>
                  </a:lnTo>
                  <a:lnTo>
                    <a:pt x="587207" y="300007"/>
                  </a:lnTo>
                  <a:lnTo>
                    <a:pt x="587330" y="298053"/>
                  </a:lnTo>
                  <a:lnTo>
                    <a:pt x="587250" y="297467"/>
                  </a:lnTo>
                  <a:lnTo>
                    <a:pt x="687494" y="297467"/>
                  </a:lnTo>
                  <a:lnTo>
                    <a:pt x="686916" y="298737"/>
                  </a:lnTo>
                  <a:lnTo>
                    <a:pt x="686872" y="300007"/>
                  </a:lnTo>
                  <a:lnTo>
                    <a:pt x="690171" y="300007"/>
                  </a:lnTo>
                  <a:lnTo>
                    <a:pt x="692255" y="302547"/>
                  </a:lnTo>
                  <a:lnTo>
                    <a:pt x="694773" y="305087"/>
                  </a:lnTo>
                  <a:lnTo>
                    <a:pt x="693731" y="307627"/>
                  </a:lnTo>
                  <a:lnTo>
                    <a:pt x="693731" y="308897"/>
                  </a:lnTo>
                  <a:lnTo>
                    <a:pt x="618331" y="308897"/>
                  </a:lnTo>
                  <a:lnTo>
                    <a:pt x="614077" y="310167"/>
                  </a:lnTo>
                  <a:lnTo>
                    <a:pt x="612601" y="312707"/>
                  </a:lnTo>
                  <a:lnTo>
                    <a:pt x="613074" y="313169"/>
                  </a:lnTo>
                  <a:lnTo>
                    <a:pt x="612080" y="313977"/>
                  </a:lnTo>
                  <a:close/>
                </a:path>
                <a:path w="735964" h="428625">
                  <a:moveTo>
                    <a:pt x="603919" y="307627"/>
                  </a:moveTo>
                  <a:lnTo>
                    <a:pt x="602183" y="307627"/>
                  </a:lnTo>
                  <a:lnTo>
                    <a:pt x="598016" y="306357"/>
                  </a:lnTo>
                  <a:lnTo>
                    <a:pt x="596583" y="305087"/>
                  </a:lnTo>
                  <a:lnTo>
                    <a:pt x="605308" y="305087"/>
                  </a:lnTo>
                  <a:lnTo>
                    <a:pt x="603919" y="307627"/>
                  </a:lnTo>
                  <a:close/>
                </a:path>
                <a:path w="735964" h="428625">
                  <a:moveTo>
                    <a:pt x="618273" y="317787"/>
                  </a:moveTo>
                  <a:lnTo>
                    <a:pt x="617549" y="317787"/>
                  </a:lnTo>
                  <a:lnTo>
                    <a:pt x="616508" y="316517"/>
                  </a:lnTo>
                  <a:lnTo>
                    <a:pt x="615292" y="315247"/>
                  </a:lnTo>
                  <a:lnTo>
                    <a:pt x="613903" y="313977"/>
                  </a:lnTo>
                  <a:lnTo>
                    <a:pt x="613074" y="313169"/>
                  </a:lnTo>
                  <a:lnTo>
                    <a:pt x="618331" y="308897"/>
                  </a:lnTo>
                  <a:lnTo>
                    <a:pt x="693731" y="308897"/>
                  </a:lnTo>
                  <a:lnTo>
                    <a:pt x="695901" y="306357"/>
                  </a:lnTo>
                  <a:lnTo>
                    <a:pt x="698158" y="307627"/>
                  </a:lnTo>
                  <a:lnTo>
                    <a:pt x="701544" y="311437"/>
                  </a:lnTo>
                  <a:lnTo>
                    <a:pt x="701978" y="313977"/>
                  </a:lnTo>
                  <a:lnTo>
                    <a:pt x="702434" y="315247"/>
                  </a:lnTo>
                  <a:lnTo>
                    <a:pt x="621065" y="315247"/>
                  </a:lnTo>
                  <a:lnTo>
                    <a:pt x="619546" y="316517"/>
                  </a:lnTo>
                  <a:lnTo>
                    <a:pt x="618273" y="317787"/>
                  </a:lnTo>
                  <a:close/>
                </a:path>
                <a:path w="735964" h="428625">
                  <a:moveTo>
                    <a:pt x="613074" y="313169"/>
                  </a:moveTo>
                  <a:lnTo>
                    <a:pt x="612601" y="312707"/>
                  </a:lnTo>
                  <a:lnTo>
                    <a:pt x="614077" y="310167"/>
                  </a:lnTo>
                  <a:lnTo>
                    <a:pt x="618331" y="308897"/>
                  </a:lnTo>
                  <a:lnTo>
                    <a:pt x="613074" y="313169"/>
                  </a:lnTo>
                  <a:close/>
                </a:path>
                <a:path w="735964" h="428625">
                  <a:moveTo>
                    <a:pt x="709879" y="355887"/>
                  </a:moveTo>
                  <a:lnTo>
                    <a:pt x="644983" y="355887"/>
                  </a:lnTo>
                  <a:lnTo>
                    <a:pt x="643290" y="354617"/>
                  </a:lnTo>
                  <a:lnTo>
                    <a:pt x="641554" y="349537"/>
                  </a:lnTo>
                  <a:lnTo>
                    <a:pt x="639384" y="346997"/>
                  </a:lnTo>
                  <a:lnTo>
                    <a:pt x="635911" y="343187"/>
                  </a:lnTo>
                  <a:lnTo>
                    <a:pt x="637474" y="338107"/>
                  </a:lnTo>
                  <a:lnTo>
                    <a:pt x="638168" y="335567"/>
                  </a:lnTo>
                  <a:lnTo>
                    <a:pt x="637821" y="334297"/>
                  </a:lnTo>
                  <a:lnTo>
                    <a:pt x="635824" y="333027"/>
                  </a:lnTo>
                  <a:lnTo>
                    <a:pt x="632004" y="333027"/>
                  </a:lnTo>
                  <a:lnTo>
                    <a:pt x="628879" y="327947"/>
                  </a:lnTo>
                  <a:lnTo>
                    <a:pt x="626795" y="325407"/>
                  </a:lnTo>
                  <a:lnTo>
                    <a:pt x="625754" y="325407"/>
                  </a:lnTo>
                  <a:lnTo>
                    <a:pt x="624799" y="324137"/>
                  </a:lnTo>
                  <a:lnTo>
                    <a:pt x="621456" y="322867"/>
                  </a:lnTo>
                  <a:lnTo>
                    <a:pt x="615726" y="320327"/>
                  </a:lnTo>
                  <a:lnTo>
                    <a:pt x="619546" y="316517"/>
                  </a:lnTo>
                  <a:lnTo>
                    <a:pt x="621065" y="315247"/>
                  </a:lnTo>
                  <a:lnTo>
                    <a:pt x="619503" y="317787"/>
                  </a:lnTo>
                  <a:lnTo>
                    <a:pt x="704279" y="317787"/>
                  </a:lnTo>
                  <a:lnTo>
                    <a:pt x="705755" y="320327"/>
                  </a:lnTo>
                  <a:lnTo>
                    <a:pt x="706884" y="321597"/>
                  </a:lnTo>
                  <a:lnTo>
                    <a:pt x="707665" y="321597"/>
                  </a:lnTo>
                  <a:lnTo>
                    <a:pt x="709401" y="326677"/>
                  </a:lnTo>
                  <a:lnTo>
                    <a:pt x="710009" y="329217"/>
                  </a:lnTo>
                  <a:lnTo>
                    <a:pt x="709488" y="331757"/>
                  </a:lnTo>
                  <a:lnTo>
                    <a:pt x="709054" y="333027"/>
                  </a:lnTo>
                  <a:lnTo>
                    <a:pt x="708945" y="334297"/>
                  </a:lnTo>
                  <a:lnTo>
                    <a:pt x="708837" y="338107"/>
                  </a:lnTo>
                  <a:lnTo>
                    <a:pt x="710096" y="340647"/>
                  </a:lnTo>
                  <a:lnTo>
                    <a:pt x="715131" y="348267"/>
                  </a:lnTo>
                  <a:lnTo>
                    <a:pt x="714219" y="352077"/>
                  </a:lnTo>
                  <a:lnTo>
                    <a:pt x="713872" y="352077"/>
                  </a:lnTo>
                  <a:lnTo>
                    <a:pt x="710573" y="353347"/>
                  </a:lnTo>
                  <a:lnTo>
                    <a:pt x="709792" y="353347"/>
                  </a:lnTo>
                  <a:lnTo>
                    <a:pt x="709879" y="355887"/>
                  </a:lnTo>
                  <a:close/>
                </a:path>
                <a:path w="735964" h="428625">
                  <a:moveTo>
                    <a:pt x="704279" y="317787"/>
                  </a:moveTo>
                  <a:lnTo>
                    <a:pt x="619503" y="317787"/>
                  </a:lnTo>
                  <a:lnTo>
                    <a:pt x="621065" y="315247"/>
                  </a:lnTo>
                  <a:lnTo>
                    <a:pt x="702434" y="315247"/>
                  </a:lnTo>
                  <a:lnTo>
                    <a:pt x="702890" y="316517"/>
                  </a:lnTo>
                  <a:lnTo>
                    <a:pt x="704279" y="317787"/>
                  </a:lnTo>
                  <a:close/>
                </a:path>
                <a:path w="735964" h="428625">
                  <a:moveTo>
                    <a:pt x="709879" y="355887"/>
                  </a:moveTo>
                  <a:lnTo>
                    <a:pt x="709792" y="353347"/>
                  </a:lnTo>
                  <a:lnTo>
                    <a:pt x="710573" y="353347"/>
                  </a:lnTo>
                  <a:lnTo>
                    <a:pt x="713872" y="352077"/>
                  </a:lnTo>
                  <a:lnTo>
                    <a:pt x="714000" y="352270"/>
                  </a:lnTo>
                  <a:lnTo>
                    <a:pt x="709879" y="355887"/>
                  </a:lnTo>
                  <a:close/>
                </a:path>
                <a:path w="735964" h="428625">
                  <a:moveTo>
                    <a:pt x="714000" y="352270"/>
                  </a:moveTo>
                  <a:lnTo>
                    <a:pt x="713872" y="352077"/>
                  </a:lnTo>
                  <a:lnTo>
                    <a:pt x="714219" y="352077"/>
                  </a:lnTo>
                  <a:lnTo>
                    <a:pt x="714000" y="352270"/>
                  </a:lnTo>
                  <a:close/>
                </a:path>
                <a:path w="735964" h="428625">
                  <a:moveTo>
                    <a:pt x="640469" y="395257"/>
                  </a:moveTo>
                  <a:lnTo>
                    <a:pt x="646720" y="383827"/>
                  </a:lnTo>
                  <a:lnTo>
                    <a:pt x="650062" y="378747"/>
                  </a:lnTo>
                  <a:lnTo>
                    <a:pt x="650930" y="377477"/>
                  </a:lnTo>
                  <a:lnTo>
                    <a:pt x="645808" y="377477"/>
                  </a:lnTo>
                  <a:lnTo>
                    <a:pt x="645808" y="369857"/>
                  </a:lnTo>
                  <a:lnTo>
                    <a:pt x="647154" y="366047"/>
                  </a:lnTo>
                  <a:lnTo>
                    <a:pt x="649281" y="366047"/>
                  </a:lnTo>
                  <a:lnTo>
                    <a:pt x="648196" y="364777"/>
                  </a:lnTo>
                  <a:lnTo>
                    <a:pt x="645157" y="363507"/>
                  </a:lnTo>
                  <a:lnTo>
                    <a:pt x="642205" y="360967"/>
                  </a:lnTo>
                  <a:lnTo>
                    <a:pt x="642987" y="358427"/>
                  </a:lnTo>
                  <a:lnTo>
                    <a:pt x="647501" y="355887"/>
                  </a:lnTo>
                  <a:lnTo>
                    <a:pt x="709879" y="355887"/>
                  </a:lnTo>
                  <a:lnTo>
                    <a:pt x="714000" y="352270"/>
                  </a:lnTo>
                  <a:lnTo>
                    <a:pt x="715565" y="354617"/>
                  </a:lnTo>
                  <a:lnTo>
                    <a:pt x="717301" y="358427"/>
                  </a:lnTo>
                  <a:lnTo>
                    <a:pt x="718343" y="362237"/>
                  </a:lnTo>
                  <a:lnTo>
                    <a:pt x="718657" y="364074"/>
                  </a:lnTo>
                  <a:lnTo>
                    <a:pt x="718604" y="367317"/>
                  </a:lnTo>
                  <a:lnTo>
                    <a:pt x="718517" y="368587"/>
                  </a:lnTo>
                  <a:lnTo>
                    <a:pt x="718517" y="371127"/>
                  </a:lnTo>
                  <a:lnTo>
                    <a:pt x="719298" y="373667"/>
                  </a:lnTo>
                  <a:lnTo>
                    <a:pt x="720080" y="374937"/>
                  </a:lnTo>
                  <a:lnTo>
                    <a:pt x="721208" y="377477"/>
                  </a:lnTo>
                  <a:lnTo>
                    <a:pt x="722337" y="378747"/>
                  </a:lnTo>
                  <a:lnTo>
                    <a:pt x="722901" y="381287"/>
                  </a:lnTo>
                  <a:lnTo>
                    <a:pt x="722901" y="386367"/>
                  </a:lnTo>
                  <a:lnTo>
                    <a:pt x="655966" y="386367"/>
                  </a:lnTo>
                  <a:lnTo>
                    <a:pt x="651321" y="388907"/>
                  </a:lnTo>
                  <a:lnTo>
                    <a:pt x="640469" y="395257"/>
                  </a:lnTo>
                  <a:close/>
                </a:path>
                <a:path w="735964" h="428625">
                  <a:moveTo>
                    <a:pt x="414008" y="358081"/>
                  </a:moveTo>
                  <a:lnTo>
                    <a:pt x="414008" y="354617"/>
                  </a:lnTo>
                  <a:lnTo>
                    <a:pt x="415180" y="353347"/>
                  </a:lnTo>
                  <a:lnTo>
                    <a:pt x="419868" y="355887"/>
                  </a:lnTo>
                  <a:lnTo>
                    <a:pt x="418176" y="357157"/>
                  </a:lnTo>
                  <a:lnTo>
                    <a:pt x="414008" y="358081"/>
                  </a:lnTo>
                  <a:close/>
                </a:path>
                <a:path w="735964" h="428625">
                  <a:moveTo>
                    <a:pt x="482072" y="368587"/>
                  </a:moveTo>
                  <a:lnTo>
                    <a:pt x="481291" y="368587"/>
                  </a:lnTo>
                  <a:lnTo>
                    <a:pt x="483722" y="366047"/>
                  </a:lnTo>
                  <a:lnTo>
                    <a:pt x="419695" y="366047"/>
                  </a:lnTo>
                  <a:lnTo>
                    <a:pt x="418479" y="363507"/>
                  </a:lnTo>
                  <a:lnTo>
                    <a:pt x="414269" y="363507"/>
                  </a:lnTo>
                  <a:lnTo>
                    <a:pt x="414008" y="360967"/>
                  </a:lnTo>
                  <a:lnTo>
                    <a:pt x="414008" y="358081"/>
                  </a:lnTo>
                  <a:lnTo>
                    <a:pt x="418176" y="357157"/>
                  </a:lnTo>
                  <a:lnTo>
                    <a:pt x="419868" y="355887"/>
                  </a:lnTo>
                  <a:lnTo>
                    <a:pt x="415180" y="353347"/>
                  </a:lnTo>
                  <a:lnTo>
                    <a:pt x="481465" y="353347"/>
                  </a:lnTo>
                  <a:lnTo>
                    <a:pt x="481638" y="357157"/>
                  </a:lnTo>
                  <a:lnTo>
                    <a:pt x="482767" y="362237"/>
                  </a:lnTo>
                  <a:lnTo>
                    <a:pt x="483288" y="363507"/>
                  </a:lnTo>
                  <a:lnTo>
                    <a:pt x="415354" y="363507"/>
                  </a:lnTo>
                  <a:lnTo>
                    <a:pt x="414734" y="364074"/>
                  </a:lnTo>
                  <a:lnTo>
                    <a:pt x="483520" y="364074"/>
                  </a:lnTo>
                  <a:lnTo>
                    <a:pt x="484851" y="367317"/>
                  </a:lnTo>
                  <a:lnTo>
                    <a:pt x="482072" y="368587"/>
                  </a:lnTo>
                  <a:close/>
                </a:path>
                <a:path w="735964" h="428625">
                  <a:moveTo>
                    <a:pt x="419695" y="366047"/>
                  </a:moveTo>
                  <a:lnTo>
                    <a:pt x="415571" y="366047"/>
                  </a:lnTo>
                  <a:lnTo>
                    <a:pt x="415311" y="364777"/>
                  </a:lnTo>
                  <a:lnTo>
                    <a:pt x="414734" y="364074"/>
                  </a:lnTo>
                  <a:lnTo>
                    <a:pt x="415354" y="363507"/>
                  </a:lnTo>
                  <a:lnTo>
                    <a:pt x="418479" y="363507"/>
                  </a:lnTo>
                  <a:lnTo>
                    <a:pt x="419695" y="366047"/>
                  </a:lnTo>
                  <a:close/>
                </a:path>
                <a:path w="735964" h="428625">
                  <a:moveTo>
                    <a:pt x="452468" y="415577"/>
                  </a:moveTo>
                  <a:lnTo>
                    <a:pt x="441356" y="415577"/>
                  </a:lnTo>
                  <a:lnTo>
                    <a:pt x="438230" y="413037"/>
                  </a:lnTo>
                  <a:lnTo>
                    <a:pt x="435626" y="411767"/>
                  </a:lnTo>
                  <a:lnTo>
                    <a:pt x="431979" y="411767"/>
                  </a:lnTo>
                  <a:lnTo>
                    <a:pt x="429896" y="406687"/>
                  </a:lnTo>
                  <a:lnTo>
                    <a:pt x="428550" y="402877"/>
                  </a:lnTo>
                  <a:lnTo>
                    <a:pt x="427942" y="402877"/>
                  </a:lnTo>
                  <a:lnTo>
                    <a:pt x="427421" y="401607"/>
                  </a:lnTo>
                  <a:lnTo>
                    <a:pt x="425121" y="400337"/>
                  </a:lnTo>
                  <a:lnTo>
                    <a:pt x="421040" y="399067"/>
                  </a:lnTo>
                  <a:lnTo>
                    <a:pt x="420259" y="393987"/>
                  </a:lnTo>
                  <a:lnTo>
                    <a:pt x="419261" y="391447"/>
                  </a:lnTo>
                  <a:lnTo>
                    <a:pt x="418045" y="390177"/>
                  </a:lnTo>
                  <a:lnTo>
                    <a:pt x="416917" y="390177"/>
                  </a:lnTo>
                  <a:lnTo>
                    <a:pt x="414486" y="387637"/>
                  </a:lnTo>
                  <a:lnTo>
                    <a:pt x="410753" y="382557"/>
                  </a:lnTo>
                  <a:lnTo>
                    <a:pt x="414052" y="381287"/>
                  </a:lnTo>
                  <a:lnTo>
                    <a:pt x="414703" y="380017"/>
                  </a:lnTo>
                  <a:lnTo>
                    <a:pt x="410796" y="380017"/>
                  </a:lnTo>
                  <a:lnTo>
                    <a:pt x="409841" y="378747"/>
                  </a:lnTo>
                  <a:lnTo>
                    <a:pt x="409841" y="371127"/>
                  </a:lnTo>
                  <a:lnTo>
                    <a:pt x="410666" y="368587"/>
                  </a:lnTo>
                  <a:lnTo>
                    <a:pt x="413965" y="364777"/>
                  </a:lnTo>
                  <a:lnTo>
                    <a:pt x="414734" y="364074"/>
                  </a:lnTo>
                  <a:lnTo>
                    <a:pt x="415311" y="364777"/>
                  </a:lnTo>
                  <a:lnTo>
                    <a:pt x="415571" y="366047"/>
                  </a:lnTo>
                  <a:lnTo>
                    <a:pt x="483722" y="366047"/>
                  </a:lnTo>
                  <a:lnTo>
                    <a:pt x="481291" y="368587"/>
                  </a:lnTo>
                  <a:lnTo>
                    <a:pt x="487629" y="368587"/>
                  </a:lnTo>
                  <a:lnTo>
                    <a:pt x="488584" y="369857"/>
                  </a:lnTo>
                  <a:lnTo>
                    <a:pt x="489625" y="371127"/>
                  </a:lnTo>
                  <a:lnTo>
                    <a:pt x="489799" y="372397"/>
                  </a:lnTo>
                  <a:lnTo>
                    <a:pt x="490060" y="373667"/>
                  </a:lnTo>
                  <a:lnTo>
                    <a:pt x="491796" y="377477"/>
                  </a:lnTo>
                  <a:lnTo>
                    <a:pt x="495008" y="381287"/>
                  </a:lnTo>
                  <a:lnTo>
                    <a:pt x="487021" y="386367"/>
                  </a:lnTo>
                  <a:lnTo>
                    <a:pt x="482420" y="390177"/>
                  </a:lnTo>
                  <a:lnTo>
                    <a:pt x="479989" y="397797"/>
                  </a:lnTo>
                  <a:lnTo>
                    <a:pt x="476603" y="402877"/>
                  </a:lnTo>
                  <a:lnTo>
                    <a:pt x="471973" y="409227"/>
                  </a:lnTo>
                  <a:lnTo>
                    <a:pt x="466098" y="409227"/>
                  </a:lnTo>
                  <a:lnTo>
                    <a:pt x="462191" y="410497"/>
                  </a:lnTo>
                  <a:lnTo>
                    <a:pt x="456462" y="414307"/>
                  </a:lnTo>
                  <a:lnTo>
                    <a:pt x="452468" y="415577"/>
                  </a:lnTo>
                  <a:close/>
                </a:path>
                <a:path w="735964" h="428625">
                  <a:moveTo>
                    <a:pt x="487629" y="368587"/>
                  </a:moveTo>
                  <a:lnTo>
                    <a:pt x="482072" y="368587"/>
                  </a:lnTo>
                  <a:lnTo>
                    <a:pt x="484851" y="367317"/>
                  </a:lnTo>
                  <a:lnTo>
                    <a:pt x="484330" y="366047"/>
                  </a:lnTo>
                  <a:lnTo>
                    <a:pt x="485111" y="366047"/>
                  </a:lnTo>
                  <a:lnTo>
                    <a:pt x="486674" y="367317"/>
                  </a:lnTo>
                  <a:lnTo>
                    <a:pt x="487629" y="368587"/>
                  </a:lnTo>
                  <a:close/>
                </a:path>
                <a:path w="735964" h="428625">
                  <a:moveTo>
                    <a:pt x="653231" y="388590"/>
                  </a:moveTo>
                  <a:lnTo>
                    <a:pt x="655966" y="386367"/>
                  </a:lnTo>
                  <a:lnTo>
                    <a:pt x="722901" y="386367"/>
                  </a:lnTo>
                  <a:lnTo>
                    <a:pt x="722901" y="387637"/>
                  </a:lnTo>
                  <a:lnTo>
                    <a:pt x="658310" y="387637"/>
                  </a:lnTo>
                  <a:lnTo>
                    <a:pt x="653231" y="388590"/>
                  </a:lnTo>
                  <a:close/>
                </a:path>
                <a:path w="735964" h="428625">
                  <a:moveTo>
                    <a:pt x="654143" y="388907"/>
                  </a:moveTo>
                  <a:lnTo>
                    <a:pt x="652840" y="388907"/>
                  </a:lnTo>
                  <a:lnTo>
                    <a:pt x="653231" y="388590"/>
                  </a:lnTo>
                  <a:lnTo>
                    <a:pt x="658310" y="387637"/>
                  </a:lnTo>
                  <a:lnTo>
                    <a:pt x="654143" y="388907"/>
                  </a:lnTo>
                  <a:close/>
                </a:path>
                <a:path w="735964" h="428625">
                  <a:moveTo>
                    <a:pt x="722901" y="388907"/>
                  </a:moveTo>
                  <a:lnTo>
                    <a:pt x="654143" y="388907"/>
                  </a:lnTo>
                  <a:lnTo>
                    <a:pt x="658310" y="387637"/>
                  </a:lnTo>
                  <a:lnTo>
                    <a:pt x="722901" y="387637"/>
                  </a:lnTo>
                  <a:lnTo>
                    <a:pt x="722901" y="388907"/>
                  </a:lnTo>
                  <a:close/>
                </a:path>
                <a:path w="735964" h="428625">
                  <a:moveTo>
                    <a:pt x="688237" y="428277"/>
                  </a:moveTo>
                  <a:lnTo>
                    <a:pt x="674628" y="428277"/>
                  </a:lnTo>
                  <a:lnTo>
                    <a:pt x="667946" y="427007"/>
                  </a:lnTo>
                  <a:lnTo>
                    <a:pt x="666210" y="423197"/>
                  </a:lnTo>
                  <a:lnTo>
                    <a:pt x="664778" y="420657"/>
                  </a:lnTo>
                  <a:lnTo>
                    <a:pt x="655575" y="409227"/>
                  </a:lnTo>
                  <a:lnTo>
                    <a:pt x="654273" y="407957"/>
                  </a:lnTo>
                  <a:lnTo>
                    <a:pt x="653622" y="404147"/>
                  </a:lnTo>
                  <a:lnTo>
                    <a:pt x="653622" y="399067"/>
                  </a:lnTo>
                  <a:lnTo>
                    <a:pt x="652710" y="396527"/>
                  </a:lnTo>
                  <a:lnTo>
                    <a:pt x="649064" y="391447"/>
                  </a:lnTo>
                  <a:lnTo>
                    <a:pt x="651538" y="388907"/>
                  </a:lnTo>
                  <a:lnTo>
                    <a:pt x="653231" y="388590"/>
                  </a:lnTo>
                  <a:lnTo>
                    <a:pt x="652840" y="388907"/>
                  </a:lnTo>
                  <a:lnTo>
                    <a:pt x="722901" y="388907"/>
                  </a:lnTo>
                  <a:lnTo>
                    <a:pt x="722901" y="392717"/>
                  </a:lnTo>
                  <a:lnTo>
                    <a:pt x="721555" y="397797"/>
                  </a:lnTo>
                  <a:lnTo>
                    <a:pt x="716173" y="405417"/>
                  </a:lnTo>
                  <a:lnTo>
                    <a:pt x="712961" y="410497"/>
                  </a:lnTo>
                  <a:lnTo>
                    <a:pt x="709228" y="415577"/>
                  </a:lnTo>
                  <a:lnTo>
                    <a:pt x="704453" y="416847"/>
                  </a:lnTo>
                  <a:lnTo>
                    <a:pt x="701240" y="418117"/>
                  </a:lnTo>
                  <a:lnTo>
                    <a:pt x="699591" y="418117"/>
                  </a:lnTo>
                  <a:lnTo>
                    <a:pt x="698028" y="419387"/>
                  </a:lnTo>
                  <a:lnTo>
                    <a:pt x="696552" y="421927"/>
                  </a:lnTo>
                  <a:lnTo>
                    <a:pt x="695163" y="427007"/>
                  </a:lnTo>
                  <a:lnTo>
                    <a:pt x="688237" y="428277"/>
                  </a:lnTo>
                  <a:close/>
                </a:path>
                <a:path w="735964" h="428625">
                  <a:moveTo>
                    <a:pt x="471047" y="410497"/>
                  </a:moveTo>
                  <a:lnTo>
                    <a:pt x="466098" y="409227"/>
                  </a:lnTo>
                  <a:lnTo>
                    <a:pt x="471973" y="409227"/>
                  </a:lnTo>
                  <a:lnTo>
                    <a:pt x="471047" y="410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4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17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2091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7191" y="468350"/>
              <a:ext cx="317500" cy="673100"/>
            </a:xfrm>
            <a:custGeom>
              <a:avLst/>
              <a:gdLst/>
              <a:ahLst/>
              <a:cxnLst/>
              <a:rect l="l" t="t" r="r" b="b"/>
              <a:pathLst>
                <a:path w="317500" h="673100">
                  <a:moveTo>
                    <a:pt x="3175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17500" y="0"/>
                  </a:lnTo>
                  <a:lnTo>
                    <a:pt x="3175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35834" y="623950"/>
              <a:ext cx="368300" cy="391160"/>
            </a:xfrm>
            <a:custGeom>
              <a:avLst/>
              <a:gdLst/>
              <a:ahLst/>
              <a:cxnLst/>
              <a:rect l="l" t="t" r="r" b="b"/>
              <a:pathLst>
                <a:path w="368300" h="391159">
                  <a:moveTo>
                    <a:pt x="108954" y="3810"/>
                  </a:moveTo>
                  <a:lnTo>
                    <a:pt x="83908" y="3810"/>
                  </a:lnTo>
                  <a:lnTo>
                    <a:pt x="85644" y="1270"/>
                  </a:lnTo>
                  <a:lnTo>
                    <a:pt x="88986" y="0"/>
                  </a:lnTo>
                  <a:lnTo>
                    <a:pt x="98623" y="0"/>
                  </a:lnTo>
                  <a:lnTo>
                    <a:pt x="101748" y="1270"/>
                  </a:lnTo>
                  <a:lnTo>
                    <a:pt x="106610" y="2540"/>
                  </a:lnTo>
                  <a:lnTo>
                    <a:pt x="108954" y="3810"/>
                  </a:lnTo>
                  <a:close/>
                </a:path>
                <a:path w="368300" h="391159">
                  <a:moveTo>
                    <a:pt x="234664" y="6350"/>
                  </a:moveTo>
                  <a:lnTo>
                    <a:pt x="150800" y="6350"/>
                  </a:lnTo>
                  <a:lnTo>
                    <a:pt x="153925" y="0"/>
                  </a:lnTo>
                  <a:lnTo>
                    <a:pt x="156269" y="1270"/>
                  </a:lnTo>
                  <a:lnTo>
                    <a:pt x="159394" y="5080"/>
                  </a:lnTo>
                  <a:lnTo>
                    <a:pt x="230888" y="5080"/>
                  </a:lnTo>
                  <a:lnTo>
                    <a:pt x="234664" y="6350"/>
                  </a:lnTo>
                  <a:close/>
                </a:path>
                <a:path w="368300" h="391159">
                  <a:moveTo>
                    <a:pt x="230888" y="5080"/>
                  </a:moveTo>
                  <a:lnTo>
                    <a:pt x="159394" y="5080"/>
                  </a:lnTo>
                  <a:lnTo>
                    <a:pt x="160957" y="2540"/>
                  </a:lnTo>
                  <a:lnTo>
                    <a:pt x="165124" y="1270"/>
                  </a:lnTo>
                  <a:lnTo>
                    <a:pt x="171896" y="0"/>
                  </a:lnTo>
                  <a:lnTo>
                    <a:pt x="183660" y="0"/>
                  </a:lnTo>
                  <a:lnTo>
                    <a:pt x="186611" y="2540"/>
                  </a:lnTo>
                  <a:lnTo>
                    <a:pt x="200459" y="2540"/>
                  </a:lnTo>
                  <a:lnTo>
                    <a:pt x="203844" y="3810"/>
                  </a:lnTo>
                  <a:lnTo>
                    <a:pt x="226721" y="3810"/>
                  </a:lnTo>
                  <a:lnTo>
                    <a:pt x="230888" y="5080"/>
                  </a:lnTo>
                  <a:close/>
                </a:path>
                <a:path w="368300" h="391159">
                  <a:moveTo>
                    <a:pt x="200459" y="2540"/>
                  </a:moveTo>
                  <a:lnTo>
                    <a:pt x="186611" y="2540"/>
                  </a:lnTo>
                  <a:lnTo>
                    <a:pt x="189476" y="0"/>
                  </a:lnTo>
                  <a:lnTo>
                    <a:pt x="192819" y="0"/>
                  </a:lnTo>
                  <a:lnTo>
                    <a:pt x="200459" y="2540"/>
                  </a:lnTo>
                  <a:close/>
                </a:path>
                <a:path w="368300" h="391159">
                  <a:moveTo>
                    <a:pt x="311497" y="2540"/>
                  </a:moveTo>
                  <a:lnTo>
                    <a:pt x="296304" y="2540"/>
                  </a:lnTo>
                  <a:lnTo>
                    <a:pt x="298995" y="1270"/>
                  </a:lnTo>
                  <a:lnTo>
                    <a:pt x="303510" y="0"/>
                  </a:lnTo>
                  <a:lnTo>
                    <a:pt x="307590" y="0"/>
                  </a:lnTo>
                  <a:lnTo>
                    <a:pt x="308805" y="1270"/>
                  </a:lnTo>
                  <a:lnTo>
                    <a:pt x="311497" y="1270"/>
                  </a:lnTo>
                  <a:lnTo>
                    <a:pt x="311497" y="2540"/>
                  </a:lnTo>
                  <a:close/>
                </a:path>
                <a:path w="368300" h="391159">
                  <a:moveTo>
                    <a:pt x="322566" y="1270"/>
                  </a:moveTo>
                  <a:lnTo>
                    <a:pt x="313884" y="1270"/>
                  </a:lnTo>
                  <a:lnTo>
                    <a:pt x="315143" y="0"/>
                  </a:lnTo>
                  <a:lnTo>
                    <a:pt x="320482" y="0"/>
                  </a:lnTo>
                  <a:lnTo>
                    <a:pt x="322566" y="1270"/>
                  </a:lnTo>
                  <a:close/>
                </a:path>
                <a:path w="368300" h="391159">
                  <a:moveTo>
                    <a:pt x="347026" y="3810"/>
                  </a:moveTo>
                  <a:lnTo>
                    <a:pt x="325301" y="3810"/>
                  </a:lnTo>
                  <a:lnTo>
                    <a:pt x="325648" y="2540"/>
                  </a:lnTo>
                  <a:lnTo>
                    <a:pt x="325151" y="1847"/>
                  </a:lnTo>
                  <a:lnTo>
                    <a:pt x="325387" y="1270"/>
                  </a:lnTo>
                  <a:lnTo>
                    <a:pt x="326863" y="1270"/>
                  </a:lnTo>
                  <a:lnTo>
                    <a:pt x="328426" y="0"/>
                  </a:lnTo>
                  <a:lnTo>
                    <a:pt x="336630" y="0"/>
                  </a:lnTo>
                  <a:lnTo>
                    <a:pt x="338453" y="1270"/>
                  </a:lnTo>
                  <a:lnTo>
                    <a:pt x="341926" y="2540"/>
                  </a:lnTo>
                  <a:lnTo>
                    <a:pt x="343141" y="2540"/>
                  </a:lnTo>
                  <a:lnTo>
                    <a:pt x="347026" y="3810"/>
                  </a:lnTo>
                  <a:close/>
                </a:path>
                <a:path w="368300" h="391159">
                  <a:moveTo>
                    <a:pt x="256933" y="6350"/>
                  </a:moveTo>
                  <a:lnTo>
                    <a:pt x="240394" y="6350"/>
                  </a:lnTo>
                  <a:lnTo>
                    <a:pt x="243606" y="5080"/>
                  </a:lnTo>
                  <a:lnTo>
                    <a:pt x="251767" y="1270"/>
                  </a:lnTo>
                  <a:lnTo>
                    <a:pt x="255327" y="2540"/>
                  </a:lnTo>
                  <a:lnTo>
                    <a:pt x="256998" y="6032"/>
                  </a:lnTo>
                  <a:lnTo>
                    <a:pt x="256933" y="6350"/>
                  </a:lnTo>
                  <a:close/>
                </a:path>
                <a:path w="368300" h="391159">
                  <a:moveTo>
                    <a:pt x="350911" y="5080"/>
                  </a:moveTo>
                  <a:lnTo>
                    <a:pt x="290183" y="5080"/>
                  </a:lnTo>
                  <a:lnTo>
                    <a:pt x="294003" y="2540"/>
                  </a:lnTo>
                  <a:lnTo>
                    <a:pt x="311974" y="2540"/>
                  </a:lnTo>
                  <a:lnTo>
                    <a:pt x="312929" y="1270"/>
                  </a:lnTo>
                  <a:lnTo>
                    <a:pt x="324736" y="1270"/>
                  </a:lnTo>
                  <a:lnTo>
                    <a:pt x="325151" y="1847"/>
                  </a:lnTo>
                  <a:lnTo>
                    <a:pt x="324867" y="2540"/>
                  </a:lnTo>
                  <a:lnTo>
                    <a:pt x="325301" y="3810"/>
                  </a:lnTo>
                  <a:lnTo>
                    <a:pt x="347026" y="3810"/>
                  </a:lnTo>
                  <a:lnTo>
                    <a:pt x="350911" y="5080"/>
                  </a:lnTo>
                  <a:close/>
                </a:path>
                <a:path w="368300" h="391159">
                  <a:moveTo>
                    <a:pt x="325301" y="3810"/>
                  </a:moveTo>
                  <a:lnTo>
                    <a:pt x="324867" y="2540"/>
                  </a:lnTo>
                  <a:lnTo>
                    <a:pt x="325151" y="1847"/>
                  </a:lnTo>
                  <a:lnTo>
                    <a:pt x="325648" y="2540"/>
                  </a:lnTo>
                  <a:lnTo>
                    <a:pt x="325301" y="3810"/>
                  </a:lnTo>
                  <a:close/>
                </a:path>
                <a:path w="368300" h="391159">
                  <a:moveTo>
                    <a:pt x="69539" y="11430"/>
                  </a:moveTo>
                  <a:lnTo>
                    <a:pt x="42323" y="11430"/>
                  </a:lnTo>
                  <a:lnTo>
                    <a:pt x="42149" y="7620"/>
                  </a:lnTo>
                  <a:lnTo>
                    <a:pt x="43495" y="5080"/>
                  </a:lnTo>
                  <a:lnTo>
                    <a:pt x="46359" y="3810"/>
                  </a:lnTo>
                  <a:lnTo>
                    <a:pt x="49311" y="2540"/>
                  </a:lnTo>
                  <a:lnTo>
                    <a:pt x="52393" y="2540"/>
                  </a:lnTo>
                  <a:lnTo>
                    <a:pt x="55605" y="5080"/>
                  </a:lnTo>
                  <a:lnTo>
                    <a:pt x="60728" y="5080"/>
                  </a:lnTo>
                  <a:lnTo>
                    <a:pt x="60771" y="7620"/>
                  </a:lnTo>
                  <a:lnTo>
                    <a:pt x="62247" y="10160"/>
                  </a:lnTo>
                  <a:lnTo>
                    <a:pt x="69561" y="10160"/>
                  </a:lnTo>
                  <a:lnTo>
                    <a:pt x="69539" y="11430"/>
                  </a:lnTo>
                  <a:close/>
                </a:path>
                <a:path w="368300" h="391159">
                  <a:moveTo>
                    <a:pt x="134391" y="3810"/>
                  </a:moveTo>
                  <a:lnTo>
                    <a:pt x="113382" y="3810"/>
                  </a:lnTo>
                  <a:lnTo>
                    <a:pt x="116334" y="2540"/>
                  </a:lnTo>
                  <a:lnTo>
                    <a:pt x="132221" y="2540"/>
                  </a:lnTo>
                  <a:lnTo>
                    <a:pt x="134391" y="3810"/>
                  </a:lnTo>
                  <a:close/>
                </a:path>
                <a:path w="368300" h="391159">
                  <a:moveTo>
                    <a:pt x="363109" y="11430"/>
                  </a:moveTo>
                  <a:lnTo>
                    <a:pt x="69539" y="11430"/>
                  </a:lnTo>
                  <a:lnTo>
                    <a:pt x="76051" y="3810"/>
                  </a:lnTo>
                  <a:lnTo>
                    <a:pt x="135694" y="3810"/>
                  </a:lnTo>
                  <a:lnTo>
                    <a:pt x="137777" y="2540"/>
                  </a:lnTo>
                  <a:lnTo>
                    <a:pt x="147587" y="2540"/>
                  </a:lnTo>
                  <a:lnTo>
                    <a:pt x="149845" y="5080"/>
                  </a:lnTo>
                  <a:lnTo>
                    <a:pt x="150669" y="5080"/>
                  </a:lnTo>
                  <a:lnTo>
                    <a:pt x="150235" y="6350"/>
                  </a:lnTo>
                  <a:lnTo>
                    <a:pt x="256933" y="6350"/>
                  </a:lnTo>
                  <a:lnTo>
                    <a:pt x="256499" y="7620"/>
                  </a:lnTo>
                  <a:lnTo>
                    <a:pt x="256976" y="8890"/>
                  </a:lnTo>
                  <a:lnTo>
                    <a:pt x="360874" y="8890"/>
                  </a:lnTo>
                  <a:lnTo>
                    <a:pt x="363109" y="11430"/>
                  </a:lnTo>
                  <a:close/>
                </a:path>
                <a:path w="368300" h="391159">
                  <a:moveTo>
                    <a:pt x="226721" y="3810"/>
                  </a:moveTo>
                  <a:lnTo>
                    <a:pt x="206796" y="3810"/>
                  </a:lnTo>
                  <a:lnTo>
                    <a:pt x="208967" y="2540"/>
                  </a:lnTo>
                  <a:lnTo>
                    <a:pt x="222553" y="2540"/>
                  </a:lnTo>
                  <a:lnTo>
                    <a:pt x="226721" y="3810"/>
                  </a:lnTo>
                  <a:close/>
                </a:path>
                <a:path w="368300" h="391159">
                  <a:moveTo>
                    <a:pt x="60728" y="5080"/>
                  </a:moveTo>
                  <a:lnTo>
                    <a:pt x="55605" y="5080"/>
                  </a:lnTo>
                  <a:lnTo>
                    <a:pt x="60207" y="3810"/>
                  </a:lnTo>
                  <a:lnTo>
                    <a:pt x="61380" y="4483"/>
                  </a:lnTo>
                  <a:lnTo>
                    <a:pt x="60728" y="5080"/>
                  </a:lnTo>
                  <a:close/>
                </a:path>
                <a:path w="368300" h="391159">
                  <a:moveTo>
                    <a:pt x="69561" y="10160"/>
                  </a:moveTo>
                  <a:lnTo>
                    <a:pt x="62247" y="10160"/>
                  </a:lnTo>
                  <a:lnTo>
                    <a:pt x="62421" y="5080"/>
                  </a:lnTo>
                  <a:lnTo>
                    <a:pt x="61380" y="4483"/>
                  </a:lnTo>
                  <a:lnTo>
                    <a:pt x="62117" y="3810"/>
                  </a:lnTo>
                  <a:lnTo>
                    <a:pt x="70581" y="3810"/>
                  </a:lnTo>
                  <a:lnTo>
                    <a:pt x="69626" y="6350"/>
                  </a:lnTo>
                  <a:lnTo>
                    <a:pt x="69561" y="10160"/>
                  </a:lnTo>
                  <a:close/>
                </a:path>
                <a:path w="368300" h="391159">
                  <a:moveTo>
                    <a:pt x="69539" y="11430"/>
                  </a:moveTo>
                  <a:lnTo>
                    <a:pt x="69626" y="6350"/>
                  </a:lnTo>
                  <a:lnTo>
                    <a:pt x="70581" y="3810"/>
                  </a:lnTo>
                  <a:lnTo>
                    <a:pt x="76051" y="3810"/>
                  </a:lnTo>
                  <a:lnTo>
                    <a:pt x="69539" y="11430"/>
                  </a:lnTo>
                  <a:close/>
                </a:path>
                <a:path w="368300" h="391159">
                  <a:moveTo>
                    <a:pt x="360874" y="8890"/>
                  </a:moveTo>
                  <a:lnTo>
                    <a:pt x="258365" y="8890"/>
                  </a:lnTo>
                  <a:lnTo>
                    <a:pt x="256998" y="6032"/>
                  </a:lnTo>
                  <a:lnTo>
                    <a:pt x="257454" y="3810"/>
                  </a:lnTo>
                  <a:lnTo>
                    <a:pt x="267437" y="3810"/>
                  </a:lnTo>
                  <a:lnTo>
                    <a:pt x="268392" y="5080"/>
                  </a:lnTo>
                  <a:lnTo>
                    <a:pt x="269825" y="5080"/>
                  </a:lnTo>
                  <a:lnTo>
                    <a:pt x="269825" y="6350"/>
                  </a:lnTo>
                  <a:lnTo>
                    <a:pt x="358638" y="6350"/>
                  </a:lnTo>
                  <a:lnTo>
                    <a:pt x="360874" y="8890"/>
                  </a:lnTo>
                  <a:close/>
                </a:path>
                <a:path w="368300" h="391159">
                  <a:moveTo>
                    <a:pt x="358638" y="6350"/>
                  </a:moveTo>
                  <a:lnTo>
                    <a:pt x="270129" y="6350"/>
                  </a:lnTo>
                  <a:lnTo>
                    <a:pt x="270736" y="5080"/>
                  </a:lnTo>
                  <a:lnTo>
                    <a:pt x="271431" y="3810"/>
                  </a:lnTo>
                  <a:lnTo>
                    <a:pt x="280156" y="3810"/>
                  </a:lnTo>
                  <a:lnTo>
                    <a:pt x="283976" y="5080"/>
                  </a:lnTo>
                  <a:lnTo>
                    <a:pt x="350911" y="5080"/>
                  </a:lnTo>
                  <a:lnTo>
                    <a:pt x="358638" y="6350"/>
                  </a:lnTo>
                  <a:close/>
                </a:path>
                <a:path w="368300" h="391159">
                  <a:moveTo>
                    <a:pt x="62247" y="10160"/>
                  </a:moveTo>
                  <a:lnTo>
                    <a:pt x="60771" y="7620"/>
                  </a:lnTo>
                  <a:lnTo>
                    <a:pt x="60728" y="5080"/>
                  </a:lnTo>
                  <a:lnTo>
                    <a:pt x="61380" y="4483"/>
                  </a:lnTo>
                  <a:lnTo>
                    <a:pt x="62421" y="5080"/>
                  </a:lnTo>
                  <a:lnTo>
                    <a:pt x="62247" y="10160"/>
                  </a:lnTo>
                  <a:close/>
                </a:path>
                <a:path w="368300" h="391159">
                  <a:moveTo>
                    <a:pt x="258365" y="8890"/>
                  </a:moveTo>
                  <a:lnTo>
                    <a:pt x="256976" y="8890"/>
                  </a:lnTo>
                  <a:lnTo>
                    <a:pt x="256499" y="7620"/>
                  </a:lnTo>
                  <a:lnTo>
                    <a:pt x="256933" y="6350"/>
                  </a:lnTo>
                  <a:lnTo>
                    <a:pt x="256998" y="6032"/>
                  </a:lnTo>
                  <a:lnTo>
                    <a:pt x="258365" y="8890"/>
                  </a:lnTo>
                  <a:close/>
                </a:path>
                <a:path w="368300" h="391159">
                  <a:moveTo>
                    <a:pt x="30472" y="68580"/>
                  </a:moveTo>
                  <a:lnTo>
                    <a:pt x="23093" y="64770"/>
                  </a:lnTo>
                  <a:lnTo>
                    <a:pt x="16625" y="60960"/>
                  </a:lnTo>
                  <a:lnTo>
                    <a:pt x="11069" y="59690"/>
                  </a:lnTo>
                  <a:lnTo>
                    <a:pt x="9072" y="58420"/>
                  </a:lnTo>
                  <a:lnTo>
                    <a:pt x="7553" y="55880"/>
                  </a:lnTo>
                  <a:lnTo>
                    <a:pt x="6511" y="53340"/>
                  </a:lnTo>
                  <a:lnTo>
                    <a:pt x="5382" y="50800"/>
                  </a:lnTo>
                  <a:lnTo>
                    <a:pt x="4340" y="48260"/>
                  </a:lnTo>
                  <a:lnTo>
                    <a:pt x="2430" y="44450"/>
                  </a:lnTo>
                  <a:lnTo>
                    <a:pt x="1649" y="41910"/>
                  </a:lnTo>
                  <a:lnTo>
                    <a:pt x="1041" y="39370"/>
                  </a:lnTo>
                  <a:lnTo>
                    <a:pt x="0" y="35560"/>
                  </a:lnTo>
                  <a:lnTo>
                    <a:pt x="0" y="33020"/>
                  </a:lnTo>
                  <a:lnTo>
                    <a:pt x="12371" y="15240"/>
                  </a:lnTo>
                  <a:lnTo>
                    <a:pt x="12197" y="15240"/>
                  </a:lnTo>
                  <a:lnTo>
                    <a:pt x="12501" y="13970"/>
                  </a:lnTo>
                  <a:lnTo>
                    <a:pt x="13282" y="11430"/>
                  </a:lnTo>
                  <a:lnTo>
                    <a:pt x="13977" y="8890"/>
                  </a:lnTo>
                  <a:lnTo>
                    <a:pt x="17363" y="7620"/>
                  </a:lnTo>
                  <a:lnTo>
                    <a:pt x="23440" y="6350"/>
                  </a:lnTo>
                  <a:lnTo>
                    <a:pt x="26044" y="6350"/>
                  </a:lnTo>
                  <a:lnTo>
                    <a:pt x="28128" y="7620"/>
                  </a:lnTo>
                  <a:lnTo>
                    <a:pt x="30735" y="8679"/>
                  </a:lnTo>
                  <a:lnTo>
                    <a:pt x="30602" y="8890"/>
                  </a:lnTo>
                  <a:lnTo>
                    <a:pt x="29040" y="13970"/>
                  </a:lnTo>
                  <a:lnTo>
                    <a:pt x="365123" y="13970"/>
                  </a:lnTo>
                  <a:lnTo>
                    <a:pt x="368145" y="17780"/>
                  </a:lnTo>
                  <a:lnTo>
                    <a:pt x="366842" y="25400"/>
                  </a:lnTo>
                  <a:lnTo>
                    <a:pt x="366441" y="26670"/>
                  </a:lnTo>
                  <a:lnTo>
                    <a:pt x="359550" y="26670"/>
                  </a:lnTo>
                  <a:lnTo>
                    <a:pt x="360157" y="29210"/>
                  </a:lnTo>
                  <a:lnTo>
                    <a:pt x="361416" y="30480"/>
                  </a:lnTo>
                  <a:lnTo>
                    <a:pt x="365019" y="30480"/>
                  </a:lnTo>
                  <a:lnTo>
                    <a:pt x="365974" y="33020"/>
                  </a:lnTo>
                  <a:lnTo>
                    <a:pt x="365887" y="36830"/>
                  </a:lnTo>
                  <a:lnTo>
                    <a:pt x="364759" y="43180"/>
                  </a:lnTo>
                  <a:lnTo>
                    <a:pt x="363977" y="44450"/>
                  </a:lnTo>
                  <a:lnTo>
                    <a:pt x="79176" y="44450"/>
                  </a:lnTo>
                  <a:lnTo>
                    <a:pt x="73967" y="45720"/>
                  </a:lnTo>
                  <a:lnTo>
                    <a:pt x="72448" y="46990"/>
                  </a:lnTo>
                  <a:lnTo>
                    <a:pt x="74618" y="48260"/>
                  </a:lnTo>
                  <a:lnTo>
                    <a:pt x="76876" y="49530"/>
                  </a:lnTo>
                  <a:lnTo>
                    <a:pt x="78568" y="50800"/>
                  </a:lnTo>
                  <a:lnTo>
                    <a:pt x="79697" y="52070"/>
                  </a:lnTo>
                  <a:lnTo>
                    <a:pt x="81694" y="57150"/>
                  </a:lnTo>
                  <a:lnTo>
                    <a:pt x="84428" y="59690"/>
                  </a:lnTo>
                  <a:lnTo>
                    <a:pt x="84819" y="59690"/>
                  </a:lnTo>
                  <a:lnTo>
                    <a:pt x="80999" y="62230"/>
                  </a:lnTo>
                  <a:lnTo>
                    <a:pt x="58601" y="62230"/>
                  </a:lnTo>
                  <a:lnTo>
                    <a:pt x="54781" y="63500"/>
                  </a:lnTo>
                  <a:lnTo>
                    <a:pt x="50917" y="63500"/>
                  </a:lnTo>
                  <a:lnTo>
                    <a:pt x="50266" y="64770"/>
                  </a:lnTo>
                  <a:lnTo>
                    <a:pt x="34813" y="64770"/>
                  </a:lnTo>
                  <a:lnTo>
                    <a:pt x="32990" y="66040"/>
                  </a:lnTo>
                  <a:lnTo>
                    <a:pt x="30472" y="68580"/>
                  </a:lnTo>
                  <a:close/>
                </a:path>
                <a:path w="368300" h="391159">
                  <a:moveTo>
                    <a:pt x="365123" y="13970"/>
                  </a:moveTo>
                  <a:lnTo>
                    <a:pt x="29040" y="13970"/>
                  </a:lnTo>
                  <a:lnTo>
                    <a:pt x="31036" y="11430"/>
                  </a:lnTo>
                  <a:lnTo>
                    <a:pt x="31253" y="8890"/>
                  </a:lnTo>
                  <a:lnTo>
                    <a:pt x="30735" y="8679"/>
                  </a:lnTo>
                  <a:lnTo>
                    <a:pt x="32208" y="6350"/>
                  </a:lnTo>
                  <a:lnTo>
                    <a:pt x="33858" y="7620"/>
                  </a:lnTo>
                  <a:lnTo>
                    <a:pt x="35594" y="8890"/>
                  </a:lnTo>
                  <a:lnTo>
                    <a:pt x="42062" y="8890"/>
                  </a:lnTo>
                  <a:lnTo>
                    <a:pt x="42323" y="11430"/>
                  </a:lnTo>
                  <a:lnTo>
                    <a:pt x="363109" y="11430"/>
                  </a:lnTo>
                  <a:lnTo>
                    <a:pt x="365123" y="13970"/>
                  </a:lnTo>
                  <a:close/>
                </a:path>
                <a:path w="368300" h="391159">
                  <a:moveTo>
                    <a:pt x="29040" y="13970"/>
                  </a:moveTo>
                  <a:lnTo>
                    <a:pt x="30602" y="8890"/>
                  </a:lnTo>
                  <a:lnTo>
                    <a:pt x="30735" y="8679"/>
                  </a:lnTo>
                  <a:lnTo>
                    <a:pt x="31253" y="8890"/>
                  </a:lnTo>
                  <a:lnTo>
                    <a:pt x="31036" y="11430"/>
                  </a:lnTo>
                  <a:lnTo>
                    <a:pt x="29040" y="13970"/>
                  </a:lnTo>
                  <a:close/>
                </a:path>
                <a:path w="368300" h="391159">
                  <a:moveTo>
                    <a:pt x="365019" y="30480"/>
                  </a:moveTo>
                  <a:lnTo>
                    <a:pt x="361416" y="30480"/>
                  </a:lnTo>
                  <a:lnTo>
                    <a:pt x="360157" y="29210"/>
                  </a:lnTo>
                  <a:lnTo>
                    <a:pt x="359550" y="26670"/>
                  </a:lnTo>
                  <a:lnTo>
                    <a:pt x="362328" y="26670"/>
                  </a:lnTo>
                  <a:lnTo>
                    <a:pt x="364151" y="27940"/>
                  </a:lnTo>
                  <a:lnTo>
                    <a:pt x="365019" y="30480"/>
                  </a:lnTo>
                  <a:close/>
                </a:path>
                <a:path w="368300" h="391159">
                  <a:moveTo>
                    <a:pt x="365236" y="30480"/>
                  </a:moveTo>
                  <a:lnTo>
                    <a:pt x="365019" y="30480"/>
                  </a:lnTo>
                  <a:lnTo>
                    <a:pt x="364151" y="27940"/>
                  </a:lnTo>
                  <a:lnTo>
                    <a:pt x="362328" y="26670"/>
                  </a:lnTo>
                  <a:lnTo>
                    <a:pt x="366441" y="26670"/>
                  </a:lnTo>
                  <a:lnTo>
                    <a:pt x="365236" y="30480"/>
                  </a:lnTo>
                  <a:close/>
                </a:path>
                <a:path w="368300" h="391159">
                  <a:moveTo>
                    <a:pt x="84819" y="59690"/>
                  </a:moveTo>
                  <a:lnTo>
                    <a:pt x="84428" y="59690"/>
                  </a:lnTo>
                  <a:lnTo>
                    <a:pt x="81694" y="57150"/>
                  </a:lnTo>
                  <a:lnTo>
                    <a:pt x="79697" y="52070"/>
                  </a:lnTo>
                  <a:lnTo>
                    <a:pt x="78568" y="50800"/>
                  </a:lnTo>
                  <a:lnTo>
                    <a:pt x="76876" y="49530"/>
                  </a:lnTo>
                  <a:lnTo>
                    <a:pt x="74618" y="48260"/>
                  </a:lnTo>
                  <a:lnTo>
                    <a:pt x="72448" y="46990"/>
                  </a:lnTo>
                  <a:lnTo>
                    <a:pt x="73967" y="45720"/>
                  </a:lnTo>
                  <a:lnTo>
                    <a:pt x="79176" y="44450"/>
                  </a:lnTo>
                  <a:lnTo>
                    <a:pt x="83604" y="48260"/>
                  </a:lnTo>
                  <a:lnTo>
                    <a:pt x="85601" y="52070"/>
                  </a:lnTo>
                  <a:lnTo>
                    <a:pt x="85166" y="55880"/>
                  </a:lnTo>
                  <a:lnTo>
                    <a:pt x="84819" y="59690"/>
                  </a:lnTo>
                  <a:close/>
                </a:path>
                <a:path w="368300" h="391159">
                  <a:moveTo>
                    <a:pt x="91461" y="59690"/>
                  </a:moveTo>
                  <a:lnTo>
                    <a:pt x="84819" y="59690"/>
                  </a:lnTo>
                  <a:lnTo>
                    <a:pt x="85166" y="55880"/>
                  </a:lnTo>
                  <a:lnTo>
                    <a:pt x="85601" y="52070"/>
                  </a:lnTo>
                  <a:lnTo>
                    <a:pt x="83604" y="48260"/>
                  </a:lnTo>
                  <a:lnTo>
                    <a:pt x="79176" y="44450"/>
                  </a:lnTo>
                  <a:lnTo>
                    <a:pt x="363977" y="44450"/>
                  </a:lnTo>
                  <a:lnTo>
                    <a:pt x="362415" y="46990"/>
                  </a:lnTo>
                  <a:lnTo>
                    <a:pt x="360157" y="49530"/>
                  </a:lnTo>
                  <a:lnTo>
                    <a:pt x="355903" y="52070"/>
                  </a:lnTo>
                  <a:lnTo>
                    <a:pt x="353559" y="54610"/>
                  </a:lnTo>
                  <a:lnTo>
                    <a:pt x="94282" y="54610"/>
                  </a:lnTo>
                  <a:lnTo>
                    <a:pt x="93588" y="58420"/>
                  </a:lnTo>
                  <a:lnTo>
                    <a:pt x="91461" y="59690"/>
                  </a:lnTo>
                  <a:close/>
                </a:path>
                <a:path w="368300" h="391159">
                  <a:moveTo>
                    <a:pt x="96887" y="59690"/>
                  </a:moveTo>
                  <a:lnTo>
                    <a:pt x="95237" y="58420"/>
                  </a:lnTo>
                  <a:lnTo>
                    <a:pt x="94282" y="54610"/>
                  </a:lnTo>
                  <a:lnTo>
                    <a:pt x="163041" y="54610"/>
                  </a:lnTo>
                  <a:lnTo>
                    <a:pt x="161391" y="55880"/>
                  </a:lnTo>
                  <a:lnTo>
                    <a:pt x="102226" y="55880"/>
                  </a:lnTo>
                  <a:lnTo>
                    <a:pt x="102660" y="57150"/>
                  </a:lnTo>
                  <a:lnTo>
                    <a:pt x="101662" y="58420"/>
                  </a:lnTo>
                  <a:lnTo>
                    <a:pt x="96887" y="59690"/>
                  </a:lnTo>
                  <a:close/>
                </a:path>
                <a:path w="368300" h="391159">
                  <a:moveTo>
                    <a:pt x="166065" y="141874"/>
                  </a:moveTo>
                  <a:lnTo>
                    <a:pt x="164430" y="139700"/>
                  </a:lnTo>
                  <a:lnTo>
                    <a:pt x="164864" y="137160"/>
                  </a:lnTo>
                  <a:lnTo>
                    <a:pt x="165645" y="133350"/>
                  </a:lnTo>
                  <a:lnTo>
                    <a:pt x="165645" y="132080"/>
                  </a:lnTo>
                  <a:lnTo>
                    <a:pt x="164777" y="129540"/>
                  </a:lnTo>
                  <a:lnTo>
                    <a:pt x="164603" y="128270"/>
                  </a:lnTo>
                  <a:lnTo>
                    <a:pt x="164603" y="121920"/>
                  </a:lnTo>
                  <a:lnTo>
                    <a:pt x="164951" y="119380"/>
                  </a:lnTo>
                  <a:lnTo>
                    <a:pt x="166340" y="114300"/>
                  </a:lnTo>
                  <a:lnTo>
                    <a:pt x="166687" y="111760"/>
                  </a:lnTo>
                  <a:lnTo>
                    <a:pt x="166687" y="105410"/>
                  </a:lnTo>
                  <a:lnTo>
                    <a:pt x="166079" y="100330"/>
                  </a:lnTo>
                  <a:lnTo>
                    <a:pt x="163649" y="87630"/>
                  </a:lnTo>
                  <a:lnTo>
                    <a:pt x="163041" y="81280"/>
                  </a:lnTo>
                  <a:lnTo>
                    <a:pt x="163128" y="73660"/>
                  </a:lnTo>
                  <a:lnTo>
                    <a:pt x="163475" y="71120"/>
                  </a:lnTo>
                  <a:lnTo>
                    <a:pt x="163562" y="66040"/>
                  </a:lnTo>
                  <a:lnTo>
                    <a:pt x="163128" y="63500"/>
                  </a:lnTo>
                  <a:lnTo>
                    <a:pt x="161391" y="57150"/>
                  </a:lnTo>
                  <a:lnTo>
                    <a:pt x="161652" y="55880"/>
                  </a:lnTo>
                  <a:lnTo>
                    <a:pt x="163041" y="54610"/>
                  </a:lnTo>
                  <a:lnTo>
                    <a:pt x="353559" y="54610"/>
                  </a:lnTo>
                  <a:lnTo>
                    <a:pt x="350955" y="58420"/>
                  </a:lnTo>
                  <a:lnTo>
                    <a:pt x="220991" y="58420"/>
                  </a:lnTo>
                  <a:lnTo>
                    <a:pt x="220730" y="59690"/>
                  </a:lnTo>
                  <a:lnTo>
                    <a:pt x="221729" y="59690"/>
                  </a:lnTo>
                  <a:lnTo>
                    <a:pt x="222032" y="60960"/>
                  </a:lnTo>
                  <a:lnTo>
                    <a:pt x="222640" y="62230"/>
                  </a:lnTo>
                  <a:lnTo>
                    <a:pt x="222843" y="64770"/>
                  </a:lnTo>
                  <a:lnTo>
                    <a:pt x="222944" y="69850"/>
                  </a:lnTo>
                  <a:lnTo>
                    <a:pt x="220166" y="72390"/>
                  </a:lnTo>
                  <a:lnTo>
                    <a:pt x="219298" y="73660"/>
                  </a:lnTo>
                  <a:lnTo>
                    <a:pt x="222944" y="73660"/>
                  </a:lnTo>
                  <a:lnTo>
                    <a:pt x="223639" y="76200"/>
                  </a:lnTo>
                  <a:lnTo>
                    <a:pt x="224073" y="78740"/>
                  </a:lnTo>
                  <a:lnTo>
                    <a:pt x="224420" y="87630"/>
                  </a:lnTo>
                  <a:lnTo>
                    <a:pt x="224420" y="107950"/>
                  </a:lnTo>
                  <a:lnTo>
                    <a:pt x="223986" y="119380"/>
                  </a:lnTo>
                  <a:lnTo>
                    <a:pt x="223986" y="123190"/>
                  </a:lnTo>
                  <a:lnTo>
                    <a:pt x="223812" y="124460"/>
                  </a:lnTo>
                  <a:lnTo>
                    <a:pt x="223118" y="127000"/>
                  </a:lnTo>
                  <a:lnTo>
                    <a:pt x="222944" y="128270"/>
                  </a:lnTo>
                  <a:lnTo>
                    <a:pt x="222944" y="130810"/>
                  </a:lnTo>
                  <a:lnTo>
                    <a:pt x="223508" y="132080"/>
                  </a:lnTo>
                  <a:lnTo>
                    <a:pt x="224637" y="133350"/>
                  </a:lnTo>
                  <a:lnTo>
                    <a:pt x="226113" y="137160"/>
                  </a:lnTo>
                  <a:lnTo>
                    <a:pt x="226721" y="139700"/>
                  </a:lnTo>
                  <a:lnTo>
                    <a:pt x="226503" y="140970"/>
                  </a:lnTo>
                  <a:lnTo>
                    <a:pt x="167208" y="140970"/>
                  </a:lnTo>
                  <a:lnTo>
                    <a:pt x="166065" y="141874"/>
                  </a:lnTo>
                  <a:close/>
                </a:path>
                <a:path w="368300" h="391159">
                  <a:moveTo>
                    <a:pt x="108129" y="60960"/>
                  </a:moveTo>
                  <a:lnTo>
                    <a:pt x="105351" y="59690"/>
                  </a:lnTo>
                  <a:lnTo>
                    <a:pt x="102226" y="55880"/>
                  </a:lnTo>
                  <a:lnTo>
                    <a:pt x="114163" y="55880"/>
                  </a:lnTo>
                  <a:lnTo>
                    <a:pt x="113078" y="57150"/>
                  </a:lnTo>
                  <a:lnTo>
                    <a:pt x="110560" y="59690"/>
                  </a:lnTo>
                  <a:lnTo>
                    <a:pt x="108129" y="60960"/>
                  </a:lnTo>
                  <a:close/>
                </a:path>
                <a:path w="368300" h="391159">
                  <a:moveTo>
                    <a:pt x="150192" y="59690"/>
                  </a:moveTo>
                  <a:lnTo>
                    <a:pt x="139774" y="59690"/>
                  </a:lnTo>
                  <a:lnTo>
                    <a:pt x="122411" y="55880"/>
                  </a:lnTo>
                  <a:lnTo>
                    <a:pt x="161391" y="55880"/>
                  </a:lnTo>
                  <a:lnTo>
                    <a:pt x="159177" y="57150"/>
                  </a:lnTo>
                  <a:lnTo>
                    <a:pt x="156399" y="58420"/>
                  </a:lnTo>
                  <a:lnTo>
                    <a:pt x="153708" y="58420"/>
                  </a:lnTo>
                  <a:lnTo>
                    <a:pt x="150192" y="59690"/>
                  </a:lnTo>
                  <a:close/>
                </a:path>
                <a:path w="368300" h="391159">
                  <a:moveTo>
                    <a:pt x="221729" y="59690"/>
                  </a:moveTo>
                  <a:lnTo>
                    <a:pt x="220730" y="59690"/>
                  </a:lnTo>
                  <a:lnTo>
                    <a:pt x="220991" y="58420"/>
                  </a:lnTo>
                  <a:lnTo>
                    <a:pt x="221425" y="58420"/>
                  </a:lnTo>
                  <a:lnTo>
                    <a:pt x="221729" y="59690"/>
                  </a:lnTo>
                  <a:close/>
                </a:path>
                <a:path w="368300" h="391159">
                  <a:moveTo>
                    <a:pt x="242955" y="59690"/>
                  </a:moveTo>
                  <a:lnTo>
                    <a:pt x="221729" y="59690"/>
                  </a:lnTo>
                  <a:lnTo>
                    <a:pt x="221425" y="58420"/>
                  </a:lnTo>
                  <a:lnTo>
                    <a:pt x="243910" y="58420"/>
                  </a:lnTo>
                  <a:lnTo>
                    <a:pt x="242955" y="59690"/>
                  </a:lnTo>
                  <a:close/>
                </a:path>
                <a:path w="368300" h="391159">
                  <a:moveTo>
                    <a:pt x="276944" y="63500"/>
                  </a:moveTo>
                  <a:lnTo>
                    <a:pt x="260883" y="63500"/>
                  </a:lnTo>
                  <a:lnTo>
                    <a:pt x="250204" y="60960"/>
                  </a:lnTo>
                  <a:lnTo>
                    <a:pt x="246341" y="59690"/>
                  </a:lnTo>
                  <a:lnTo>
                    <a:pt x="243910" y="58420"/>
                  </a:lnTo>
                  <a:lnTo>
                    <a:pt x="329641" y="58420"/>
                  </a:lnTo>
                  <a:lnTo>
                    <a:pt x="327254" y="59690"/>
                  </a:lnTo>
                  <a:lnTo>
                    <a:pt x="283629" y="59690"/>
                  </a:lnTo>
                  <a:lnTo>
                    <a:pt x="283108" y="60960"/>
                  </a:lnTo>
                  <a:lnTo>
                    <a:pt x="280937" y="60960"/>
                  </a:lnTo>
                  <a:lnTo>
                    <a:pt x="276944" y="63500"/>
                  </a:lnTo>
                  <a:close/>
                </a:path>
                <a:path w="368300" h="391159">
                  <a:moveTo>
                    <a:pt x="339886" y="60960"/>
                  </a:moveTo>
                  <a:lnTo>
                    <a:pt x="333809" y="60960"/>
                  </a:lnTo>
                  <a:lnTo>
                    <a:pt x="330510" y="58420"/>
                  </a:lnTo>
                  <a:lnTo>
                    <a:pt x="346614" y="58420"/>
                  </a:lnTo>
                  <a:lnTo>
                    <a:pt x="342924" y="59690"/>
                  </a:lnTo>
                  <a:lnTo>
                    <a:pt x="339886" y="60960"/>
                  </a:lnTo>
                  <a:close/>
                </a:path>
                <a:path w="368300" h="391159">
                  <a:moveTo>
                    <a:pt x="299473" y="62230"/>
                  </a:moveTo>
                  <a:lnTo>
                    <a:pt x="285626" y="62230"/>
                  </a:lnTo>
                  <a:lnTo>
                    <a:pt x="284236" y="59690"/>
                  </a:lnTo>
                  <a:lnTo>
                    <a:pt x="308154" y="59690"/>
                  </a:lnTo>
                  <a:lnTo>
                    <a:pt x="299473" y="62230"/>
                  </a:lnTo>
                  <a:close/>
                </a:path>
                <a:path w="368300" h="391159">
                  <a:moveTo>
                    <a:pt x="319527" y="62230"/>
                  </a:moveTo>
                  <a:lnTo>
                    <a:pt x="316185" y="60960"/>
                  </a:lnTo>
                  <a:lnTo>
                    <a:pt x="313320" y="59690"/>
                  </a:lnTo>
                  <a:lnTo>
                    <a:pt x="327254" y="59690"/>
                  </a:lnTo>
                  <a:lnTo>
                    <a:pt x="319527" y="62230"/>
                  </a:lnTo>
                  <a:close/>
                </a:path>
                <a:path w="368300" h="391159">
                  <a:moveTo>
                    <a:pt x="68584" y="63500"/>
                  </a:moveTo>
                  <a:lnTo>
                    <a:pt x="63549" y="63500"/>
                  </a:lnTo>
                  <a:lnTo>
                    <a:pt x="61900" y="62230"/>
                  </a:lnTo>
                  <a:lnTo>
                    <a:pt x="73707" y="62230"/>
                  </a:lnTo>
                  <a:lnTo>
                    <a:pt x="68584" y="63500"/>
                  </a:lnTo>
                  <a:close/>
                </a:path>
                <a:path w="368300" h="391159">
                  <a:moveTo>
                    <a:pt x="47792" y="69850"/>
                  </a:moveTo>
                  <a:lnTo>
                    <a:pt x="41107" y="67310"/>
                  </a:lnTo>
                  <a:lnTo>
                    <a:pt x="37157" y="66040"/>
                  </a:lnTo>
                  <a:lnTo>
                    <a:pt x="35942" y="66040"/>
                  </a:lnTo>
                  <a:lnTo>
                    <a:pt x="34813" y="64770"/>
                  </a:lnTo>
                  <a:lnTo>
                    <a:pt x="50266" y="64770"/>
                  </a:lnTo>
                  <a:lnTo>
                    <a:pt x="49615" y="66040"/>
                  </a:lnTo>
                  <a:lnTo>
                    <a:pt x="47792" y="69850"/>
                  </a:lnTo>
                  <a:close/>
                </a:path>
                <a:path w="368300" h="391159">
                  <a:moveTo>
                    <a:pt x="222944" y="73660"/>
                  </a:moveTo>
                  <a:lnTo>
                    <a:pt x="219298" y="73660"/>
                  </a:lnTo>
                  <a:lnTo>
                    <a:pt x="220340" y="72390"/>
                  </a:lnTo>
                  <a:lnTo>
                    <a:pt x="222250" y="72390"/>
                  </a:lnTo>
                  <a:lnTo>
                    <a:pt x="222944" y="73660"/>
                  </a:lnTo>
                  <a:close/>
                </a:path>
                <a:path w="368300" h="391159">
                  <a:moveTo>
                    <a:pt x="170594" y="142240"/>
                  </a:moveTo>
                  <a:lnTo>
                    <a:pt x="166340" y="142240"/>
                  </a:lnTo>
                  <a:lnTo>
                    <a:pt x="166065" y="141874"/>
                  </a:lnTo>
                  <a:lnTo>
                    <a:pt x="167208" y="140970"/>
                  </a:lnTo>
                  <a:lnTo>
                    <a:pt x="170594" y="142240"/>
                  </a:lnTo>
                  <a:close/>
                </a:path>
                <a:path w="368300" h="391159">
                  <a:moveTo>
                    <a:pt x="166687" y="227413"/>
                  </a:moveTo>
                  <a:lnTo>
                    <a:pt x="163952" y="224790"/>
                  </a:lnTo>
                  <a:lnTo>
                    <a:pt x="168380" y="220980"/>
                  </a:lnTo>
                  <a:lnTo>
                    <a:pt x="170724" y="218440"/>
                  </a:lnTo>
                  <a:lnTo>
                    <a:pt x="171245" y="215900"/>
                  </a:lnTo>
                  <a:lnTo>
                    <a:pt x="170420" y="213360"/>
                  </a:lnTo>
                  <a:lnTo>
                    <a:pt x="168510" y="209550"/>
                  </a:lnTo>
                  <a:lnTo>
                    <a:pt x="171896" y="204470"/>
                  </a:lnTo>
                  <a:lnTo>
                    <a:pt x="172157" y="204470"/>
                  </a:lnTo>
                  <a:lnTo>
                    <a:pt x="172504" y="203200"/>
                  </a:lnTo>
                  <a:lnTo>
                    <a:pt x="172417" y="201930"/>
                  </a:lnTo>
                  <a:lnTo>
                    <a:pt x="169378" y="195580"/>
                  </a:lnTo>
                  <a:lnTo>
                    <a:pt x="168771" y="193040"/>
                  </a:lnTo>
                  <a:lnTo>
                    <a:pt x="168771" y="186690"/>
                  </a:lnTo>
                  <a:lnTo>
                    <a:pt x="169378" y="185420"/>
                  </a:lnTo>
                  <a:lnTo>
                    <a:pt x="170594" y="184150"/>
                  </a:lnTo>
                  <a:lnTo>
                    <a:pt x="171722" y="184150"/>
                  </a:lnTo>
                  <a:lnTo>
                    <a:pt x="171636" y="182880"/>
                  </a:lnTo>
                  <a:lnTo>
                    <a:pt x="168510" y="181610"/>
                  </a:lnTo>
                  <a:lnTo>
                    <a:pt x="167729" y="179070"/>
                  </a:lnTo>
                  <a:lnTo>
                    <a:pt x="167729" y="173990"/>
                  </a:lnTo>
                  <a:lnTo>
                    <a:pt x="167903" y="172720"/>
                  </a:lnTo>
                  <a:lnTo>
                    <a:pt x="168597" y="171450"/>
                  </a:lnTo>
                  <a:lnTo>
                    <a:pt x="168771" y="170180"/>
                  </a:lnTo>
                  <a:lnTo>
                    <a:pt x="160957" y="148590"/>
                  </a:lnTo>
                  <a:lnTo>
                    <a:pt x="164430" y="146050"/>
                  </a:lnTo>
                  <a:lnTo>
                    <a:pt x="166036" y="143510"/>
                  </a:lnTo>
                  <a:lnTo>
                    <a:pt x="165776" y="142240"/>
                  </a:lnTo>
                  <a:lnTo>
                    <a:pt x="170594" y="142240"/>
                  </a:lnTo>
                  <a:lnTo>
                    <a:pt x="167208" y="140970"/>
                  </a:lnTo>
                  <a:lnTo>
                    <a:pt x="226503" y="140970"/>
                  </a:lnTo>
                  <a:lnTo>
                    <a:pt x="226069" y="143510"/>
                  </a:lnTo>
                  <a:lnTo>
                    <a:pt x="227719" y="146050"/>
                  </a:lnTo>
                  <a:lnTo>
                    <a:pt x="228630" y="148590"/>
                  </a:lnTo>
                  <a:lnTo>
                    <a:pt x="228978" y="153670"/>
                  </a:lnTo>
                  <a:lnTo>
                    <a:pt x="229325" y="156210"/>
                  </a:lnTo>
                  <a:lnTo>
                    <a:pt x="231582" y="162560"/>
                  </a:lnTo>
                  <a:lnTo>
                    <a:pt x="232233" y="166370"/>
                  </a:lnTo>
                  <a:lnTo>
                    <a:pt x="230410" y="167640"/>
                  </a:lnTo>
                  <a:lnTo>
                    <a:pt x="229976" y="168910"/>
                  </a:lnTo>
                  <a:lnTo>
                    <a:pt x="231713" y="172720"/>
                  </a:lnTo>
                  <a:lnTo>
                    <a:pt x="232451" y="175260"/>
                  </a:lnTo>
                  <a:lnTo>
                    <a:pt x="231930" y="177800"/>
                  </a:lnTo>
                  <a:lnTo>
                    <a:pt x="231799" y="179070"/>
                  </a:lnTo>
                  <a:lnTo>
                    <a:pt x="231799" y="181610"/>
                  </a:lnTo>
                  <a:lnTo>
                    <a:pt x="232103" y="181610"/>
                  </a:lnTo>
                  <a:lnTo>
                    <a:pt x="232711" y="182880"/>
                  </a:lnTo>
                  <a:lnTo>
                    <a:pt x="233405" y="184150"/>
                  </a:lnTo>
                  <a:lnTo>
                    <a:pt x="234578" y="186690"/>
                  </a:lnTo>
                  <a:lnTo>
                    <a:pt x="236227" y="191770"/>
                  </a:lnTo>
                  <a:lnTo>
                    <a:pt x="234143" y="195580"/>
                  </a:lnTo>
                  <a:lnTo>
                    <a:pt x="233275" y="199390"/>
                  </a:lnTo>
                  <a:lnTo>
                    <a:pt x="233970" y="205740"/>
                  </a:lnTo>
                  <a:lnTo>
                    <a:pt x="232451" y="208280"/>
                  </a:lnTo>
                  <a:lnTo>
                    <a:pt x="229065" y="210820"/>
                  </a:lnTo>
                  <a:lnTo>
                    <a:pt x="231582" y="210820"/>
                  </a:lnTo>
                  <a:lnTo>
                    <a:pt x="231669" y="212090"/>
                  </a:lnTo>
                  <a:lnTo>
                    <a:pt x="231843" y="212090"/>
                  </a:lnTo>
                  <a:lnTo>
                    <a:pt x="232754" y="213360"/>
                  </a:lnTo>
                  <a:lnTo>
                    <a:pt x="234404" y="214630"/>
                  </a:lnTo>
                  <a:lnTo>
                    <a:pt x="234404" y="219710"/>
                  </a:lnTo>
                  <a:lnTo>
                    <a:pt x="234057" y="222250"/>
                  </a:lnTo>
                  <a:lnTo>
                    <a:pt x="232668" y="224790"/>
                  </a:lnTo>
                  <a:lnTo>
                    <a:pt x="231886" y="226060"/>
                  </a:lnTo>
                  <a:lnTo>
                    <a:pt x="169986" y="226060"/>
                  </a:lnTo>
                  <a:lnTo>
                    <a:pt x="166768" y="227299"/>
                  </a:lnTo>
                  <a:close/>
                </a:path>
                <a:path w="368300" h="391159">
                  <a:moveTo>
                    <a:pt x="166340" y="142240"/>
                  </a:moveTo>
                  <a:lnTo>
                    <a:pt x="165602" y="142240"/>
                  </a:lnTo>
                  <a:lnTo>
                    <a:pt x="166065" y="141874"/>
                  </a:lnTo>
                  <a:lnTo>
                    <a:pt x="166340" y="142240"/>
                  </a:lnTo>
                  <a:close/>
                </a:path>
                <a:path w="368300" h="391159">
                  <a:moveTo>
                    <a:pt x="173459" y="231140"/>
                  </a:moveTo>
                  <a:lnTo>
                    <a:pt x="169248" y="229870"/>
                  </a:lnTo>
                  <a:lnTo>
                    <a:pt x="166687" y="227413"/>
                  </a:lnTo>
                  <a:lnTo>
                    <a:pt x="169986" y="226060"/>
                  </a:lnTo>
                  <a:lnTo>
                    <a:pt x="176584" y="228600"/>
                  </a:lnTo>
                  <a:lnTo>
                    <a:pt x="173459" y="231140"/>
                  </a:lnTo>
                  <a:close/>
                </a:path>
                <a:path w="368300" h="391159">
                  <a:moveTo>
                    <a:pt x="232320" y="231140"/>
                  </a:moveTo>
                  <a:lnTo>
                    <a:pt x="173459" y="231140"/>
                  </a:lnTo>
                  <a:lnTo>
                    <a:pt x="176584" y="228600"/>
                  </a:lnTo>
                  <a:lnTo>
                    <a:pt x="169986" y="226060"/>
                  </a:lnTo>
                  <a:lnTo>
                    <a:pt x="228413" y="226060"/>
                  </a:lnTo>
                  <a:lnTo>
                    <a:pt x="228957" y="226280"/>
                  </a:lnTo>
                  <a:lnTo>
                    <a:pt x="231018" y="228600"/>
                  </a:lnTo>
                  <a:lnTo>
                    <a:pt x="232320" y="228600"/>
                  </a:lnTo>
                  <a:lnTo>
                    <a:pt x="232320" y="231140"/>
                  </a:lnTo>
                  <a:close/>
                </a:path>
                <a:path w="368300" h="391159">
                  <a:moveTo>
                    <a:pt x="231463" y="227299"/>
                  </a:moveTo>
                  <a:lnTo>
                    <a:pt x="228957" y="226280"/>
                  </a:lnTo>
                  <a:lnTo>
                    <a:pt x="228761" y="226060"/>
                  </a:lnTo>
                  <a:lnTo>
                    <a:pt x="231886" y="226060"/>
                  </a:lnTo>
                  <a:lnTo>
                    <a:pt x="231463" y="227299"/>
                  </a:lnTo>
                  <a:close/>
                </a:path>
                <a:path w="368300" h="391159">
                  <a:moveTo>
                    <a:pt x="231018" y="228600"/>
                  </a:moveTo>
                  <a:lnTo>
                    <a:pt x="228957" y="226280"/>
                  </a:lnTo>
                  <a:lnTo>
                    <a:pt x="231463" y="227299"/>
                  </a:lnTo>
                  <a:lnTo>
                    <a:pt x="231018" y="228600"/>
                  </a:lnTo>
                  <a:close/>
                </a:path>
                <a:path w="368300" h="391159">
                  <a:moveTo>
                    <a:pt x="232320" y="228600"/>
                  </a:moveTo>
                  <a:lnTo>
                    <a:pt x="231018" y="228600"/>
                  </a:lnTo>
                  <a:lnTo>
                    <a:pt x="231463" y="227299"/>
                  </a:lnTo>
                  <a:lnTo>
                    <a:pt x="232320" y="227330"/>
                  </a:lnTo>
                  <a:lnTo>
                    <a:pt x="232320" y="228600"/>
                  </a:lnTo>
                  <a:close/>
                </a:path>
                <a:path w="368300" h="391159">
                  <a:moveTo>
                    <a:pt x="231601" y="264160"/>
                  </a:moveTo>
                  <a:lnTo>
                    <a:pt x="172808" y="264160"/>
                  </a:lnTo>
                  <a:lnTo>
                    <a:pt x="172851" y="262890"/>
                  </a:lnTo>
                  <a:lnTo>
                    <a:pt x="170420" y="259080"/>
                  </a:lnTo>
                  <a:lnTo>
                    <a:pt x="169552" y="255270"/>
                  </a:lnTo>
                  <a:lnTo>
                    <a:pt x="169031" y="252730"/>
                  </a:lnTo>
                  <a:lnTo>
                    <a:pt x="168597" y="248920"/>
                  </a:lnTo>
                  <a:lnTo>
                    <a:pt x="168076" y="245110"/>
                  </a:lnTo>
                  <a:lnTo>
                    <a:pt x="167468" y="242570"/>
                  </a:lnTo>
                  <a:lnTo>
                    <a:pt x="166947" y="238760"/>
                  </a:lnTo>
                  <a:lnTo>
                    <a:pt x="166687" y="236220"/>
                  </a:lnTo>
                  <a:lnTo>
                    <a:pt x="166687" y="227413"/>
                  </a:lnTo>
                  <a:lnTo>
                    <a:pt x="169248" y="229870"/>
                  </a:lnTo>
                  <a:lnTo>
                    <a:pt x="173459" y="231140"/>
                  </a:lnTo>
                  <a:lnTo>
                    <a:pt x="232320" y="231140"/>
                  </a:lnTo>
                  <a:lnTo>
                    <a:pt x="232320" y="233680"/>
                  </a:lnTo>
                  <a:lnTo>
                    <a:pt x="231930" y="236220"/>
                  </a:lnTo>
                  <a:lnTo>
                    <a:pt x="230367" y="237490"/>
                  </a:lnTo>
                  <a:lnTo>
                    <a:pt x="229933" y="238760"/>
                  </a:lnTo>
                  <a:lnTo>
                    <a:pt x="230063" y="241300"/>
                  </a:lnTo>
                  <a:lnTo>
                    <a:pt x="231061" y="243840"/>
                  </a:lnTo>
                  <a:lnTo>
                    <a:pt x="232971" y="247650"/>
                  </a:lnTo>
                  <a:lnTo>
                    <a:pt x="231843" y="251460"/>
                  </a:lnTo>
                  <a:lnTo>
                    <a:pt x="231278" y="252730"/>
                  </a:lnTo>
                  <a:lnTo>
                    <a:pt x="231278" y="256540"/>
                  </a:lnTo>
                  <a:lnTo>
                    <a:pt x="230975" y="257810"/>
                  </a:lnTo>
                  <a:lnTo>
                    <a:pt x="230367" y="257810"/>
                  </a:lnTo>
                  <a:lnTo>
                    <a:pt x="231409" y="260350"/>
                  </a:lnTo>
                  <a:lnTo>
                    <a:pt x="231713" y="262890"/>
                  </a:lnTo>
                  <a:lnTo>
                    <a:pt x="231601" y="264160"/>
                  </a:lnTo>
                  <a:close/>
                </a:path>
                <a:path w="368300" h="391159">
                  <a:moveTo>
                    <a:pt x="172963" y="332469"/>
                  </a:moveTo>
                  <a:lnTo>
                    <a:pt x="171722" y="330200"/>
                  </a:lnTo>
                  <a:lnTo>
                    <a:pt x="171375" y="327660"/>
                  </a:lnTo>
                  <a:lnTo>
                    <a:pt x="171375" y="323850"/>
                  </a:lnTo>
                  <a:lnTo>
                    <a:pt x="171983" y="321310"/>
                  </a:lnTo>
                  <a:lnTo>
                    <a:pt x="172243" y="320040"/>
                  </a:lnTo>
                  <a:lnTo>
                    <a:pt x="172070" y="317500"/>
                  </a:lnTo>
                  <a:lnTo>
                    <a:pt x="171809" y="316230"/>
                  </a:lnTo>
                  <a:lnTo>
                    <a:pt x="171375" y="314960"/>
                  </a:lnTo>
                  <a:lnTo>
                    <a:pt x="168857" y="306070"/>
                  </a:lnTo>
                  <a:lnTo>
                    <a:pt x="167946" y="298450"/>
                  </a:lnTo>
                  <a:lnTo>
                    <a:pt x="168640" y="293370"/>
                  </a:lnTo>
                  <a:lnTo>
                    <a:pt x="169422" y="288290"/>
                  </a:lnTo>
                  <a:lnTo>
                    <a:pt x="169812" y="284480"/>
                  </a:lnTo>
                  <a:lnTo>
                    <a:pt x="169812" y="279400"/>
                  </a:lnTo>
                  <a:lnTo>
                    <a:pt x="171115" y="279400"/>
                  </a:lnTo>
                  <a:lnTo>
                    <a:pt x="167555" y="278130"/>
                  </a:lnTo>
                  <a:lnTo>
                    <a:pt x="166687" y="275590"/>
                  </a:lnTo>
                  <a:lnTo>
                    <a:pt x="166687" y="266700"/>
                  </a:lnTo>
                  <a:lnTo>
                    <a:pt x="167555" y="264160"/>
                  </a:lnTo>
                  <a:lnTo>
                    <a:pt x="171028" y="262890"/>
                  </a:lnTo>
                  <a:lnTo>
                    <a:pt x="171766" y="261620"/>
                  </a:lnTo>
                  <a:lnTo>
                    <a:pt x="171505" y="262890"/>
                  </a:lnTo>
                  <a:lnTo>
                    <a:pt x="172808" y="264160"/>
                  </a:lnTo>
                  <a:lnTo>
                    <a:pt x="231601" y="264160"/>
                  </a:lnTo>
                  <a:lnTo>
                    <a:pt x="230931" y="271780"/>
                  </a:lnTo>
                  <a:lnTo>
                    <a:pt x="230758" y="274320"/>
                  </a:lnTo>
                  <a:lnTo>
                    <a:pt x="230758" y="279400"/>
                  </a:lnTo>
                  <a:lnTo>
                    <a:pt x="230931" y="281940"/>
                  </a:lnTo>
                  <a:lnTo>
                    <a:pt x="231626" y="285750"/>
                  </a:lnTo>
                  <a:lnTo>
                    <a:pt x="231799" y="288290"/>
                  </a:lnTo>
                  <a:lnTo>
                    <a:pt x="231727" y="298450"/>
                  </a:lnTo>
                  <a:lnTo>
                    <a:pt x="231582" y="300990"/>
                  </a:lnTo>
                  <a:lnTo>
                    <a:pt x="230714" y="308610"/>
                  </a:lnTo>
                  <a:lnTo>
                    <a:pt x="232233" y="312420"/>
                  </a:lnTo>
                  <a:lnTo>
                    <a:pt x="235706" y="317500"/>
                  </a:lnTo>
                  <a:lnTo>
                    <a:pt x="233796" y="320040"/>
                  </a:lnTo>
                  <a:lnTo>
                    <a:pt x="233102" y="321310"/>
                  </a:lnTo>
                  <a:lnTo>
                    <a:pt x="234143" y="322580"/>
                  </a:lnTo>
                  <a:lnTo>
                    <a:pt x="234404" y="323850"/>
                  </a:lnTo>
                  <a:lnTo>
                    <a:pt x="234404" y="327660"/>
                  </a:lnTo>
                  <a:lnTo>
                    <a:pt x="240655" y="327660"/>
                  </a:lnTo>
                  <a:lnTo>
                    <a:pt x="238897" y="331470"/>
                  </a:lnTo>
                  <a:lnTo>
                    <a:pt x="173459" y="331470"/>
                  </a:lnTo>
                  <a:lnTo>
                    <a:pt x="172963" y="332469"/>
                  </a:lnTo>
                  <a:close/>
                </a:path>
                <a:path w="368300" h="391159">
                  <a:moveTo>
                    <a:pt x="173459" y="332740"/>
                  </a:moveTo>
                  <a:lnTo>
                    <a:pt x="173111" y="332740"/>
                  </a:lnTo>
                  <a:lnTo>
                    <a:pt x="172963" y="332469"/>
                  </a:lnTo>
                  <a:lnTo>
                    <a:pt x="173459" y="331470"/>
                  </a:lnTo>
                  <a:lnTo>
                    <a:pt x="173459" y="332740"/>
                  </a:lnTo>
                  <a:close/>
                </a:path>
                <a:path w="368300" h="391159">
                  <a:moveTo>
                    <a:pt x="238311" y="332740"/>
                  </a:moveTo>
                  <a:lnTo>
                    <a:pt x="173459" y="332740"/>
                  </a:lnTo>
                  <a:lnTo>
                    <a:pt x="173459" y="331470"/>
                  </a:lnTo>
                  <a:lnTo>
                    <a:pt x="238897" y="331470"/>
                  </a:lnTo>
                  <a:lnTo>
                    <a:pt x="238311" y="332740"/>
                  </a:lnTo>
                  <a:close/>
                </a:path>
                <a:path w="368300" h="391159">
                  <a:moveTo>
                    <a:pt x="174515" y="344170"/>
                  </a:moveTo>
                  <a:lnTo>
                    <a:pt x="174240" y="344170"/>
                  </a:lnTo>
                  <a:lnTo>
                    <a:pt x="170594" y="339090"/>
                  </a:lnTo>
                  <a:lnTo>
                    <a:pt x="170941" y="336550"/>
                  </a:lnTo>
                  <a:lnTo>
                    <a:pt x="172963" y="332469"/>
                  </a:lnTo>
                  <a:lnTo>
                    <a:pt x="173111" y="332740"/>
                  </a:lnTo>
                  <a:lnTo>
                    <a:pt x="238311" y="332740"/>
                  </a:lnTo>
                  <a:lnTo>
                    <a:pt x="237790" y="336550"/>
                  </a:lnTo>
                  <a:lnTo>
                    <a:pt x="239092" y="337820"/>
                  </a:lnTo>
                  <a:lnTo>
                    <a:pt x="240481" y="339090"/>
                  </a:lnTo>
                  <a:lnTo>
                    <a:pt x="241176" y="342900"/>
                  </a:lnTo>
                  <a:lnTo>
                    <a:pt x="175195" y="342900"/>
                  </a:lnTo>
                  <a:lnTo>
                    <a:pt x="174515" y="344170"/>
                  </a:lnTo>
                  <a:close/>
                </a:path>
                <a:path w="368300" h="391159">
                  <a:moveTo>
                    <a:pt x="209010" y="391160"/>
                  </a:moveTo>
                  <a:lnTo>
                    <a:pt x="203584" y="391160"/>
                  </a:lnTo>
                  <a:lnTo>
                    <a:pt x="195336" y="389890"/>
                  </a:lnTo>
                  <a:lnTo>
                    <a:pt x="194034" y="387350"/>
                  </a:lnTo>
                  <a:lnTo>
                    <a:pt x="192515" y="384810"/>
                  </a:lnTo>
                  <a:lnTo>
                    <a:pt x="190779" y="383540"/>
                  </a:lnTo>
                  <a:lnTo>
                    <a:pt x="187827" y="381000"/>
                  </a:lnTo>
                  <a:lnTo>
                    <a:pt x="185526" y="379730"/>
                  </a:lnTo>
                  <a:lnTo>
                    <a:pt x="183877" y="377190"/>
                  </a:lnTo>
                  <a:lnTo>
                    <a:pt x="182314" y="375920"/>
                  </a:lnTo>
                  <a:lnTo>
                    <a:pt x="181272" y="374650"/>
                  </a:lnTo>
                  <a:lnTo>
                    <a:pt x="179796" y="369570"/>
                  </a:lnTo>
                  <a:lnTo>
                    <a:pt x="179449" y="368300"/>
                  </a:lnTo>
                  <a:lnTo>
                    <a:pt x="179015" y="365760"/>
                  </a:lnTo>
                  <a:lnTo>
                    <a:pt x="175890" y="363220"/>
                  </a:lnTo>
                  <a:lnTo>
                    <a:pt x="173242" y="359410"/>
                  </a:lnTo>
                  <a:lnTo>
                    <a:pt x="170984" y="353060"/>
                  </a:lnTo>
                  <a:lnTo>
                    <a:pt x="173155" y="346710"/>
                  </a:lnTo>
                  <a:lnTo>
                    <a:pt x="175195" y="342900"/>
                  </a:lnTo>
                  <a:lnTo>
                    <a:pt x="177105" y="342900"/>
                  </a:lnTo>
                  <a:lnTo>
                    <a:pt x="175803" y="344170"/>
                  </a:lnTo>
                  <a:lnTo>
                    <a:pt x="241176" y="344170"/>
                  </a:lnTo>
                  <a:lnTo>
                    <a:pt x="241176" y="349250"/>
                  </a:lnTo>
                  <a:lnTo>
                    <a:pt x="240959" y="351790"/>
                  </a:lnTo>
                  <a:lnTo>
                    <a:pt x="239613" y="356870"/>
                  </a:lnTo>
                  <a:lnTo>
                    <a:pt x="239700" y="358140"/>
                  </a:lnTo>
                  <a:lnTo>
                    <a:pt x="240047" y="360680"/>
                  </a:lnTo>
                  <a:lnTo>
                    <a:pt x="240134" y="369570"/>
                  </a:lnTo>
                  <a:lnTo>
                    <a:pt x="238832" y="372110"/>
                  </a:lnTo>
                  <a:lnTo>
                    <a:pt x="233709" y="372110"/>
                  </a:lnTo>
                  <a:lnTo>
                    <a:pt x="234664" y="373380"/>
                  </a:lnTo>
                  <a:lnTo>
                    <a:pt x="239092" y="377190"/>
                  </a:lnTo>
                  <a:lnTo>
                    <a:pt x="232320" y="379730"/>
                  </a:lnTo>
                  <a:lnTo>
                    <a:pt x="230367" y="381000"/>
                  </a:lnTo>
                  <a:lnTo>
                    <a:pt x="226417" y="381000"/>
                  </a:lnTo>
                  <a:lnTo>
                    <a:pt x="226200" y="383540"/>
                  </a:lnTo>
                  <a:lnTo>
                    <a:pt x="226721" y="388620"/>
                  </a:lnTo>
                  <a:lnTo>
                    <a:pt x="214306" y="388620"/>
                  </a:lnTo>
                  <a:lnTo>
                    <a:pt x="211615" y="389890"/>
                  </a:lnTo>
                  <a:lnTo>
                    <a:pt x="209010" y="391160"/>
                  </a:lnTo>
                  <a:close/>
                </a:path>
                <a:path w="368300" h="391159">
                  <a:moveTo>
                    <a:pt x="241176" y="344170"/>
                  </a:moveTo>
                  <a:lnTo>
                    <a:pt x="175803" y="344170"/>
                  </a:lnTo>
                  <a:lnTo>
                    <a:pt x="177105" y="342900"/>
                  </a:lnTo>
                  <a:lnTo>
                    <a:pt x="241176" y="342900"/>
                  </a:lnTo>
                  <a:lnTo>
                    <a:pt x="241176" y="344170"/>
                  </a:lnTo>
                  <a:close/>
                </a:path>
                <a:path w="368300" h="391159">
                  <a:moveTo>
                    <a:pt x="228413" y="382270"/>
                  </a:moveTo>
                  <a:lnTo>
                    <a:pt x="226417" y="381000"/>
                  </a:lnTo>
                  <a:lnTo>
                    <a:pt x="230367" y="381000"/>
                  </a:lnTo>
                  <a:lnTo>
                    <a:pt x="228413" y="38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46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6205" y="613879"/>
              <a:ext cx="313055" cy="406400"/>
            </a:xfrm>
            <a:custGeom>
              <a:avLst/>
              <a:gdLst/>
              <a:ahLst/>
              <a:cxnLst/>
              <a:rect l="l" t="t" r="r" b="b"/>
              <a:pathLst>
                <a:path w="313054" h="406400">
                  <a:moveTo>
                    <a:pt x="304855" y="21589"/>
                  </a:moveTo>
                  <a:lnTo>
                    <a:pt x="245343" y="21589"/>
                  </a:lnTo>
                  <a:lnTo>
                    <a:pt x="244127" y="15239"/>
                  </a:lnTo>
                  <a:lnTo>
                    <a:pt x="245169" y="11429"/>
                  </a:lnTo>
                  <a:lnTo>
                    <a:pt x="251767" y="10159"/>
                  </a:lnTo>
                  <a:lnTo>
                    <a:pt x="252722" y="6349"/>
                  </a:lnTo>
                  <a:lnTo>
                    <a:pt x="251333" y="2539"/>
                  </a:lnTo>
                  <a:lnTo>
                    <a:pt x="258452" y="1269"/>
                  </a:lnTo>
                  <a:lnTo>
                    <a:pt x="263183" y="1269"/>
                  </a:lnTo>
                  <a:lnTo>
                    <a:pt x="265527" y="0"/>
                  </a:lnTo>
                  <a:lnTo>
                    <a:pt x="286060" y="0"/>
                  </a:lnTo>
                  <a:lnTo>
                    <a:pt x="289532" y="5079"/>
                  </a:lnTo>
                  <a:lnTo>
                    <a:pt x="298084" y="5079"/>
                  </a:lnTo>
                  <a:lnTo>
                    <a:pt x="298952" y="10159"/>
                  </a:lnTo>
                  <a:lnTo>
                    <a:pt x="299907" y="13969"/>
                  </a:lnTo>
                  <a:lnTo>
                    <a:pt x="301990" y="16509"/>
                  </a:lnTo>
                  <a:lnTo>
                    <a:pt x="303293" y="19049"/>
                  </a:lnTo>
                  <a:lnTo>
                    <a:pt x="304855" y="21589"/>
                  </a:lnTo>
                  <a:close/>
                </a:path>
                <a:path w="313054" h="406400">
                  <a:moveTo>
                    <a:pt x="65633" y="27939"/>
                  </a:moveTo>
                  <a:lnTo>
                    <a:pt x="15236" y="27939"/>
                  </a:lnTo>
                  <a:lnTo>
                    <a:pt x="13413" y="26669"/>
                  </a:lnTo>
                  <a:lnTo>
                    <a:pt x="11676" y="25399"/>
                  </a:lnTo>
                  <a:lnTo>
                    <a:pt x="12024" y="24129"/>
                  </a:lnTo>
                  <a:lnTo>
                    <a:pt x="14454" y="20319"/>
                  </a:lnTo>
                  <a:lnTo>
                    <a:pt x="16104" y="17779"/>
                  </a:lnTo>
                  <a:lnTo>
                    <a:pt x="17450" y="17779"/>
                  </a:lnTo>
                  <a:lnTo>
                    <a:pt x="19533" y="16509"/>
                  </a:lnTo>
                  <a:lnTo>
                    <a:pt x="20184" y="15239"/>
                  </a:lnTo>
                  <a:lnTo>
                    <a:pt x="20445" y="15239"/>
                  </a:lnTo>
                  <a:lnTo>
                    <a:pt x="24438" y="11429"/>
                  </a:lnTo>
                  <a:lnTo>
                    <a:pt x="28041" y="10159"/>
                  </a:lnTo>
                  <a:lnTo>
                    <a:pt x="31253" y="8889"/>
                  </a:lnTo>
                  <a:lnTo>
                    <a:pt x="37417" y="8889"/>
                  </a:lnTo>
                  <a:lnTo>
                    <a:pt x="40109" y="10159"/>
                  </a:lnTo>
                  <a:lnTo>
                    <a:pt x="42887" y="10159"/>
                  </a:lnTo>
                  <a:lnTo>
                    <a:pt x="45144" y="11429"/>
                  </a:lnTo>
                  <a:lnTo>
                    <a:pt x="52133" y="13969"/>
                  </a:lnTo>
                  <a:lnTo>
                    <a:pt x="57429" y="13969"/>
                  </a:lnTo>
                  <a:lnTo>
                    <a:pt x="58904" y="17779"/>
                  </a:lnTo>
                  <a:lnTo>
                    <a:pt x="59859" y="20319"/>
                  </a:lnTo>
                  <a:lnTo>
                    <a:pt x="62638" y="22859"/>
                  </a:lnTo>
                  <a:lnTo>
                    <a:pt x="63766" y="24129"/>
                  </a:lnTo>
                  <a:lnTo>
                    <a:pt x="64765" y="25399"/>
                  </a:lnTo>
                  <a:lnTo>
                    <a:pt x="65633" y="27939"/>
                  </a:lnTo>
                  <a:close/>
                </a:path>
                <a:path w="313054" h="406400">
                  <a:moveTo>
                    <a:pt x="306273" y="224789"/>
                  </a:moveTo>
                  <a:lnTo>
                    <a:pt x="246298" y="224789"/>
                  </a:lnTo>
                  <a:lnTo>
                    <a:pt x="246124" y="224679"/>
                  </a:lnTo>
                  <a:lnTo>
                    <a:pt x="246124" y="222249"/>
                  </a:lnTo>
                  <a:lnTo>
                    <a:pt x="244952" y="218439"/>
                  </a:lnTo>
                  <a:lnTo>
                    <a:pt x="244257" y="215899"/>
                  </a:lnTo>
                  <a:lnTo>
                    <a:pt x="243346" y="213359"/>
                  </a:lnTo>
                  <a:lnTo>
                    <a:pt x="242217" y="210819"/>
                  </a:lnTo>
                  <a:lnTo>
                    <a:pt x="241175" y="207009"/>
                  </a:lnTo>
                  <a:lnTo>
                    <a:pt x="240438" y="204469"/>
                  </a:lnTo>
                  <a:lnTo>
                    <a:pt x="240003" y="201929"/>
                  </a:lnTo>
                  <a:lnTo>
                    <a:pt x="239135" y="198119"/>
                  </a:lnTo>
                  <a:lnTo>
                    <a:pt x="238875" y="195579"/>
                  </a:lnTo>
                  <a:lnTo>
                    <a:pt x="239569" y="189229"/>
                  </a:lnTo>
                  <a:lnTo>
                    <a:pt x="239092" y="186689"/>
                  </a:lnTo>
                  <a:lnTo>
                    <a:pt x="237790" y="182879"/>
                  </a:lnTo>
                  <a:lnTo>
                    <a:pt x="237790" y="180339"/>
                  </a:lnTo>
                  <a:lnTo>
                    <a:pt x="238137" y="177799"/>
                  </a:lnTo>
                  <a:lnTo>
                    <a:pt x="238831" y="176529"/>
                  </a:lnTo>
                  <a:lnTo>
                    <a:pt x="239613" y="175259"/>
                  </a:lnTo>
                  <a:lnTo>
                    <a:pt x="240134" y="173989"/>
                  </a:lnTo>
                  <a:lnTo>
                    <a:pt x="240481" y="172719"/>
                  </a:lnTo>
                  <a:lnTo>
                    <a:pt x="240134" y="171449"/>
                  </a:lnTo>
                  <a:lnTo>
                    <a:pt x="239960" y="170179"/>
                  </a:lnTo>
                  <a:lnTo>
                    <a:pt x="239873" y="163829"/>
                  </a:lnTo>
                  <a:lnTo>
                    <a:pt x="240655" y="162559"/>
                  </a:lnTo>
                  <a:lnTo>
                    <a:pt x="243780" y="161289"/>
                  </a:lnTo>
                  <a:lnTo>
                    <a:pt x="241436" y="161289"/>
                  </a:lnTo>
                  <a:lnTo>
                    <a:pt x="242217" y="156209"/>
                  </a:lnTo>
                  <a:lnTo>
                    <a:pt x="242738" y="153669"/>
                  </a:lnTo>
                  <a:lnTo>
                    <a:pt x="242999" y="151129"/>
                  </a:lnTo>
                  <a:lnTo>
                    <a:pt x="243346" y="149859"/>
                  </a:lnTo>
                  <a:lnTo>
                    <a:pt x="243519" y="147319"/>
                  </a:lnTo>
                  <a:lnTo>
                    <a:pt x="243606" y="140969"/>
                  </a:lnTo>
                  <a:lnTo>
                    <a:pt x="243954" y="135889"/>
                  </a:lnTo>
                  <a:lnTo>
                    <a:pt x="243997" y="124459"/>
                  </a:lnTo>
                  <a:lnTo>
                    <a:pt x="243606" y="116839"/>
                  </a:lnTo>
                  <a:lnTo>
                    <a:pt x="243519" y="114299"/>
                  </a:lnTo>
                  <a:lnTo>
                    <a:pt x="243346" y="113029"/>
                  </a:lnTo>
                  <a:lnTo>
                    <a:pt x="242651" y="110489"/>
                  </a:lnTo>
                  <a:lnTo>
                    <a:pt x="242478" y="109219"/>
                  </a:lnTo>
                  <a:lnTo>
                    <a:pt x="242478" y="104139"/>
                  </a:lnTo>
                  <a:lnTo>
                    <a:pt x="242912" y="101599"/>
                  </a:lnTo>
                  <a:lnTo>
                    <a:pt x="244648" y="99059"/>
                  </a:lnTo>
                  <a:lnTo>
                    <a:pt x="245082" y="97789"/>
                  </a:lnTo>
                  <a:lnTo>
                    <a:pt x="245082" y="96519"/>
                  </a:lnTo>
                  <a:lnTo>
                    <a:pt x="244822" y="96519"/>
                  </a:lnTo>
                  <a:lnTo>
                    <a:pt x="243780" y="93979"/>
                  </a:lnTo>
                  <a:lnTo>
                    <a:pt x="243519" y="91439"/>
                  </a:lnTo>
                  <a:lnTo>
                    <a:pt x="243519" y="86359"/>
                  </a:lnTo>
                  <a:lnTo>
                    <a:pt x="244561" y="78739"/>
                  </a:lnTo>
                  <a:lnTo>
                    <a:pt x="244561" y="76199"/>
                  </a:lnTo>
                  <a:lnTo>
                    <a:pt x="244040" y="73659"/>
                  </a:lnTo>
                  <a:lnTo>
                    <a:pt x="241957" y="69849"/>
                  </a:lnTo>
                  <a:lnTo>
                    <a:pt x="241436" y="67309"/>
                  </a:lnTo>
                  <a:lnTo>
                    <a:pt x="241436" y="60959"/>
                  </a:lnTo>
                  <a:lnTo>
                    <a:pt x="241610" y="59689"/>
                  </a:lnTo>
                  <a:lnTo>
                    <a:pt x="242304" y="55879"/>
                  </a:lnTo>
                  <a:lnTo>
                    <a:pt x="242420" y="48259"/>
                  </a:lnTo>
                  <a:lnTo>
                    <a:pt x="242304" y="45719"/>
                  </a:lnTo>
                  <a:lnTo>
                    <a:pt x="241957" y="43179"/>
                  </a:lnTo>
                  <a:lnTo>
                    <a:pt x="241696" y="40639"/>
                  </a:lnTo>
                  <a:lnTo>
                    <a:pt x="240481" y="36829"/>
                  </a:lnTo>
                  <a:lnTo>
                    <a:pt x="238311" y="33019"/>
                  </a:lnTo>
                  <a:lnTo>
                    <a:pt x="240394" y="25399"/>
                  </a:lnTo>
                  <a:lnTo>
                    <a:pt x="241957" y="20319"/>
                  </a:lnTo>
                  <a:lnTo>
                    <a:pt x="244040" y="19049"/>
                  </a:lnTo>
                  <a:lnTo>
                    <a:pt x="244822" y="19049"/>
                  </a:lnTo>
                  <a:lnTo>
                    <a:pt x="245343" y="21589"/>
                  </a:lnTo>
                  <a:lnTo>
                    <a:pt x="304855" y="21589"/>
                  </a:lnTo>
                  <a:lnTo>
                    <a:pt x="306418" y="24129"/>
                  </a:lnTo>
                  <a:lnTo>
                    <a:pt x="307026" y="26669"/>
                  </a:lnTo>
                  <a:lnTo>
                    <a:pt x="306678" y="30479"/>
                  </a:lnTo>
                  <a:lnTo>
                    <a:pt x="306418" y="34289"/>
                  </a:lnTo>
                  <a:lnTo>
                    <a:pt x="305246" y="38099"/>
                  </a:lnTo>
                  <a:lnTo>
                    <a:pt x="303162" y="40639"/>
                  </a:lnTo>
                  <a:lnTo>
                    <a:pt x="303700" y="46989"/>
                  </a:lnTo>
                  <a:lnTo>
                    <a:pt x="303906" y="52069"/>
                  </a:lnTo>
                  <a:lnTo>
                    <a:pt x="304022" y="55879"/>
                  </a:lnTo>
                  <a:lnTo>
                    <a:pt x="303944" y="69849"/>
                  </a:lnTo>
                  <a:lnTo>
                    <a:pt x="303634" y="82549"/>
                  </a:lnTo>
                  <a:lnTo>
                    <a:pt x="303520" y="88899"/>
                  </a:lnTo>
                  <a:lnTo>
                    <a:pt x="303423" y="107949"/>
                  </a:lnTo>
                  <a:lnTo>
                    <a:pt x="303162" y="110489"/>
                  </a:lnTo>
                  <a:lnTo>
                    <a:pt x="302642" y="113029"/>
                  </a:lnTo>
                  <a:lnTo>
                    <a:pt x="301947" y="115569"/>
                  </a:lnTo>
                  <a:lnTo>
                    <a:pt x="300297" y="115569"/>
                  </a:lnTo>
                  <a:lnTo>
                    <a:pt x="299082" y="116839"/>
                  </a:lnTo>
                  <a:lnTo>
                    <a:pt x="300558" y="116839"/>
                  </a:lnTo>
                  <a:lnTo>
                    <a:pt x="301339" y="120649"/>
                  </a:lnTo>
                  <a:lnTo>
                    <a:pt x="300862" y="123189"/>
                  </a:lnTo>
                  <a:lnTo>
                    <a:pt x="296868" y="124459"/>
                  </a:lnTo>
                  <a:lnTo>
                    <a:pt x="300167" y="124459"/>
                  </a:lnTo>
                  <a:lnTo>
                    <a:pt x="301209" y="125729"/>
                  </a:lnTo>
                  <a:lnTo>
                    <a:pt x="302338" y="126999"/>
                  </a:lnTo>
                  <a:lnTo>
                    <a:pt x="302902" y="128269"/>
                  </a:lnTo>
                  <a:lnTo>
                    <a:pt x="302902" y="135889"/>
                  </a:lnTo>
                  <a:lnTo>
                    <a:pt x="302555" y="138429"/>
                  </a:lnTo>
                  <a:lnTo>
                    <a:pt x="301166" y="142239"/>
                  </a:lnTo>
                  <a:lnTo>
                    <a:pt x="300818" y="144779"/>
                  </a:lnTo>
                  <a:lnTo>
                    <a:pt x="300818" y="152399"/>
                  </a:lnTo>
                  <a:lnTo>
                    <a:pt x="299169" y="154939"/>
                  </a:lnTo>
                  <a:lnTo>
                    <a:pt x="295870" y="154939"/>
                  </a:lnTo>
                  <a:lnTo>
                    <a:pt x="298040" y="156209"/>
                  </a:lnTo>
                  <a:lnTo>
                    <a:pt x="299299" y="158749"/>
                  </a:lnTo>
                  <a:lnTo>
                    <a:pt x="299646" y="163829"/>
                  </a:lnTo>
                  <a:lnTo>
                    <a:pt x="300080" y="167639"/>
                  </a:lnTo>
                  <a:lnTo>
                    <a:pt x="300558" y="171449"/>
                  </a:lnTo>
                  <a:lnTo>
                    <a:pt x="301079" y="175259"/>
                  </a:lnTo>
                  <a:lnTo>
                    <a:pt x="302077" y="176529"/>
                  </a:lnTo>
                  <a:lnTo>
                    <a:pt x="302772" y="179069"/>
                  </a:lnTo>
                  <a:lnTo>
                    <a:pt x="303553" y="180339"/>
                  </a:lnTo>
                  <a:lnTo>
                    <a:pt x="303944" y="182879"/>
                  </a:lnTo>
                  <a:lnTo>
                    <a:pt x="303944" y="187959"/>
                  </a:lnTo>
                  <a:lnTo>
                    <a:pt x="303510" y="190499"/>
                  </a:lnTo>
                  <a:lnTo>
                    <a:pt x="301339" y="196849"/>
                  </a:lnTo>
                  <a:lnTo>
                    <a:pt x="301339" y="199389"/>
                  </a:lnTo>
                  <a:lnTo>
                    <a:pt x="300818" y="199389"/>
                  </a:lnTo>
                  <a:lnTo>
                    <a:pt x="302207" y="200659"/>
                  </a:lnTo>
                  <a:lnTo>
                    <a:pt x="303119" y="200659"/>
                  </a:lnTo>
                  <a:lnTo>
                    <a:pt x="303553" y="203199"/>
                  </a:lnTo>
                  <a:lnTo>
                    <a:pt x="304334" y="204469"/>
                  </a:lnTo>
                  <a:lnTo>
                    <a:pt x="304595" y="205739"/>
                  </a:lnTo>
                  <a:lnTo>
                    <a:pt x="304074" y="209549"/>
                  </a:lnTo>
                  <a:lnTo>
                    <a:pt x="303944" y="210819"/>
                  </a:lnTo>
                  <a:lnTo>
                    <a:pt x="303944" y="212089"/>
                  </a:lnTo>
                  <a:lnTo>
                    <a:pt x="304117" y="213359"/>
                  </a:lnTo>
                  <a:lnTo>
                    <a:pt x="304465" y="213359"/>
                  </a:lnTo>
                  <a:lnTo>
                    <a:pt x="304899" y="214629"/>
                  </a:lnTo>
                  <a:lnTo>
                    <a:pt x="305376" y="217169"/>
                  </a:lnTo>
                  <a:lnTo>
                    <a:pt x="306418" y="219709"/>
                  </a:lnTo>
                  <a:lnTo>
                    <a:pt x="306389" y="223519"/>
                  </a:lnTo>
                  <a:lnTo>
                    <a:pt x="306273" y="224789"/>
                  </a:lnTo>
                  <a:close/>
                </a:path>
                <a:path w="313054" h="406400">
                  <a:moveTo>
                    <a:pt x="2951" y="318769"/>
                  </a:moveTo>
                  <a:lnTo>
                    <a:pt x="1823" y="316229"/>
                  </a:lnTo>
                  <a:lnTo>
                    <a:pt x="1823" y="309879"/>
                  </a:lnTo>
                  <a:lnTo>
                    <a:pt x="1996" y="308609"/>
                  </a:lnTo>
                  <a:lnTo>
                    <a:pt x="2691" y="307339"/>
                  </a:lnTo>
                  <a:lnTo>
                    <a:pt x="2864" y="306069"/>
                  </a:lnTo>
                  <a:lnTo>
                    <a:pt x="2864" y="302259"/>
                  </a:lnTo>
                  <a:lnTo>
                    <a:pt x="2647" y="299719"/>
                  </a:lnTo>
                  <a:lnTo>
                    <a:pt x="1779" y="293369"/>
                  </a:lnTo>
                  <a:lnTo>
                    <a:pt x="3125" y="290829"/>
                  </a:lnTo>
                  <a:lnTo>
                    <a:pt x="6250" y="289559"/>
                  </a:lnTo>
                  <a:lnTo>
                    <a:pt x="3298" y="289559"/>
                  </a:lnTo>
                  <a:lnTo>
                    <a:pt x="1823" y="287019"/>
                  </a:lnTo>
                  <a:lnTo>
                    <a:pt x="1823" y="280669"/>
                  </a:lnTo>
                  <a:lnTo>
                    <a:pt x="1996" y="279399"/>
                  </a:lnTo>
                  <a:lnTo>
                    <a:pt x="2691" y="276859"/>
                  </a:lnTo>
                  <a:lnTo>
                    <a:pt x="2864" y="275589"/>
                  </a:lnTo>
                  <a:lnTo>
                    <a:pt x="2864" y="274319"/>
                  </a:lnTo>
                  <a:lnTo>
                    <a:pt x="2691" y="273049"/>
                  </a:lnTo>
                  <a:lnTo>
                    <a:pt x="1996" y="270509"/>
                  </a:lnTo>
                  <a:lnTo>
                    <a:pt x="1823" y="269239"/>
                  </a:lnTo>
                  <a:lnTo>
                    <a:pt x="1823" y="256539"/>
                  </a:lnTo>
                  <a:lnTo>
                    <a:pt x="520" y="250189"/>
                  </a:lnTo>
                  <a:lnTo>
                    <a:pt x="260" y="247649"/>
                  </a:lnTo>
                  <a:lnTo>
                    <a:pt x="260" y="241299"/>
                  </a:lnTo>
                  <a:lnTo>
                    <a:pt x="694" y="238759"/>
                  </a:lnTo>
                  <a:lnTo>
                    <a:pt x="2430" y="236219"/>
                  </a:lnTo>
                  <a:lnTo>
                    <a:pt x="2864" y="234949"/>
                  </a:lnTo>
                  <a:lnTo>
                    <a:pt x="2691" y="233679"/>
                  </a:lnTo>
                  <a:lnTo>
                    <a:pt x="1996" y="232409"/>
                  </a:lnTo>
                  <a:lnTo>
                    <a:pt x="1909" y="231139"/>
                  </a:lnTo>
                  <a:lnTo>
                    <a:pt x="1823" y="226059"/>
                  </a:lnTo>
                  <a:lnTo>
                    <a:pt x="2257" y="223519"/>
                  </a:lnTo>
                  <a:lnTo>
                    <a:pt x="3125" y="222249"/>
                  </a:lnTo>
                  <a:lnTo>
                    <a:pt x="3993" y="219709"/>
                  </a:lnTo>
                  <a:lnTo>
                    <a:pt x="4471" y="218439"/>
                  </a:lnTo>
                  <a:lnTo>
                    <a:pt x="5078" y="215899"/>
                  </a:lnTo>
                  <a:lnTo>
                    <a:pt x="5122" y="212089"/>
                  </a:lnTo>
                  <a:lnTo>
                    <a:pt x="4253" y="204469"/>
                  </a:lnTo>
                  <a:lnTo>
                    <a:pt x="3515" y="199389"/>
                  </a:lnTo>
                  <a:lnTo>
                    <a:pt x="2474" y="193039"/>
                  </a:lnTo>
                  <a:lnTo>
                    <a:pt x="6815" y="186689"/>
                  </a:lnTo>
                  <a:lnTo>
                    <a:pt x="7683" y="184149"/>
                  </a:lnTo>
                  <a:lnTo>
                    <a:pt x="8638" y="182879"/>
                  </a:lnTo>
                  <a:lnTo>
                    <a:pt x="9115" y="180339"/>
                  </a:lnTo>
                  <a:lnTo>
                    <a:pt x="9028" y="175259"/>
                  </a:lnTo>
                  <a:lnTo>
                    <a:pt x="8942" y="173989"/>
                  </a:lnTo>
                  <a:lnTo>
                    <a:pt x="8247" y="170179"/>
                  </a:lnTo>
                  <a:lnTo>
                    <a:pt x="8160" y="168909"/>
                  </a:lnTo>
                  <a:lnTo>
                    <a:pt x="8073" y="162559"/>
                  </a:lnTo>
                  <a:lnTo>
                    <a:pt x="8507" y="158749"/>
                  </a:lnTo>
                  <a:lnTo>
                    <a:pt x="10244" y="154939"/>
                  </a:lnTo>
                  <a:lnTo>
                    <a:pt x="10678" y="153669"/>
                  </a:lnTo>
                  <a:lnTo>
                    <a:pt x="10678" y="151129"/>
                  </a:lnTo>
                  <a:lnTo>
                    <a:pt x="10417" y="149859"/>
                  </a:lnTo>
                  <a:lnTo>
                    <a:pt x="9376" y="146049"/>
                  </a:lnTo>
                  <a:lnTo>
                    <a:pt x="9245" y="144779"/>
                  </a:lnTo>
                  <a:lnTo>
                    <a:pt x="9216" y="135889"/>
                  </a:lnTo>
                  <a:lnTo>
                    <a:pt x="9419" y="133349"/>
                  </a:lnTo>
                  <a:lnTo>
                    <a:pt x="10634" y="128269"/>
                  </a:lnTo>
                  <a:lnTo>
                    <a:pt x="9723" y="123189"/>
                  </a:lnTo>
                  <a:lnTo>
                    <a:pt x="7292" y="118109"/>
                  </a:lnTo>
                  <a:lnTo>
                    <a:pt x="11372" y="115569"/>
                  </a:lnTo>
                  <a:lnTo>
                    <a:pt x="13109" y="115569"/>
                  </a:lnTo>
                  <a:lnTo>
                    <a:pt x="12501" y="114299"/>
                  </a:lnTo>
                  <a:lnTo>
                    <a:pt x="11980" y="113029"/>
                  </a:lnTo>
                  <a:lnTo>
                    <a:pt x="11720" y="111759"/>
                  </a:lnTo>
                  <a:lnTo>
                    <a:pt x="11720" y="106679"/>
                  </a:lnTo>
                  <a:lnTo>
                    <a:pt x="12284" y="105409"/>
                  </a:lnTo>
                  <a:lnTo>
                    <a:pt x="14541" y="104139"/>
                  </a:lnTo>
                  <a:lnTo>
                    <a:pt x="12761" y="104139"/>
                  </a:lnTo>
                  <a:lnTo>
                    <a:pt x="12761" y="102869"/>
                  </a:lnTo>
                  <a:lnTo>
                    <a:pt x="12588" y="102869"/>
                  </a:lnTo>
                  <a:lnTo>
                    <a:pt x="11893" y="100329"/>
                  </a:lnTo>
                  <a:lnTo>
                    <a:pt x="11785" y="88899"/>
                  </a:lnTo>
                  <a:lnTo>
                    <a:pt x="11850" y="86359"/>
                  </a:lnTo>
                  <a:lnTo>
                    <a:pt x="12110" y="82549"/>
                  </a:lnTo>
                  <a:lnTo>
                    <a:pt x="12458" y="78739"/>
                  </a:lnTo>
                  <a:lnTo>
                    <a:pt x="10461" y="74929"/>
                  </a:lnTo>
                  <a:lnTo>
                    <a:pt x="6120" y="68579"/>
                  </a:lnTo>
                  <a:lnTo>
                    <a:pt x="8985" y="64769"/>
                  </a:lnTo>
                  <a:lnTo>
                    <a:pt x="10027" y="60959"/>
                  </a:lnTo>
                  <a:lnTo>
                    <a:pt x="8464" y="55879"/>
                  </a:lnTo>
                  <a:lnTo>
                    <a:pt x="6641" y="52069"/>
                  </a:lnTo>
                  <a:lnTo>
                    <a:pt x="3776" y="45719"/>
                  </a:lnTo>
                  <a:lnTo>
                    <a:pt x="6815" y="43179"/>
                  </a:lnTo>
                  <a:lnTo>
                    <a:pt x="8290" y="40639"/>
                  </a:lnTo>
                  <a:lnTo>
                    <a:pt x="8117" y="35559"/>
                  </a:lnTo>
                  <a:lnTo>
                    <a:pt x="8725" y="31749"/>
                  </a:lnTo>
                  <a:lnTo>
                    <a:pt x="10027" y="26669"/>
                  </a:lnTo>
                  <a:lnTo>
                    <a:pt x="14107" y="27939"/>
                  </a:lnTo>
                  <a:lnTo>
                    <a:pt x="65633" y="27939"/>
                  </a:lnTo>
                  <a:lnTo>
                    <a:pt x="66501" y="30479"/>
                  </a:lnTo>
                  <a:lnTo>
                    <a:pt x="66935" y="33019"/>
                  </a:lnTo>
                  <a:lnTo>
                    <a:pt x="66935" y="35559"/>
                  </a:lnTo>
                  <a:lnTo>
                    <a:pt x="69279" y="39369"/>
                  </a:lnTo>
                  <a:lnTo>
                    <a:pt x="69539" y="43179"/>
                  </a:lnTo>
                  <a:lnTo>
                    <a:pt x="67716" y="43179"/>
                  </a:lnTo>
                  <a:lnTo>
                    <a:pt x="65980" y="44449"/>
                  </a:lnTo>
                  <a:lnTo>
                    <a:pt x="66240" y="45719"/>
                  </a:lnTo>
                  <a:lnTo>
                    <a:pt x="68498" y="45719"/>
                  </a:lnTo>
                  <a:lnTo>
                    <a:pt x="68555" y="49529"/>
                  </a:lnTo>
                  <a:lnTo>
                    <a:pt x="68671" y="52069"/>
                  </a:lnTo>
                  <a:lnTo>
                    <a:pt x="69366" y="58419"/>
                  </a:lnTo>
                  <a:lnTo>
                    <a:pt x="69482" y="60959"/>
                  </a:lnTo>
                  <a:lnTo>
                    <a:pt x="69539" y="66039"/>
                  </a:lnTo>
                  <a:lnTo>
                    <a:pt x="70321" y="73659"/>
                  </a:lnTo>
                  <a:lnTo>
                    <a:pt x="70364" y="77469"/>
                  </a:lnTo>
                  <a:lnTo>
                    <a:pt x="69670" y="80009"/>
                  </a:lnTo>
                  <a:lnTo>
                    <a:pt x="69062" y="82549"/>
                  </a:lnTo>
                  <a:lnTo>
                    <a:pt x="72708" y="88899"/>
                  </a:lnTo>
                  <a:lnTo>
                    <a:pt x="77223" y="93979"/>
                  </a:lnTo>
                  <a:lnTo>
                    <a:pt x="65589" y="93979"/>
                  </a:lnTo>
                  <a:lnTo>
                    <a:pt x="68107" y="96519"/>
                  </a:lnTo>
                  <a:lnTo>
                    <a:pt x="69409" y="97789"/>
                  </a:lnTo>
                  <a:lnTo>
                    <a:pt x="63289" y="97789"/>
                  </a:lnTo>
                  <a:lnTo>
                    <a:pt x="67803" y="101599"/>
                  </a:lnTo>
                  <a:lnTo>
                    <a:pt x="69887" y="105409"/>
                  </a:lnTo>
                  <a:lnTo>
                    <a:pt x="69192" y="116839"/>
                  </a:lnTo>
                  <a:lnTo>
                    <a:pt x="68671" y="121919"/>
                  </a:lnTo>
                  <a:lnTo>
                    <a:pt x="67282" y="130809"/>
                  </a:lnTo>
                  <a:lnTo>
                    <a:pt x="66675" y="135889"/>
                  </a:lnTo>
                  <a:lnTo>
                    <a:pt x="66154" y="139699"/>
                  </a:lnTo>
                  <a:lnTo>
                    <a:pt x="65719" y="144779"/>
                  </a:lnTo>
                  <a:lnTo>
                    <a:pt x="66371" y="149859"/>
                  </a:lnTo>
                  <a:lnTo>
                    <a:pt x="68107" y="157479"/>
                  </a:lnTo>
                  <a:lnTo>
                    <a:pt x="63853" y="158749"/>
                  </a:lnTo>
                  <a:lnTo>
                    <a:pt x="62421" y="158749"/>
                  </a:lnTo>
                  <a:lnTo>
                    <a:pt x="63810" y="160019"/>
                  </a:lnTo>
                  <a:lnTo>
                    <a:pt x="63810" y="161289"/>
                  </a:lnTo>
                  <a:lnTo>
                    <a:pt x="63983" y="162559"/>
                  </a:lnTo>
                  <a:lnTo>
                    <a:pt x="64678" y="166369"/>
                  </a:lnTo>
                  <a:lnTo>
                    <a:pt x="64764" y="167639"/>
                  </a:lnTo>
                  <a:lnTo>
                    <a:pt x="64678" y="176529"/>
                  </a:lnTo>
                  <a:lnTo>
                    <a:pt x="63983" y="180339"/>
                  </a:lnTo>
                  <a:lnTo>
                    <a:pt x="63810" y="182879"/>
                  </a:lnTo>
                  <a:lnTo>
                    <a:pt x="63810" y="185419"/>
                  </a:lnTo>
                  <a:lnTo>
                    <a:pt x="63983" y="185419"/>
                  </a:lnTo>
                  <a:lnTo>
                    <a:pt x="64678" y="187959"/>
                  </a:lnTo>
                  <a:lnTo>
                    <a:pt x="64851" y="189229"/>
                  </a:lnTo>
                  <a:lnTo>
                    <a:pt x="64851" y="195579"/>
                  </a:lnTo>
                  <a:lnTo>
                    <a:pt x="56691" y="195579"/>
                  </a:lnTo>
                  <a:lnTo>
                    <a:pt x="56387" y="196849"/>
                  </a:lnTo>
                  <a:lnTo>
                    <a:pt x="61247" y="200496"/>
                  </a:lnTo>
                  <a:lnTo>
                    <a:pt x="61986" y="203199"/>
                  </a:lnTo>
                  <a:lnTo>
                    <a:pt x="62247" y="205739"/>
                  </a:lnTo>
                  <a:lnTo>
                    <a:pt x="62247" y="209549"/>
                  </a:lnTo>
                  <a:lnTo>
                    <a:pt x="60163" y="214629"/>
                  </a:lnTo>
                  <a:lnTo>
                    <a:pt x="58861" y="215899"/>
                  </a:lnTo>
                  <a:lnTo>
                    <a:pt x="57646" y="215899"/>
                  </a:lnTo>
                  <a:lnTo>
                    <a:pt x="57385" y="217169"/>
                  </a:lnTo>
                  <a:lnTo>
                    <a:pt x="58080" y="219709"/>
                  </a:lnTo>
                  <a:lnTo>
                    <a:pt x="125927" y="219709"/>
                  </a:lnTo>
                  <a:lnTo>
                    <a:pt x="126925" y="222249"/>
                  </a:lnTo>
                  <a:lnTo>
                    <a:pt x="126317" y="224789"/>
                  </a:lnTo>
                  <a:lnTo>
                    <a:pt x="189476" y="224789"/>
                  </a:lnTo>
                  <a:lnTo>
                    <a:pt x="190779" y="226059"/>
                  </a:lnTo>
                  <a:lnTo>
                    <a:pt x="202586" y="226059"/>
                  </a:lnTo>
                  <a:lnTo>
                    <a:pt x="205537" y="227329"/>
                  </a:lnTo>
                  <a:lnTo>
                    <a:pt x="208229" y="228599"/>
                  </a:lnTo>
                  <a:lnTo>
                    <a:pt x="232986" y="228599"/>
                  </a:lnTo>
                  <a:lnTo>
                    <a:pt x="232884" y="229869"/>
                  </a:lnTo>
                  <a:lnTo>
                    <a:pt x="233753" y="231139"/>
                  </a:lnTo>
                  <a:lnTo>
                    <a:pt x="304334" y="231139"/>
                  </a:lnTo>
                  <a:lnTo>
                    <a:pt x="304942" y="232409"/>
                  </a:lnTo>
                  <a:lnTo>
                    <a:pt x="305810" y="236219"/>
                  </a:lnTo>
                  <a:lnTo>
                    <a:pt x="306635" y="237489"/>
                  </a:lnTo>
                  <a:lnTo>
                    <a:pt x="307850" y="238759"/>
                  </a:lnTo>
                  <a:lnTo>
                    <a:pt x="309847" y="242569"/>
                  </a:lnTo>
                  <a:lnTo>
                    <a:pt x="310759" y="246379"/>
                  </a:lnTo>
                  <a:lnTo>
                    <a:pt x="310412" y="251459"/>
                  </a:lnTo>
                  <a:lnTo>
                    <a:pt x="311150" y="255269"/>
                  </a:lnTo>
                  <a:lnTo>
                    <a:pt x="312799" y="257809"/>
                  </a:lnTo>
                  <a:lnTo>
                    <a:pt x="312799" y="264159"/>
                  </a:lnTo>
                  <a:lnTo>
                    <a:pt x="312481" y="265429"/>
                  </a:lnTo>
                  <a:lnTo>
                    <a:pt x="58340" y="265429"/>
                  </a:lnTo>
                  <a:lnTo>
                    <a:pt x="56430" y="267969"/>
                  </a:lnTo>
                  <a:lnTo>
                    <a:pt x="56474" y="270509"/>
                  </a:lnTo>
                  <a:lnTo>
                    <a:pt x="60467" y="273049"/>
                  </a:lnTo>
                  <a:lnTo>
                    <a:pt x="62768" y="274319"/>
                  </a:lnTo>
                  <a:lnTo>
                    <a:pt x="64658" y="275241"/>
                  </a:lnTo>
                  <a:lnTo>
                    <a:pt x="64851" y="276859"/>
                  </a:lnTo>
                  <a:lnTo>
                    <a:pt x="64851" y="281939"/>
                  </a:lnTo>
                  <a:lnTo>
                    <a:pt x="64678" y="284479"/>
                  </a:lnTo>
                  <a:lnTo>
                    <a:pt x="63983" y="288289"/>
                  </a:lnTo>
                  <a:lnTo>
                    <a:pt x="63810" y="289559"/>
                  </a:lnTo>
                  <a:lnTo>
                    <a:pt x="63810" y="293369"/>
                  </a:lnTo>
                  <a:lnTo>
                    <a:pt x="64938" y="294639"/>
                  </a:lnTo>
                  <a:lnTo>
                    <a:pt x="67195" y="295909"/>
                  </a:lnTo>
                  <a:lnTo>
                    <a:pt x="66675" y="303529"/>
                  </a:lnTo>
                  <a:lnTo>
                    <a:pt x="66397" y="308609"/>
                  </a:lnTo>
                  <a:lnTo>
                    <a:pt x="66067" y="317499"/>
                  </a:lnTo>
                  <a:lnTo>
                    <a:pt x="4427" y="317499"/>
                  </a:lnTo>
                  <a:lnTo>
                    <a:pt x="4241" y="318407"/>
                  </a:lnTo>
                  <a:lnTo>
                    <a:pt x="2951" y="318769"/>
                  </a:lnTo>
                  <a:close/>
                </a:path>
                <a:path w="313054" h="406400">
                  <a:moveTo>
                    <a:pt x="80609" y="97789"/>
                  </a:moveTo>
                  <a:lnTo>
                    <a:pt x="69756" y="93979"/>
                  </a:lnTo>
                  <a:lnTo>
                    <a:pt x="77223" y="93979"/>
                  </a:lnTo>
                  <a:lnTo>
                    <a:pt x="80609" y="97789"/>
                  </a:lnTo>
                  <a:close/>
                </a:path>
                <a:path w="313054" h="406400">
                  <a:moveTo>
                    <a:pt x="69105" y="100329"/>
                  </a:moveTo>
                  <a:lnTo>
                    <a:pt x="63289" y="97789"/>
                  </a:lnTo>
                  <a:lnTo>
                    <a:pt x="69409" y="97789"/>
                  </a:lnTo>
                  <a:lnTo>
                    <a:pt x="70711" y="99059"/>
                  </a:lnTo>
                  <a:lnTo>
                    <a:pt x="69105" y="100329"/>
                  </a:lnTo>
                  <a:close/>
                </a:path>
                <a:path w="313054" h="406400">
                  <a:moveTo>
                    <a:pt x="300558" y="116839"/>
                  </a:moveTo>
                  <a:lnTo>
                    <a:pt x="299082" y="116839"/>
                  </a:lnTo>
                  <a:lnTo>
                    <a:pt x="300297" y="115569"/>
                  </a:lnTo>
                  <a:lnTo>
                    <a:pt x="300558" y="116839"/>
                  </a:lnTo>
                  <a:close/>
                </a:path>
                <a:path w="313054" h="406400">
                  <a:moveTo>
                    <a:pt x="301079" y="116839"/>
                  </a:moveTo>
                  <a:lnTo>
                    <a:pt x="300558" y="116839"/>
                  </a:lnTo>
                  <a:lnTo>
                    <a:pt x="300297" y="115569"/>
                  </a:lnTo>
                  <a:lnTo>
                    <a:pt x="301947" y="115569"/>
                  </a:lnTo>
                  <a:lnTo>
                    <a:pt x="301079" y="116839"/>
                  </a:lnTo>
                  <a:close/>
                </a:path>
                <a:path w="313054" h="406400">
                  <a:moveTo>
                    <a:pt x="61247" y="200496"/>
                  </a:moveTo>
                  <a:lnTo>
                    <a:pt x="56387" y="196849"/>
                  </a:lnTo>
                  <a:lnTo>
                    <a:pt x="56691" y="195579"/>
                  </a:lnTo>
                  <a:lnTo>
                    <a:pt x="60684" y="195579"/>
                  </a:lnTo>
                  <a:lnTo>
                    <a:pt x="60684" y="196849"/>
                  </a:lnTo>
                  <a:lnTo>
                    <a:pt x="60945" y="199389"/>
                  </a:lnTo>
                  <a:lnTo>
                    <a:pt x="61247" y="200496"/>
                  </a:lnTo>
                  <a:close/>
                </a:path>
                <a:path w="313054" h="406400">
                  <a:moveTo>
                    <a:pt x="63158" y="201929"/>
                  </a:moveTo>
                  <a:lnTo>
                    <a:pt x="61247" y="200496"/>
                  </a:lnTo>
                  <a:lnTo>
                    <a:pt x="60945" y="199389"/>
                  </a:lnTo>
                  <a:lnTo>
                    <a:pt x="60684" y="196849"/>
                  </a:lnTo>
                  <a:lnTo>
                    <a:pt x="60684" y="195579"/>
                  </a:lnTo>
                  <a:lnTo>
                    <a:pt x="64851" y="195579"/>
                  </a:lnTo>
                  <a:lnTo>
                    <a:pt x="64851" y="199389"/>
                  </a:lnTo>
                  <a:lnTo>
                    <a:pt x="63158" y="201929"/>
                  </a:lnTo>
                  <a:close/>
                </a:path>
                <a:path w="313054" h="406400">
                  <a:moveTo>
                    <a:pt x="114858" y="219709"/>
                  </a:moveTo>
                  <a:lnTo>
                    <a:pt x="58080" y="219709"/>
                  </a:lnTo>
                  <a:lnTo>
                    <a:pt x="60163" y="214629"/>
                  </a:lnTo>
                  <a:lnTo>
                    <a:pt x="62203" y="214629"/>
                  </a:lnTo>
                  <a:lnTo>
                    <a:pt x="64982" y="213359"/>
                  </a:lnTo>
                  <a:lnTo>
                    <a:pt x="71232" y="213359"/>
                  </a:lnTo>
                  <a:lnTo>
                    <a:pt x="79046" y="214629"/>
                  </a:lnTo>
                  <a:lnTo>
                    <a:pt x="82519" y="215899"/>
                  </a:lnTo>
                  <a:lnTo>
                    <a:pt x="85557" y="217169"/>
                  </a:lnTo>
                  <a:lnTo>
                    <a:pt x="105742" y="217169"/>
                  </a:lnTo>
                  <a:lnTo>
                    <a:pt x="111993" y="218439"/>
                  </a:lnTo>
                  <a:lnTo>
                    <a:pt x="114858" y="219709"/>
                  </a:lnTo>
                  <a:close/>
                </a:path>
                <a:path w="313054" h="406400">
                  <a:moveTo>
                    <a:pt x="58080" y="219709"/>
                  </a:moveTo>
                  <a:lnTo>
                    <a:pt x="57385" y="217169"/>
                  </a:lnTo>
                  <a:lnTo>
                    <a:pt x="57646" y="215899"/>
                  </a:lnTo>
                  <a:lnTo>
                    <a:pt x="58861" y="215899"/>
                  </a:lnTo>
                  <a:lnTo>
                    <a:pt x="60163" y="214629"/>
                  </a:lnTo>
                  <a:lnTo>
                    <a:pt x="58080" y="219709"/>
                  </a:lnTo>
                  <a:close/>
                </a:path>
                <a:path w="313054" h="406400">
                  <a:moveTo>
                    <a:pt x="105742" y="217169"/>
                  </a:moveTo>
                  <a:lnTo>
                    <a:pt x="85557" y="217169"/>
                  </a:lnTo>
                  <a:lnTo>
                    <a:pt x="87293" y="215899"/>
                  </a:lnTo>
                  <a:lnTo>
                    <a:pt x="101835" y="215899"/>
                  </a:lnTo>
                  <a:lnTo>
                    <a:pt x="105742" y="217169"/>
                  </a:lnTo>
                  <a:close/>
                </a:path>
                <a:path w="313054" h="406400">
                  <a:moveTo>
                    <a:pt x="234708" y="231139"/>
                  </a:moveTo>
                  <a:lnTo>
                    <a:pt x="233753" y="231139"/>
                  </a:lnTo>
                  <a:lnTo>
                    <a:pt x="232884" y="229869"/>
                  </a:lnTo>
                  <a:lnTo>
                    <a:pt x="233188" y="226059"/>
                  </a:lnTo>
                  <a:lnTo>
                    <a:pt x="234664" y="219709"/>
                  </a:lnTo>
                  <a:lnTo>
                    <a:pt x="242304" y="222249"/>
                  </a:lnTo>
                  <a:lnTo>
                    <a:pt x="246124" y="224679"/>
                  </a:lnTo>
                  <a:lnTo>
                    <a:pt x="306273" y="224789"/>
                  </a:lnTo>
                  <a:lnTo>
                    <a:pt x="305897" y="228599"/>
                  </a:lnTo>
                  <a:lnTo>
                    <a:pt x="235185" y="228599"/>
                  </a:lnTo>
                  <a:lnTo>
                    <a:pt x="235185" y="229869"/>
                  </a:lnTo>
                  <a:lnTo>
                    <a:pt x="234708" y="231139"/>
                  </a:lnTo>
                  <a:close/>
                </a:path>
                <a:path w="313054" h="406400">
                  <a:moveTo>
                    <a:pt x="159915" y="224789"/>
                  </a:moveTo>
                  <a:lnTo>
                    <a:pt x="126317" y="224789"/>
                  </a:lnTo>
                  <a:lnTo>
                    <a:pt x="128748" y="223519"/>
                  </a:lnTo>
                  <a:lnTo>
                    <a:pt x="131657" y="222249"/>
                  </a:lnTo>
                  <a:lnTo>
                    <a:pt x="153665" y="222249"/>
                  </a:lnTo>
                  <a:lnTo>
                    <a:pt x="159915" y="224789"/>
                  </a:lnTo>
                  <a:close/>
                </a:path>
                <a:path w="313054" h="406400">
                  <a:moveTo>
                    <a:pt x="189476" y="224789"/>
                  </a:moveTo>
                  <a:lnTo>
                    <a:pt x="172417" y="224789"/>
                  </a:lnTo>
                  <a:lnTo>
                    <a:pt x="183963" y="222249"/>
                  </a:lnTo>
                  <a:lnTo>
                    <a:pt x="188174" y="223519"/>
                  </a:lnTo>
                  <a:lnTo>
                    <a:pt x="189476" y="224789"/>
                  </a:lnTo>
                  <a:close/>
                </a:path>
                <a:path w="313054" h="406400">
                  <a:moveTo>
                    <a:pt x="246298" y="224789"/>
                  </a:moveTo>
                  <a:lnTo>
                    <a:pt x="246124" y="224789"/>
                  </a:lnTo>
                  <a:lnTo>
                    <a:pt x="246298" y="224789"/>
                  </a:lnTo>
                  <a:close/>
                </a:path>
                <a:path w="313054" h="406400">
                  <a:moveTo>
                    <a:pt x="230410" y="228599"/>
                  </a:moveTo>
                  <a:lnTo>
                    <a:pt x="211094" y="228599"/>
                  </a:lnTo>
                  <a:lnTo>
                    <a:pt x="215087" y="227329"/>
                  </a:lnTo>
                  <a:lnTo>
                    <a:pt x="225418" y="227329"/>
                  </a:lnTo>
                  <a:lnTo>
                    <a:pt x="230410" y="228599"/>
                  </a:lnTo>
                  <a:close/>
                </a:path>
                <a:path w="313054" h="406400">
                  <a:moveTo>
                    <a:pt x="303553" y="231139"/>
                  </a:moveTo>
                  <a:lnTo>
                    <a:pt x="234708" y="231139"/>
                  </a:lnTo>
                  <a:lnTo>
                    <a:pt x="235185" y="229869"/>
                  </a:lnTo>
                  <a:lnTo>
                    <a:pt x="235185" y="228599"/>
                  </a:lnTo>
                  <a:lnTo>
                    <a:pt x="305897" y="228599"/>
                  </a:lnTo>
                  <a:lnTo>
                    <a:pt x="305029" y="229869"/>
                  </a:lnTo>
                  <a:lnTo>
                    <a:pt x="303553" y="231139"/>
                  </a:lnTo>
                  <a:close/>
                </a:path>
                <a:path w="313054" h="406400">
                  <a:moveTo>
                    <a:pt x="64658" y="275241"/>
                  </a:moveTo>
                  <a:lnTo>
                    <a:pt x="62768" y="274319"/>
                  </a:lnTo>
                  <a:lnTo>
                    <a:pt x="60467" y="273049"/>
                  </a:lnTo>
                  <a:lnTo>
                    <a:pt x="56474" y="270509"/>
                  </a:lnTo>
                  <a:lnTo>
                    <a:pt x="56430" y="267969"/>
                  </a:lnTo>
                  <a:lnTo>
                    <a:pt x="58340" y="265429"/>
                  </a:lnTo>
                  <a:lnTo>
                    <a:pt x="61552" y="266699"/>
                  </a:lnTo>
                  <a:lnTo>
                    <a:pt x="63419" y="269239"/>
                  </a:lnTo>
                  <a:lnTo>
                    <a:pt x="63940" y="271779"/>
                  </a:lnTo>
                  <a:lnTo>
                    <a:pt x="64548" y="274319"/>
                  </a:lnTo>
                  <a:lnTo>
                    <a:pt x="64658" y="275241"/>
                  </a:lnTo>
                  <a:close/>
                </a:path>
                <a:path w="313054" h="406400">
                  <a:moveTo>
                    <a:pt x="82996" y="279399"/>
                  </a:moveTo>
                  <a:lnTo>
                    <a:pt x="75226" y="279399"/>
                  </a:lnTo>
                  <a:lnTo>
                    <a:pt x="72795" y="278129"/>
                  </a:lnTo>
                  <a:lnTo>
                    <a:pt x="70451" y="276859"/>
                  </a:lnTo>
                  <a:lnTo>
                    <a:pt x="67977" y="276859"/>
                  </a:lnTo>
                  <a:lnTo>
                    <a:pt x="64658" y="275241"/>
                  </a:lnTo>
                  <a:lnTo>
                    <a:pt x="64548" y="274319"/>
                  </a:lnTo>
                  <a:lnTo>
                    <a:pt x="63940" y="271779"/>
                  </a:lnTo>
                  <a:lnTo>
                    <a:pt x="63419" y="269239"/>
                  </a:lnTo>
                  <a:lnTo>
                    <a:pt x="61552" y="266699"/>
                  </a:lnTo>
                  <a:lnTo>
                    <a:pt x="58340" y="265429"/>
                  </a:lnTo>
                  <a:lnTo>
                    <a:pt x="312481" y="265429"/>
                  </a:lnTo>
                  <a:lnTo>
                    <a:pt x="311844" y="267969"/>
                  </a:lnTo>
                  <a:lnTo>
                    <a:pt x="309934" y="269239"/>
                  </a:lnTo>
                  <a:lnTo>
                    <a:pt x="307850" y="269239"/>
                  </a:lnTo>
                  <a:lnTo>
                    <a:pt x="307330" y="270509"/>
                  </a:lnTo>
                  <a:lnTo>
                    <a:pt x="307989" y="270509"/>
                  </a:lnTo>
                  <a:lnTo>
                    <a:pt x="308545" y="275589"/>
                  </a:lnTo>
                  <a:lnTo>
                    <a:pt x="85427" y="275589"/>
                  </a:lnTo>
                  <a:lnTo>
                    <a:pt x="86208" y="276860"/>
                  </a:lnTo>
                  <a:lnTo>
                    <a:pt x="85861" y="278129"/>
                  </a:lnTo>
                  <a:lnTo>
                    <a:pt x="84385" y="278129"/>
                  </a:lnTo>
                  <a:lnTo>
                    <a:pt x="82996" y="279399"/>
                  </a:lnTo>
                  <a:close/>
                </a:path>
                <a:path w="313054" h="406400">
                  <a:moveTo>
                    <a:pt x="307989" y="270509"/>
                  </a:moveTo>
                  <a:lnTo>
                    <a:pt x="307330" y="270509"/>
                  </a:lnTo>
                  <a:lnTo>
                    <a:pt x="307850" y="269239"/>
                  </a:lnTo>
                  <a:lnTo>
                    <a:pt x="307989" y="270509"/>
                  </a:lnTo>
                  <a:close/>
                </a:path>
                <a:path w="313054" h="406400">
                  <a:moveTo>
                    <a:pt x="308024" y="270509"/>
                  </a:moveTo>
                  <a:lnTo>
                    <a:pt x="307850" y="269239"/>
                  </a:lnTo>
                  <a:lnTo>
                    <a:pt x="309934" y="269239"/>
                  </a:lnTo>
                  <a:lnTo>
                    <a:pt x="308024" y="270509"/>
                  </a:lnTo>
                  <a:close/>
                </a:path>
                <a:path w="313054" h="406400">
                  <a:moveTo>
                    <a:pt x="90245" y="278129"/>
                  </a:moveTo>
                  <a:lnTo>
                    <a:pt x="86990" y="278129"/>
                  </a:lnTo>
                  <a:lnTo>
                    <a:pt x="85427" y="275589"/>
                  </a:lnTo>
                  <a:lnTo>
                    <a:pt x="126317" y="275589"/>
                  </a:lnTo>
                  <a:lnTo>
                    <a:pt x="127055" y="276859"/>
                  </a:lnTo>
                  <a:lnTo>
                    <a:pt x="91981" y="276860"/>
                  </a:lnTo>
                  <a:lnTo>
                    <a:pt x="90245" y="278129"/>
                  </a:lnTo>
                  <a:close/>
                </a:path>
                <a:path w="313054" h="406400">
                  <a:moveTo>
                    <a:pt x="127699" y="277968"/>
                  </a:moveTo>
                  <a:lnTo>
                    <a:pt x="126317" y="275589"/>
                  </a:lnTo>
                  <a:lnTo>
                    <a:pt x="128965" y="275589"/>
                  </a:lnTo>
                  <a:lnTo>
                    <a:pt x="129139" y="276860"/>
                  </a:lnTo>
                  <a:lnTo>
                    <a:pt x="127699" y="277968"/>
                  </a:lnTo>
                  <a:close/>
                </a:path>
                <a:path w="313054" h="406400">
                  <a:moveTo>
                    <a:pt x="159915" y="287019"/>
                  </a:moveTo>
                  <a:lnTo>
                    <a:pt x="152796" y="287019"/>
                  </a:lnTo>
                  <a:lnTo>
                    <a:pt x="149411" y="285749"/>
                  </a:lnTo>
                  <a:lnTo>
                    <a:pt x="145851" y="284479"/>
                  </a:lnTo>
                  <a:lnTo>
                    <a:pt x="136605" y="279399"/>
                  </a:lnTo>
                  <a:lnTo>
                    <a:pt x="135737" y="279399"/>
                  </a:lnTo>
                  <a:lnTo>
                    <a:pt x="134174" y="278129"/>
                  </a:lnTo>
                  <a:lnTo>
                    <a:pt x="127793" y="278129"/>
                  </a:lnTo>
                  <a:lnTo>
                    <a:pt x="127699" y="277968"/>
                  </a:lnTo>
                  <a:lnTo>
                    <a:pt x="129139" y="276859"/>
                  </a:lnTo>
                  <a:lnTo>
                    <a:pt x="128965" y="275589"/>
                  </a:lnTo>
                  <a:lnTo>
                    <a:pt x="308545" y="275589"/>
                  </a:lnTo>
                  <a:lnTo>
                    <a:pt x="307894" y="279399"/>
                  </a:lnTo>
                  <a:lnTo>
                    <a:pt x="306563" y="281939"/>
                  </a:lnTo>
                  <a:lnTo>
                    <a:pt x="161218" y="281939"/>
                  </a:lnTo>
                  <a:lnTo>
                    <a:pt x="162458" y="284661"/>
                  </a:lnTo>
                  <a:lnTo>
                    <a:pt x="162086" y="285749"/>
                  </a:lnTo>
                  <a:lnTo>
                    <a:pt x="159915" y="287019"/>
                  </a:lnTo>
                  <a:close/>
                </a:path>
                <a:path w="313054" h="406400">
                  <a:moveTo>
                    <a:pt x="124104" y="280669"/>
                  </a:moveTo>
                  <a:lnTo>
                    <a:pt x="118808" y="279399"/>
                  </a:lnTo>
                  <a:lnTo>
                    <a:pt x="115769" y="278129"/>
                  </a:lnTo>
                  <a:lnTo>
                    <a:pt x="104657" y="278129"/>
                  </a:lnTo>
                  <a:lnTo>
                    <a:pt x="98753" y="276859"/>
                  </a:lnTo>
                  <a:lnTo>
                    <a:pt x="127055" y="276860"/>
                  </a:lnTo>
                  <a:lnTo>
                    <a:pt x="127699" y="277968"/>
                  </a:lnTo>
                  <a:lnTo>
                    <a:pt x="124104" y="280669"/>
                  </a:lnTo>
                  <a:close/>
                </a:path>
                <a:path w="313054" h="406400">
                  <a:moveTo>
                    <a:pt x="162458" y="284661"/>
                  </a:moveTo>
                  <a:lnTo>
                    <a:pt x="161218" y="281939"/>
                  </a:lnTo>
                  <a:lnTo>
                    <a:pt x="163041" y="281939"/>
                  </a:lnTo>
                  <a:lnTo>
                    <a:pt x="162520" y="284479"/>
                  </a:lnTo>
                  <a:lnTo>
                    <a:pt x="162458" y="284661"/>
                  </a:lnTo>
                  <a:close/>
                </a:path>
                <a:path w="313054" h="406400">
                  <a:moveTo>
                    <a:pt x="165775" y="287019"/>
                  </a:moveTo>
                  <a:lnTo>
                    <a:pt x="162954" y="285749"/>
                  </a:lnTo>
                  <a:lnTo>
                    <a:pt x="162458" y="284661"/>
                  </a:lnTo>
                  <a:lnTo>
                    <a:pt x="162520" y="284479"/>
                  </a:lnTo>
                  <a:lnTo>
                    <a:pt x="163041" y="281939"/>
                  </a:lnTo>
                  <a:lnTo>
                    <a:pt x="306563" y="281939"/>
                  </a:lnTo>
                  <a:lnTo>
                    <a:pt x="305232" y="284479"/>
                  </a:lnTo>
                  <a:lnTo>
                    <a:pt x="173589" y="284479"/>
                  </a:lnTo>
                  <a:lnTo>
                    <a:pt x="165775" y="287019"/>
                  </a:lnTo>
                  <a:close/>
                </a:path>
                <a:path w="313054" h="406400">
                  <a:moveTo>
                    <a:pt x="178407" y="289559"/>
                  </a:moveTo>
                  <a:lnTo>
                    <a:pt x="176497" y="285749"/>
                  </a:lnTo>
                  <a:lnTo>
                    <a:pt x="173589" y="284479"/>
                  </a:lnTo>
                  <a:lnTo>
                    <a:pt x="188999" y="284479"/>
                  </a:lnTo>
                  <a:lnTo>
                    <a:pt x="184311" y="285749"/>
                  </a:lnTo>
                  <a:lnTo>
                    <a:pt x="178407" y="289559"/>
                  </a:lnTo>
                  <a:close/>
                </a:path>
                <a:path w="313054" h="406400">
                  <a:moveTo>
                    <a:pt x="259233" y="401319"/>
                  </a:moveTo>
                  <a:lnTo>
                    <a:pt x="256933" y="398779"/>
                  </a:lnTo>
                  <a:lnTo>
                    <a:pt x="254068" y="396239"/>
                  </a:lnTo>
                  <a:lnTo>
                    <a:pt x="251290" y="392429"/>
                  </a:lnTo>
                  <a:lnTo>
                    <a:pt x="249466" y="389889"/>
                  </a:lnTo>
                  <a:lnTo>
                    <a:pt x="248598" y="388619"/>
                  </a:lnTo>
                  <a:lnTo>
                    <a:pt x="247817" y="388619"/>
                  </a:lnTo>
                  <a:lnTo>
                    <a:pt x="246819" y="387349"/>
                  </a:lnTo>
                  <a:lnTo>
                    <a:pt x="244388" y="384809"/>
                  </a:lnTo>
                  <a:lnTo>
                    <a:pt x="243042" y="383539"/>
                  </a:lnTo>
                  <a:lnTo>
                    <a:pt x="240090" y="378459"/>
                  </a:lnTo>
                  <a:lnTo>
                    <a:pt x="239352" y="375919"/>
                  </a:lnTo>
                  <a:lnTo>
                    <a:pt x="239439" y="367029"/>
                  </a:lnTo>
                  <a:lnTo>
                    <a:pt x="239526" y="365759"/>
                  </a:lnTo>
                  <a:lnTo>
                    <a:pt x="239873" y="365759"/>
                  </a:lnTo>
                  <a:lnTo>
                    <a:pt x="240307" y="364489"/>
                  </a:lnTo>
                  <a:lnTo>
                    <a:pt x="239005" y="361949"/>
                  </a:lnTo>
                  <a:lnTo>
                    <a:pt x="235967" y="356869"/>
                  </a:lnTo>
                  <a:lnTo>
                    <a:pt x="240394" y="354329"/>
                  </a:lnTo>
                  <a:lnTo>
                    <a:pt x="242565" y="351789"/>
                  </a:lnTo>
                  <a:lnTo>
                    <a:pt x="242391" y="351789"/>
                  </a:lnTo>
                  <a:lnTo>
                    <a:pt x="224116" y="340359"/>
                  </a:lnTo>
                  <a:lnTo>
                    <a:pt x="236531" y="339089"/>
                  </a:lnTo>
                  <a:lnTo>
                    <a:pt x="241913" y="337819"/>
                  </a:lnTo>
                  <a:lnTo>
                    <a:pt x="238614" y="336549"/>
                  </a:lnTo>
                  <a:lnTo>
                    <a:pt x="237790" y="335279"/>
                  </a:lnTo>
                  <a:lnTo>
                    <a:pt x="237790" y="327659"/>
                  </a:lnTo>
                  <a:lnTo>
                    <a:pt x="238397" y="325119"/>
                  </a:lnTo>
                  <a:lnTo>
                    <a:pt x="240828" y="321309"/>
                  </a:lnTo>
                  <a:lnTo>
                    <a:pt x="241436" y="320039"/>
                  </a:lnTo>
                  <a:lnTo>
                    <a:pt x="240134" y="314959"/>
                  </a:lnTo>
                  <a:lnTo>
                    <a:pt x="239960" y="311149"/>
                  </a:lnTo>
                  <a:lnTo>
                    <a:pt x="240915" y="308609"/>
                  </a:lnTo>
                  <a:lnTo>
                    <a:pt x="242478" y="304799"/>
                  </a:lnTo>
                  <a:lnTo>
                    <a:pt x="242478" y="298449"/>
                  </a:lnTo>
                  <a:lnTo>
                    <a:pt x="243042" y="295909"/>
                  </a:lnTo>
                  <a:lnTo>
                    <a:pt x="245299" y="290829"/>
                  </a:lnTo>
                  <a:lnTo>
                    <a:pt x="245733" y="289559"/>
                  </a:lnTo>
                  <a:lnTo>
                    <a:pt x="245473" y="288289"/>
                  </a:lnTo>
                  <a:lnTo>
                    <a:pt x="207230" y="288289"/>
                  </a:lnTo>
                  <a:lnTo>
                    <a:pt x="203931" y="287019"/>
                  </a:lnTo>
                  <a:lnTo>
                    <a:pt x="199764" y="287019"/>
                  </a:lnTo>
                  <a:lnTo>
                    <a:pt x="195944" y="285749"/>
                  </a:lnTo>
                  <a:lnTo>
                    <a:pt x="192471" y="284479"/>
                  </a:lnTo>
                  <a:lnTo>
                    <a:pt x="305232" y="284479"/>
                  </a:lnTo>
                  <a:lnTo>
                    <a:pt x="303900" y="287019"/>
                  </a:lnTo>
                  <a:lnTo>
                    <a:pt x="302902" y="289559"/>
                  </a:lnTo>
                  <a:lnTo>
                    <a:pt x="302902" y="290829"/>
                  </a:lnTo>
                  <a:lnTo>
                    <a:pt x="301122" y="290829"/>
                  </a:lnTo>
                  <a:lnTo>
                    <a:pt x="303379" y="292099"/>
                  </a:lnTo>
                  <a:lnTo>
                    <a:pt x="303944" y="293369"/>
                  </a:lnTo>
                  <a:lnTo>
                    <a:pt x="303944" y="299719"/>
                  </a:lnTo>
                  <a:lnTo>
                    <a:pt x="303683" y="303529"/>
                  </a:lnTo>
                  <a:lnTo>
                    <a:pt x="302642" y="309879"/>
                  </a:lnTo>
                  <a:lnTo>
                    <a:pt x="302381" y="312419"/>
                  </a:lnTo>
                  <a:lnTo>
                    <a:pt x="308241" y="331469"/>
                  </a:lnTo>
                  <a:lnTo>
                    <a:pt x="307113" y="335279"/>
                  </a:lnTo>
                  <a:lnTo>
                    <a:pt x="306461" y="339089"/>
                  </a:lnTo>
                  <a:lnTo>
                    <a:pt x="306288" y="341629"/>
                  </a:lnTo>
                  <a:lnTo>
                    <a:pt x="306201" y="344169"/>
                  </a:lnTo>
                  <a:lnTo>
                    <a:pt x="307894" y="346709"/>
                  </a:lnTo>
                  <a:lnTo>
                    <a:pt x="311367" y="347979"/>
                  </a:lnTo>
                  <a:lnTo>
                    <a:pt x="308979" y="358139"/>
                  </a:lnTo>
                  <a:lnTo>
                    <a:pt x="311627" y="361949"/>
                  </a:lnTo>
                  <a:lnTo>
                    <a:pt x="310846" y="367029"/>
                  </a:lnTo>
                  <a:lnTo>
                    <a:pt x="310064" y="370839"/>
                  </a:lnTo>
                  <a:lnTo>
                    <a:pt x="309283" y="372109"/>
                  </a:lnTo>
                  <a:lnTo>
                    <a:pt x="308588" y="372109"/>
                  </a:lnTo>
                  <a:lnTo>
                    <a:pt x="309587" y="374649"/>
                  </a:lnTo>
                  <a:lnTo>
                    <a:pt x="312278" y="375919"/>
                  </a:lnTo>
                  <a:lnTo>
                    <a:pt x="309240" y="386079"/>
                  </a:lnTo>
                  <a:lnTo>
                    <a:pt x="304986" y="392429"/>
                  </a:lnTo>
                  <a:lnTo>
                    <a:pt x="299516" y="393699"/>
                  </a:lnTo>
                  <a:lnTo>
                    <a:pt x="296825" y="394969"/>
                  </a:lnTo>
                  <a:lnTo>
                    <a:pt x="277117" y="394969"/>
                  </a:lnTo>
                  <a:lnTo>
                    <a:pt x="275381" y="397509"/>
                  </a:lnTo>
                  <a:lnTo>
                    <a:pt x="275121" y="400049"/>
                  </a:lnTo>
                  <a:lnTo>
                    <a:pt x="260970" y="400049"/>
                  </a:lnTo>
                  <a:lnTo>
                    <a:pt x="259233" y="401319"/>
                  </a:lnTo>
                  <a:close/>
                </a:path>
                <a:path w="313054" h="406400">
                  <a:moveTo>
                    <a:pt x="238094" y="290829"/>
                  </a:moveTo>
                  <a:lnTo>
                    <a:pt x="228240" y="290829"/>
                  </a:lnTo>
                  <a:lnTo>
                    <a:pt x="226590" y="289559"/>
                  </a:lnTo>
                  <a:lnTo>
                    <a:pt x="223248" y="289559"/>
                  </a:lnTo>
                  <a:lnTo>
                    <a:pt x="221512" y="288289"/>
                  </a:lnTo>
                  <a:lnTo>
                    <a:pt x="241913" y="288289"/>
                  </a:lnTo>
                  <a:lnTo>
                    <a:pt x="238094" y="290829"/>
                  </a:lnTo>
                  <a:close/>
                </a:path>
                <a:path w="313054" h="406400">
                  <a:moveTo>
                    <a:pt x="4241" y="318407"/>
                  </a:moveTo>
                  <a:lnTo>
                    <a:pt x="4427" y="317499"/>
                  </a:lnTo>
                  <a:lnTo>
                    <a:pt x="7466" y="317499"/>
                  </a:lnTo>
                  <a:lnTo>
                    <a:pt x="4241" y="318407"/>
                  </a:lnTo>
                  <a:close/>
                </a:path>
                <a:path w="313054" h="406400">
                  <a:moveTo>
                    <a:pt x="66023" y="344169"/>
                  </a:moveTo>
                  <a:lnTo>
                    <a:pt x="6467" y="344169"/>
                  </a:lnTo>
                  <a:lnTo>
                    <a:pt x="6641" y="342899"/>
                  </a:lnTo>
                  <a:lnTo>
                    <a:pt x="5469" y="342899"/>
                  </a:lnTo>
                  <a:lnTo>
                    <a:pt x="4948" y="341629"/>
                  </a:lnTo>
                  <a:lnTo>
                    <a:pt x="2213" y="335279"/>
                  </a:lnTo>
                  <a:lnTo>
                    <a:pt x="3602" y="331469"/>
                  </a:lnTo>
                  <a:lnTo>
                    <a:pt x="5078" y="330199"/>
                  </a:lnTo>
                  <a:lnTo>
                    <a:pt x="8204" y="327659"/>
                  </a:lnTo>
                  <a:lnTo>
                    <a:pt x="5990" y="326389"/>
                  </a:lnTo>
                  <a:lnTo>
                    <a:pt x="0" y="326389"/>
                  </a:lnTo>
                  <a:lnTo>
                    <a:pt x="4080" y="318769"/>
                  </a:lnTo>
                  <a:lnTo>
                    <a:pt x="4241" y="318407"/>
                  </a:lnTo>
                  <a:lnTo>
                    <a:pt x="7466" y="317499"/>
                  </a:lnTo>
                  <a:lnTo>
                    <a:pt x="66067" y="317499"/>
                  </a:lnTo>
                  <a:lnTo>
                    <a:pt x="65963" y="321309"/>
                  </a:lnTo>
                  <a:lnTo>
                    <a:pt x="65997" y="342899"/>
                  </a:lnTo>
                  <a:lnTo>
                    <a:pt x="6641" y="342899"/>
                  </a:lnTo>
                  <a:lnTo>
                    <a:pt x="6016" y="344043"/>
                  </a:lnTo>
                  <a:lnTo>
                    <a:pt x="66021" y="344043"/>
                  </a:lnTo>
                  <a:close/>
                </a:path>
                <a:path w="313054" h="406400">
                  <a:moveTo>
                    <a:pt x="6467" y="344169"/>
                  </a:moveTo>
                  <a:lnTo>
                    <a:pt x="6077" y="344169"/>
                  </a:lnTo>
                  <a:lnTo>
                    <a:pt x="6641" y="342899"/>
                  </a:lnTo>
                  <a:lnTo>
                    <a:pt x="6467" y="344169"/>
                  </a:lnTo>
                  <a:close/>
                </a:path>
                <a:path w="313054" h="406400">
                  <a:moveTo>
                    <a:pt x="32425" y="406399"/>
                  </a:moveTo>
                  <a:lnTo>
                    <a:pt x="27216" y="403859"/>
                  </a:lnTo>
                  <a:lnTo>
                    <a:pt x="23483" y="402589"/>
                  </a:lnTo>
                  <a:lnTo>
                    <a:pt x="18969" y="400049"/>
                  </a:lnTo>
                  <a:lnTo>
                    <a:pt x="15323" y="398779"/>
                  </a:lnTo>
                  <a:lnTo>
                    <a:pt x="10287" y="396239"/>
                  </a:lnTo>
                  <a:lnTo>
                    <a:pt x="8985" y="391159"/>
                  </a:lnTo>
                  <a:lnTo>
                    <a:pt x="7856" y="387349"/>
                  </a:lnTo>
                  <a:lnTo>
                    <a:pt x="6901" y="384809"/>
                  </a:lnTo>
                  <a:lnTo>
                    <a:pt x="5946" y="380999"/>
                  </a:lnTo>
                  <a:lnTo>
                    <a:pt x="5469" y="378459"/>
                  </a:lnTo>
                  <a:lnTo>
                    <a:pt x="5469" y="370839"/>
                  </a:lnTo>
                  <a:lnTo>
                    <a:pt x="6337" y="368299"/>
                  </a:lnTo>
                  <a:lnTo>
                    <a:pt x="9897" y="368299"/>
                  </a:lnTo>
                  <a:lnTo>
                    <a:pt x="9897" y="367029"/>
                  </a:lnTo>
                  <a:lnTo>
                    <a:pt x="7639" y="367029"/>
                  </a:lnTo>
                  <a:lnTo>
                    <a:pt x="6424" y="365759"/>
                  </a:lnTo>
                  <a:lnTo>
                    <a:pt x="4427" y="364489"/>
                  </a:lnTo>
                  <a:lnTo>
                    <a:pt x="2517" y="361949"/>
                  </a:lnTo>
                  <a:lnTo>
                    <a:pt x="1692" y="359409"/>
                  </a:lnTo>
                  <a:lnTo>
                    <a:pt x="1953" y="355599"/>
                  </a:lnTo>
                  <a:lnTo>
                    <a:pt x="2300" y="351789"/>
                  </a:lnTo>
                  <a:lnTo>
                    <a:pt x="3863" y="347979"/>
                  </a:lnTo>
                  <a:lnTo>
                    <a:pt x="6016" y="344043"/>
                  </a:lnTo>
                  <a:lnTo>
                    <a:pt x="66023" y="344169"/>
                  </a:lnTo>
                  <a:lnTo>
                    <a:pt x="70234" y="365759"/>
                  </a:lnTo>
                  <a:lnTo>
                    <a:pt x="70581" y="368299"/>
                  </a:lnTo>
                  <a:lnTo>
                    <a:pt x="70581" y="374649"/>
                  </a:lnTo>
                  <a:lnTo>
                    <a:pt x="70104" y="378459"/>
                  </a:lnTo>
                  <a:lnTo>
                    <a:pt x="69149" y="380999"/>
                  </a:lnTo>
                  <a:lnTo>
                    <a:pt x="68194" y="384809"/>
                  </a:lnTo>
                  <a:lnTo>
                    <a:pt x="66675" y="389889"/>
                  </a:lnTo>
                  <a:lnTo>
                    <a:pt x="66377" y="391159"/>
                  </a:lnTo>
                  <a:lnTo>
                    <a:pt x="58557" y="391159"/>
                  </a:lnTo>
                  <a:lnTo>
                    <a:pt x="59512" y="393699"/>
                  </a:lnTo>
                  <a:lnTo>
                    <a:pt x="60467" y="394969"/>
                  </a:lnTo>
                  <a:lnTo>
                    <a:pt x="59425" y="397509"/>
                  </a:lnTo>
                  <a:lnTo>
                    <a:pt x="56387" y="398779"/>
                  </a:lnTo>
                  <a:lnTo>
                    <a:pt x="53869" y="400049"/>
                  </a:lnTo>
                  <a:lnTo>
                    <a:pt x="44232" y="400049"/>
                  </a:lnTo>
                  <a:lnTo>
                    <a:pt x="43625" y="401319"/>
                  </a:lnTo>
                  <a:lnTo>
                    <a:pt x="42149" y="401319"/>
                  </a:lnTo>
                  <a:lnTo>
                    <a:pt x="40716" y="402589"/>
                  </a:lnTo>
                  <a:lnTo>
                    <a:pt x="37938" y="402589"/>
                  </a:lnTo>
                  <a:lnTo>
                    <a:pt x="35638" y="403859"/>
                  </a:lnTo>
                  <a:lnTo>
                    <a:pt x="32425" y="406399"/>
                  </a:lnTo>
                  <a:close/>
                </a:path>
                <a:path w="313054" h="406400">
                  <a:moveTo>
                    <a:pt x="64591" y="398779"/>
                  </a:moveTo>
                  <a:lnTo>
                    <a:pt x="60250" y="393699"/>
                  </a:lnTo>
                  <a:lnTo>
                    <a:pt x="58557" y="391159"/>
                  </a:lnTo>
                  <a:lnTo>
                    <a:pt x="66377" y="391159"/>
                  </a:lnTo>
                  <a:lnTo>
                    <a:pt x="64591" y="398779"/>
                  </a:lnTo>
                  <a:close/>
                </a:path>
                <a:path w="313054" h="406400">
                  <a:moveTo>
                    <a:pt x="277050" y="402065"/>
                  </a:moveTo>
                  <a:lnTo>
                    <a:pt x="275121" y="400049"/>
                  </a:lnTo>
                  <a:lnTo>
                    <a:pt x="275381" y="397509"/>
                  </a:lnTo>
                  <a:lnTo>
                    <a:pt x="277117" y="394969"/>
                  </a:lnTo>
                  <a:lnTo>
                    <a:pt x="279548" y="397509"/>
                  </a:lnTo>
                  <a:lnTo>
                    <a:pt x="279939" y="398779"/>
                  </a:lnTo>
                  <a:lnTo>
                    <a:pt x="278290" y="400049"/>
                  </a:lnTo>
                  <a:lnTo>
                    <a:pt x="277050" y="402065"/>
                  </a:lnTo>
                  <a:close/>
                </a:path>
                <a:path w="313054" h="406400">
                  <a:moveTo>
                    <a:pt x="280720" y="402589"/>
                  </a:moveTo>
                  <a:lnTo>
                    <a:pt x="277552" y="402589"/>
                  </a:lnTo>
                  <a:lnTo>
                    <a:pt x="277050" y="402065"/>
                  </a:lnTo>
                  <a:lnTo>
                    <a:pt x="278290" y="400049"/>
                  </a:lnTo>
                  <a:lnTo>
                    <a:pt x="279939" y="398779"/>
                  </a:lnTo>
                  <a:lnTo>
                    <a:pt x="279548" y="397509"/>
                  </a:lnTo>
                  <a:lnTo>
                    <a:pt x="277117" y="394969"/>
                  </a:lnTo>
                  <a:lnTo>
                    <a:pt x="296825" y="394969"/>
                  </a:lnTo>
                  <a:lnTo>
                    <a:pt x="294134" y="396239"/>
                  </a:lnTo>
                  <a:lnTo>
                    <a:pt x="289576" y="398779"/>
                  </a:lnTo>
                  <a:lnTo>
                    <a:pt x="285842" y="401319"/>
                  </a:lnTo>
                  <a:lnTo>
                    <a:pt x="280720" y="402589"/>
                  </a:lnTo>
                  <a:close/>
                </a:path>
                <a:path w="313054" h="406400">
                  <a:moveTo>
                    <a:pt x="276727" y="402589"/>
                  </a:moveTo>
                  <a:lnTo>
                    <a:pt x="268392" y="402589"/>
                  </a:lnTo>
                  <a:lnTo>
                    <a:pt x="265267" y="401319"/>
                  </a:lnTo>
                  <a:lnTo>
                    <a:pt x="262793" y="400049"/>
                  </a:lnTo>
                  <a:lnTo>
                    <a:pt x="275121" y="400049"/>
                  </a:lnTo>
                  <a:lnTo>
                    <a:pt x="277050" y="402065"/>
                  </a:lnTo>
                  <a:lnTo>
                    <a:pt x="276727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302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55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5891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09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62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6591" y="468350"/>
              <a:ext cx="368300" cy="673100"/>
            </a:xfrm>
            <a:custGeom>
              <a:avLst/>
              <a:gdLst/>
              <a:ahLst/>
              <a:cxnLst/>
              <a:rect l="l" t="t" r="r" b="b"/>
              <a:pathLst>
                <a:path w="368300" h="673100">
                  <a:moveTo>
                    <a:pt x="3683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68300" y="0"/>
                  </a:lnTo>
                  <a:lnTo>
                    <a:pt x="3683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2505" y="621476"/>
              <a:ext cx="327025" cy="393700"/>
            </a:xfrm>
            <a:custGeom>
              <a:avLst/>
              <a:gdLst/>
              <a:ahLst/>
              <a:cxnLst/>
              <a:rect l="l" t="t" r="r" b="b"/>
              <a:pathLst>
                <a:path w="327025" h="393700">
                  <a:moveTo>
                    <a:pt x="254589" y="124459"/>
                  </a:moveTo>
                  <a:lnTo>
                    <a:pt x="252679" y="124459"/>
                  </a:lnTo>
                  <a:lnTo>
                    <a:pt x="251420" y="121919"/>
                  </a:lnTo>
                  <a:lnTo>
                    <a:pt x="250812" y="116839"/>
                  </a:lnTo>
                  <a:lnTo>
                    <a:pt x="249944" y="111759"/>
                  </a:lnTo>
                  <a:lnTo>
                    <a:pt x="249944" y="106679"/>
                  </a:lnTo>
                  <a:lnTo>
                    <a:pt x="250812" y="101599"/>
                  </a:lnTo>
                  <a:lnTo>
                    <a:pt x="251767" y="97789"/>
                  </a:lnTo>
                  <a:lnTo>
                    <a:pt x="252125" y="93979"/>
                  </a:lnTo>
                  <a:lnTo>
                    <a:pt x="252245" y="88899"/>
                  </a:lnTo>
                  <a:lnTo>
                    <a:pt x="252418" y="88899"/>
                  </a:lnTo>
                  <a:lnTo>
                    <a:pt x="250161" y="87629"/>
                  </a:lnTo>
                  <a:lnTo>
                    <a:pt x="245473" y="85089"/>
                  </a:lnTo>
                  <a:lnTo>
                    <a:pt x="247991" y="80009"/>
                  </a:lnTo>
                  <a:lnTo>
                    <a:pt x="249032" y="76199"/>
                  </a:lnTo>
                  <a:lnTo>
                    <a:pt x="248598" y="74929"/>
                  </a:lnTo>
                  <a:lnTo>
                    <a:pt x="248251" y="72389"/>
                  </a:lnTo>
                  <a:lnTo>
                    <a:pt x="248164" y="71119"/>
                  </a:lnTo>
                  <a:lnTo>
                    <a:pt x="248077" y="63499"/>
                  </a:lnTo>
                  <a:lnTo>
                    <a:pt x="248598" y="60959"/>
                  </a:lnTo>
                  <a:lnTo>
                    <a:pt x="250682" y="57149"/>
                  </a:lnTo>
                  <a:lnTo>
                    <a:pt x="251203" y="54609"/>
                  </a:lnTo>
                  <a:lnTo>
                    <a:pt x="251203" y="52069"/>
                  </a:lnTo>
                  <a:lnTo>
                    <a:pt x="254328" y="52069"/>
                  </a:lnTo>
                  <a:lnTo>
                    <a:pt x="255457" y="50799"/>
                  </a:lnTo>
                  <a:lnTo>
                    <a:pt x="253720" y="48259"/>
                  </a:lnTo>
                  <a:lnTo>
                    <a:pt x="258365" y="48259"/>
                  </a:lnTo>
                  <a:lnTo>
                    <a:pt x="256021" y="44449"/>
                  </a:lnTo>
                  <a:lnTo>
                    <a:pt x="254589" y="40639"/>
                  </a:lnTo>
                  <a:lnTo>
                    <a:pt x="253547" y="30479"/>
                  </a:lnTo>
                  <a:lnTo>
                    <a:pt x="252939" y="22859"/>
                  </a:lnTo>
                  <a:lnTo>
                    <a:pt x="252245" y="12699"/>
                  </a:lnTo>
                  <a:lnTo>
                    <a:pt x="261230" y="12699"/>
                  </a:lnTo>
                  <a:lnTo>
                    <a:pt x="263314" y="10159"/>
                  </a:lnTo>
                  <a:lnTo>
                    <a:pt x="264790" y="8889"/>
                  </a:lnTo>
                  <a:lnTo>
                    <a:pt x="266700" y="6349"/>
                  </a:lnTo>
                  <a:lnTo>
                    <a:pt x="268609" y="5079"/>
                  </a:lnTo>
                  <a:lnTo>
                    <a:pt x="271388" y="2539"/>
                  </a:lnTo>
                  <a:lnTo>
                    <a:pt x="278767" y="0"/>
                  </a:lnTo>
                  <a:lnTo>
                    <a:pt x="282934" y="0"/>
                  </a:lnTo>
                  <a:lnTo>
                    <a:pt x="286500" y="1968"/>
                  </a:lnTo>
                  <a:lnTo>
                    <a:pt x="286363" y="2539"/>
                  </a:lnTo>
                  <a:lnTo>
                    <a:pt x="285756" y="3809"/>
                  </a:lnTo>
                  <a:lnTo>
                    <a:pt x="286146" y="5079"/>
                  </a:lnTo>
                  <a:lnTo>
                    <a:pt x="302381" y="5079"/>
                  </a:lnTo>
                  <a:lnTo>
                    <a:pt x="304117" y="6349"/>
                  </a:lnTo>
                  <a:lnTo>
                    <a:pt x="307199" y="8889"/>
                  </a:lnTo>
                  <a:lnTo>
                    <a:pt x="311627" y="11429"/>
                  </a:lnTo>
                  <a:lnTo>
                    <a:pt x="310498" y="15239"/>
                  </a:lnTo>
                  <a:lnTo>
                    <a:pt x="310498" y="16509"/>
                  </a:lnTo>
                  <a:lnTo>
                    <a:pt x="311627" y="16509"/>
                  </a:lnTo>
                  <a:lnTo>
                    <a:pt x="314058" y="19049"/>
                  </a:lnTo>
                  <a:lnTo>
                    <a:pt x="315273" y="22859"/>
                  </a:lnTo>
                  <a:lnTo>
                    <a:pt x="316402" y="25399"/>
                  </a:lnTo>
                  <a:lnTo>
                    <a:pt x="316749" y="29209"/>
                  </a:lnTo>
                  <a:lnTo>
                    <a:pt x="316315" y="31749"/>
                  </a:lnTo>
                  <a:lnTo>
                    <a:pt x="315968" y="34289"/>
                  </a:lnTo>
                  <a:lnTo>
                    <a:pt x="315794" y="36829"/>
                  </a:lnTo>
                  <a:lnTo>
                    <a:pt x="315794" y="38099"/>
                  </a:lnTo>
                  <a:lnTo>
                    <a:pt x="314318" y="38099"/>
                  </a:lnTo>
                  <a:lnTo>
                    <a:pt x="314188" y="39369"/>
                  </a:lnTo>
                  <a:lnTo>
                    <a:pt x="315403" y="39369"/>
                  </a:lnTo>
                  <a:lnTo>
                    <a:pt x="316706" y="40639"/>
                  </a:lnTo>
                  <a:lnTo>
                    <a:pt x="317357" y="41909"/>
                  </a:lnTo>
                  <a:lnTo>
                    <a:pt x="317357" y="49529"/>
                  </a:lnTo>
                  <a:lnTo>
                    <a:pt x="316576" y="54609"/>
                  </a:lnTo>
                  <a:lnTo>
                    <a:pt x="313450" y="62229"/>
                  </a:lnTo>
                  <a:lnTo>
                    <a:pt x="312669" y="66039"/>
                  </a:lnTo>
                  <a:lnTo>
                    <a:pt x="312669" y="68579"/>
                  </a:lnTo>
                  <a:lnTo>
                    <a:pt x="313363" y="71119"/>
                  </a:lnTo>
                  <a:lnTo>
                    <a:pt x="309370" y="71119"/>
                  </a:lnTo>
                  <a:lnTo>
                    <a:pt x="307720" y="72389"/>
                  </a:lnTo>
                  <a:lnTo>
                    <a:pt x="306158" y="74929"/>
                  </a:lnTo>
                  <a:lnTo>
                    <a:pt x="307286" y="76199"/>
                  </a:lnTo>
                  <a:lnTo>
                    <a:pt x="313522" y="76199"/>
                  </a:lnTo>
                  <a:lnTo>
                    <a:pt x="316185" y="81279"/>
                  </a:lnTo>
                  <a:lnTo>
                    <a:pt x="313494" y="83819"/>
                  </a:lnTo>
                  <a:lnTo>
                    <a:pt x="312712" y="86359"/>
                  </a:lnTo>
                  <a:lnTo>
                    <a:pt x="313841" y="88899"/>
                  </a:lnTo>
                  <a:lnTo>
                    <a:pt x="315056" y="91439"/>
                  </a:lnTo>
                  <a:lnTo>
                    <a:pt x="311627" y="91439"/>
                  </a:lnTo>
                  <a:lnTo>
                    <a:pt x="306939" y="92709"/>
                  </a:lnTo>
                  <a:lnTo>
                    <a:pt x="311974" y="92709"/>
                  </a:lnTo>
                  <a:lnTo>
                    <a:pt x="308979" y="96519"/>
                  </a:lnTo>
                  <a:lnTo>
                    <a:pt x="321505" y="96519"/>
                  </a:lnTo>
                  <a:lnTo>
                    <a:pt x="317487" y="100329"/>
                  </a:lnTo>
                  <a:lnTo>
                    <a:pt x="313103" y="105409"/>
                  </a:lnTo>
                  <a:lnTo>
                    <a:pt x="313711" y="106679"/>
                  </a:lnTo>
                  <a:lnTo>
                    <a:pt x="314405" y="107949"/>
                  </a:lnTo>
                  <a:lnTo>
                    <a:pt x="315621" y="110489"/>
                  </a:lnTo>
                  <a:lnTo>
                    <a:pt x="317357" y="113029"/>
                  </a:lnTo>
                  <a:lnTo>
                    <a:pt x="317357" y="119379"/>
                  </a:lnTo>
                  <a:lnTo>
                    <a:pt x="316619" y="123189"/>
                  </a:lnTo>
                  <a:lnTo>
                    <a:pt x="256585" y="123189"/>
                  </a:lnTo>
                  <a:lnTo>
                    <a:pt x="254589" y="124459"/>
                  </a:lnTo>
                  <a:close/>
                </a:path>
                <a:path w="327025" h="393700">
                  <a:moveTo>
                    <a:pt x="302381" y="5079"/>
                  </a:moveTo>
                  <a:lnTo>
                    <a:pt x="286146" y="5079"/>
                  </a:lnTo>
                  <a:lnTo>
                    <a:pt x="287536" y="2539"/>
                  </a:lnTo>
                  <a:lnTo>
                    <a:pt x="286500" y="1968"/>
                  </a:lnTo>
                  <a:lnTo>
                    <a:pt x="286971" y="0"/>
                  </a:lnTo>
                  <a:lnTo>
                    <a:pt x="290270" y="0"/>
                  </a:lnTo>
                  <a:lnTo>
                    <a:pt x="296261" y="1269"/>
                  </a:lnTo>
                  <a:lnTo>
                    <a:pt x="298605" y="2539"/>
                  </a:lnTo>
                  <a:lnTo>
                    <a:pt x="300645" y="3809"/>
                  </a:lnTo>
                  <a:lnTo>
                    <a:pt x="302381" y="5079"/>
                  </a:lnTo>
                  <a:close/>
                </a:path>
                <a:path w="327025" h="393700">
                  <a:moveTo>
                    <a:pt x="286146" y="5079"/>
                  </a:moveTo>
                  <a:lnTo>
                    <a:pt x="285756" y="3809"/>
                  </a:lnTo>
                  <a:lnTo>
                    <a:pt x="286363" y="2539"/>
                  </a:lnTo>
                  <a:lnTo>
                    <a:pt x="286500" y="1968"/>
                  </a:lnTo>
                  <a:lnTo>
                    <a:pt x="287536" y="2539"/>
                  </a:lnTo>
                  <a:lnTo>
                    <a:pt x="286146" y="5079"/>
                  </a:lnTo>
                  <a:close/>
                </a:path>
                <a:path w="327025" h="393700">
                  <a:moveTo>
                    <a:pt x="0" y="93979"/>
                  </a:moveTo>
                  <a:lnTo>
                    <a:pt x="8421" y="82549"/>
                  </a:lnTo>
                  <a:lnTo>
                    <a:pt x="12631" y="74929"/>
                  </a:lnTo>
                  <a:lnTo>
                    <a:pt x="12631" y="66039"/>
                  </a:lnTo>
                  <a:lnTo>
                    <a:pt x="11763" y="59689"/>
                  </a:lnTo>
                  <a:lnTo>
                    <a:pt x="10027" y="55879"/>
                  </a:lnTo>
                  <a:lnTo>
                    <a:pt x="8377" y="50799"/>
                  </a:lnTo>
                  <a:lnTo>
                    <a:pt x="7292" y="45719"/>
                  </a:lnTo>
                  <a:lnTo>
                    <a:pt x="6771" y="41909"/>
                  </a:lnTo>
                  <a:lnTo>
                    <a:pt x="6337" y="36829"/>
                  </a:lnTo>
                  <a:lnTo>
                    <a:pt x="7726" y="31749"/>
                  </a:lnTo>
                  <a:lnTo>
                    <a:pt x="32295" y="7619"/>
                  </a:lnTo>
                  <a:lnTo>
                    <a:pt x="52567" y="7619"/>
                  </a:lnTo>
                  <a:lnTo>
                    <a:pt x="57949" y="10159"/>
                  </a:lnTo>
                  <a:lnTo>
                    <a:pt x="63940" y="15239"/>
                  </a:lnTo>
                  <a:lnTo>
                    <a:pt x="65068" y="20319"/>
                  </a:lnTo>
                  <a:lnTo>
                    <a:pt x="66067" y="22859"/>
                  </a:lnTo>
                  <a:lnTo>
                    <a:pt x="66935" y="24129"/>
                  </a:lnTo>
                  <a:lnTo>
                    <a:pt x="67890" y="24129"/>
                  </a:lnTo>
                  <a:lnTo>
                    <a:pt x="67847" y="25399"/>
                  </a:lnTo>
                  <a:lnTo>
                    <a:pt x="66805" y="27939"/>
                  </a:lnTo>
                  <a:lnTo>
                    <a:pt x="71710" y="27939"/>
                  </a:lnTo>
                  <a:lnTo>
                    <a:pt x="79350" y="29209"/>
                  </a:lnTo>
                  <a:lnTo>
                    <a:pt x="83690" y="30479"/>
                  </a:lnTo>
                  <a:lnTo>
                    <a:pt x="90983" y="34289"/>
                  </a:lnTo>
                  <a:lnTo>
                    <a:pt x="92633" y="36829"/>
                  </a:lnTo>
                  <a:lnTo>
                    <a:pt x="94369" y="39369"/>
                  </a:lnTo>
                  <a:lnTo>
                    <a:pt x="95758" y="40639"/>
                  </a:lnTo>
                  <a:lnTo>
                    <a:pt x="97668" y="41909"/>
                  </a:lnTo>
                  <a:lnTo>
                    <a:pt x="99491" y="45719"/>
                  </a:lnTo>
                  <a:lnTo>
                    <a:pt x="100490" y="48259"/>
                  </a:lnTo>
                  <a:lnTo>
                    <a:pt x="100837" y="50799"/>
                  </a:lnTo>
                  <a:lnTo>
                    <a:pt x="102964" y="52069"/>
                  </a:lnTo>
                  <a:lnTo>
                    <a:pt x="107044" y="53339"/>
                  </a:lnTo>
                  <a:lnTo>
                    <a:pt x="106436" y="58419"/>
                  </a:lnTo>
                  <a:lnTo>
                    <a:pt x="106350" y="62229"/>
                  </a:lnTo>
                  <a:lnTo>
                    <a:pt x="106784" y="62229"/>
                  </a:lnTo>
                  <a:lnTo>
                    <a:pt x="107305" y="63499"/>
                  </a:lnTo>
                  <a:lnTo>
                    <a:pt x="108173" y="64769"/>
                  </a:lnTo>
                  <a:lnTo>
                    <a:pt x="109388" y="68579"/>
                  </a:lnTo>
                  <a:lnTo>
                    <a:pt x="110430" y="69849"/>
                  </a:lnTo>
                  <a:lnTo>
                    <a:pt x="110170" y="72389"/>
                  </a:lnTo>
                  <a:lnTo>
                    <a:pt x="107131" y="74929"/>
                  </a:lnTo>
                  <a:lnTo>
                    <a:pt x="115509" y="74929"/>
                  </a:lnTo>
                  <a:lnTo>
                    <a:pt x="115248" y="76199"/>
                  </a:lnTo>
                  <a:lnTo>
                    <a:pt x="114554" y="80009"/>
                  </a:lnTo>
                  <a:lnTo>
                    <a:pt x="114727" y="81279"/>
                  </a:lnTo>
                  <a:lnTo>
                    <a:pt x="115075" y="81279"/>
                  </a:lnTo>
                  <a:lnTo>
                    <a:pt x="115248" y="82549"/>
                  </a:lnTo>
                  <a:lnTo>
                    <a:pt x="116203" y="83819"/>
                  </a:lnTo>
                  <a:lnTo>
                    <a:pt x="117288" y="85089"/>
                  </a:lnTo>
                  <a:lnTo>
                    <a:pt x="117896" y="86359"/>
                  </a:lnTo>
                  <a:lnTo>
                    <a:pt x="14671" y="86359"/>
                  </a:lnTo>
                  <a:lnTo>
                    <a:pt x="12458" y="87629"/>
                  </a:lnTo>
                  <a:lnTo>
                    <a:pt x="11110" y="89369"/>
                  </a:lnTo>
                  <a:lnTo>
                    <a:pt x="0" y="93979"/>
                  </a:lnTo>
                  <a:close/>
                </a:path>
                <a:path w="327025" h="393700">
                  <a:moveTo>
                    <a:pt x="115509" y="74929"/>
                  </a:moveTo>
                  <a:lnTo>
                    <a:pt x="107131" y="74929"/>
                  </a:lnTo>
                  <a:lnTo>
                    <a:pt x="109866" y="73659"/>
                  </a:lnTo>
                  <a:lnTo>
                    <a:pt x="116811" y="68579"/>
                  </a:lnTo>
                  <a:lnTo>
                    <a:pt x="115509" y="74929"/>
                  </a:lnTo>
                  <a:close/>
                </a:path>
                <a:path w="327025" h="393700">
                  <a:moveTo>
                    <a:pt x="313522" y="76199"/>
                  </a:moveTo>
                  <a:lnTo>
                    <a:pt x="307286" y="76199"/>
                  </a:lnTo>
                  <a:lnTo>
                    <a:pt x="311106" y="74929"/>
                  </a:lnTo>
                  <a:lnTo>
                    <a:pt x="306158" y="74929"/>
                  </a:lnTo>
                  <a:lnTo>
                    <a:pt x="307720" y="72389"/>
                  </a:lnTo>
                  <a:lnTo>
                    <a:pt x="309370" y="71119"/>
                  </a:lnTo>
                  <a:lnTo>
                    <a:pt x="312191" y="73659"/>
                  </a:lnTo>
                  <a:lnTo>
                    <a:pt x="312857" y="74929"/>
                  </a:lnTo>
                  <a:lnTo>
                    <a:pt x="311106" y="74929"/>
                  </a:lnTo>
                  <a:lnTo>
                    <a:pt x="307286" y="76199"/>
                  </a:lnTo>
                  <a:lnTo>
                    <a:pt x="313522" y="76199"/>
                  </a:lnTo>
                  <a:close/>
                </a:path>
                <a:path w="327025" h="393700">
                  <a:moveTo>
                    <a:pt x="312929" y="74929"/>
                  </a:moveTo>
                  <a:lnTo>
                    <a:pt x="312191" y="73659"/>
                  </a:lnTo>
                  <a:lnTo>
                    <a:pt x="309370" y="71119"/>
                  </a:lnTo>
                  <a:lnTo>
                    <a:pt x="313363" y="71119"/>
                  </a:lnTo>
                  <a:lnTo>
                    <a:pt x="313711" y="72389"/>
                  </a:lnTo>
                  <a:lnTo>
                    <a:pt x="312929" y="74929"/>
                  </a:lnTo>
                  <a:close/>
                </a:path>
                <a:path w="327025" h="393700">
                  <a:moveTo>
                    <a:pt x="11110" y="89369"/>
                  </a:moveTo>
                  <a:lnTo>
                    <a:pt x="12458" y="87629"/>
                  </a:lnTo>
                  <a:lnTo>
                    <a:pt x="14671" y="86359"/>
                  </a:lnTo>
                  <a:lnTo>
                    <a:pt x="15557" y="87121"/>
                  </a:lnTo>
                  <a:lnTo>
                    <a:pt x="14237" y="87629"/>
                  </a:lnTo>
                  <a:lnTo>
                    <a:pt x="14889" y="87629"/>
                  </a:lnTo>
                  <a:lnTo>
                    <a:pt x="12241" y="88899"/>
                  </a:lnTo>
                  <a:lnTo>
                    <a:pt x="11110" y="89369"/>
                  </a:lnTo>
                  <a:close/>
                </a:path>
                <a:path w="327025" h="393700">
                  <a:moveTo>
                    <a:pt x="15557" y="87121"/>
                  </a:moveTo>
                  <a:lnTo>
                    <a:pt x="14671" y="86359"/>
                  </a:lnTo>
                  <a:lnTo>
                    <a:pt x="17536" y="86359"/>
                  </a:lnTo>
                  <a:lnTo>
                    <a:pt x="15557" y="87121"/>
                  </a:lnTo>
                  <a:close/>
                </a:path>
                <a:path w="327025" h="393700">
                  <a:moveTo>
                    <a:pt x="15697" y="87242"/>
                  </a:moveTo>
                  <a:lnTo>
                    <a:pt x="15557" y="87121"/>
                  </a:lnTo>
                  <a:lnTo>
                    <a:pt x="17536" y="86359"/>
                  </a:lnTo>
                  <a:lnTo>
                    <a:pt x="15697" y="87242"/>
                  </a:lnTo>
                  <a:close/>
                </a:path>
                <a:path w="327025" h="393700">
                  <a:moveTo>
                    <a:pt x="118504" y="87629"/>
                  </a:moveTo>
                  <a:lnTo>
                    <a:pt x="16147" y="87629"/>
                  </a:lnTo>
                  <a:lnTo>
                    <a:pt x="15697" y="87242"/>
                  </a:lnTo>
                  <a:lnTo>
                    <a:pt x="17536" y="86359"/>
                  </a:lnTo>
                  <a:lnTo>
                    <a:pt x="117896" y="86359"/>
                  </a:lnTo>
                  <a:lnTo>
                    <a:pt x="118504" y="87629"/>
                  </a:lnTo>
                  <a:close/>
                </a:path>
                <a:path w="327025" h="393700">
                  <a:moveTo>
                    <a:pt x="14889" y="87629"/>
                  </a:moveTo>
                  <a:lnTo>
                    <a:pt x="14237" y="87629"/>
                  </a:lnTo>
                  <a:lnTo>
                    <a:pt x="15557" y="87121"/>
                  </a:lnTo>
                  <a:lnTo>
                    <a:pt x="15697" y="87242"/>
                  </a:lnTo>
                  <a:lnTo>
                    <a:pt x="14889" y="87629"/>
                  </a:lnTo>
                  <a:close/>
                </a:path>
                <a:path w="327025" h="393700">
                  <a:moveTo>
                    <a:pt x="13673" y="129539"/>
                  </a:moveTo>
                  <a:lnTo>
                    <a:pt x="13543" y="129539"/>
                  </a:lnTo>
                  <a:lnTo>
                    <a:pt x="12631" y="126999"/>
                  </a:lnTo>
                  <a:lnTo>
                    <a:pt x="12631" y="121919"/>
                  </a:lnTo>
                  <a:lnTo>
                    <a:pt x="12805" y="120649"/>
                  </a:lnTo>
                  <a:lnTo>
                    <a:pt x="13673" y="119379"/>
                  </a:lnTo>
                  <a:lnTo>
                    <a:pt x="13673" y="118109"/>
                  </a:lnTo>
                  <a:lnTo>
                    <a:pt x="13499" y="118109"/>
                  </a:lnTo>
                  <a:lnTo>
                    <a:pt x="12805" y="115569"/>
                  </a:lnTo>
                  <a:lnTo>
                    <a:pt x="12718" y="106679"/>
                  </a:lnTo>
                  <a:lnTo>
                    <a:pt x="12835" y="105186"/>
                  </a:lnTo>
                  <a:lnTo>
                    <a:pt x="13152" y="102869"/>
                  </a:lnTo>
                  <a:lnTo>
                    <a:pt x="13586" y="99059"/>
                  </a:lnTo>
                  <a:lnTo>
                    <a:pt x="12371" y="96519"/>
                  </a:lnTo>
                  <a:lnTo>
                    <a:pt x="9506" y="91439"/>
                  </a:lnTo>
                  <a:lnTo>
                    <a:pt x="11110" y="89369"/>
                  </a:lnTo>
                  <a:lnTo>
                    <a:pt x="12241" y="88899"/>
                  </a:lnTo>
                  <a:lnTo>
                    <a:pt x="15697" y="87242"/>
                  </a:lnTo>
                  <a:lnTo>
                    <a:pt x="16147" y="87629"/>
                  </a:lnTo>
                  <a:lnTo>
                    <a:pt x="118504" y="87629"/>
                  </a:lnTo>
                  <a:lnTo>
                    <a:pt x="119806" y="88899"/>
                  </a:lnTo>
                  <a:lnTo>
                    <a:pt x="121152" y="91439"/>
                  </a:lnTo>
                  <a:lnTo>
                    <a:pt x="122541" y="95249"/>
                  </a:lnTo>
                  <a:lnTo>
                    <a:pt x="122801" y="95249"/>
                  </a:lnTo>
                  <a:lnTo>
                    <a:pt x="128531" y="96519"/>
                  </a:lnTo>
                  <a:lnTo>
                    <a:pt x="61726" y="96519"/>
                  </a:lnTo>
                  <a:lnTo>
                    <a:pt x="59642" y="100329"/>
                  </a:lnTo>
                  <a:lnTo>
                    <a:pt x="59338" y="102869"/>
                  </a:lnTo>
                  <a:lnTo>
                    <a:pt x="60814" y="105409"/>
                  </a:lnTo>
                  <a:lnTo>
                    <a:pt x="62290" y="106679"/>
                  </a:lnTo>
                  <a:lnTo>
                    <a:pt x="63506" y="109219"/>
                  </a:lnTo>
                  <a:lnTo>
                    <a:pt x="64461" y="111759"/>
                  </a:lnTo>
                  <a:lnTo>
                    <a:pt x="66371" y="115569"/>
                  </a:lnTo>
                  <a:lnTo>
                    <a:pt x="67673" y="116839"/>
                  </a:lnTo>
                  <a:lnTo>
                    <a:pt x="69062" y="118109"/>
                  </a:lnTo>
                  <a:lnTo>
                    <a:pt x="69409" y="120649"/>
                  </a:lnTo>
                  <a:lnTo>
                    <a:pt x="69409" y="125729"/>
                  </a:lnTo>
                  <a:lnTo>
                    <a:pt x="71704" y="126429"/>
                  </a:lnTo>
                  <a:lnTo>
                    <a:pt x="72144" y="128269"/>
                  </a:lnTo>
                  <a:lnTo>
                    <a:pt x="15453" y="128269"/>
                  </a:lnTo>
                  <a:lnTo>
                    <a:pt x="13673" y="129539"/>
                  </a:lnTo>
                  <a:close/>
                </a:path>
                <a:path w="327025" h="393700">
                  <a:moveTo>
                    <a:pt x="311974" y="92709"/>
                  </a:moveTo>
                  <a:lnTo>
                    <a:pt x="306939" y="92709"/>
                  </a:lnTo>
                  <a:lnTo>
                    <a:pt x="311627" y="91439"/>
                  </a:lnTo>
                  <a:lnTo>
                    <a:pt x="312973" y="91439"/>
                  </a:lnTo>
                  <a:lnTo>
                    <a:pt x="311974" y="92709"/>
                  </a:lnTo>
                  <a:close/>
                </a:path>
                <a:path w="327025" h="393700">
                  <a:moveTo>
                    <a:pt x="312756" y="92709"/>
                  </a:moveTo>
                  <a:lnTo>
                    <a:pt x="311974" y="92709"/>
                  </a:lnTo>
                  <a:lnTo>
                    <a:pt x="312973" y="91439"/>
                  </a:lnTo>
                  <a:lnTo>
                    <a:pt x="315056" y="91439"/>
                  </a:lnTo>
                  <a:lnTo>
                    <a:pt x="312756" y="92709"/>
                  </a:lnTo>
                  <a:close/>
                </a:path>
                <a:path w="327025" h="393700">
                  <a:moveTo>
                    <a:pt x="321505" y="96519"/>
                  </a:moveTo>
                  <a:lnTo>
                    <a:pt x="308979" y="96519"/>
                  </a:lnTo>
                  <a:lnTo>
                    <a:pt x="314275" y="95249"/>
                  </a:lnTo>
                  <a:lnTo>
                    <a:pt x="326863" y="91439"/>
                  </a:lnTo>
                  <a:lnTo>
                    <a:pt x="321505" y="96519"/>
                  </a:lnTo>
                  <a:close/>
                </a:path>
                <a:path w="327025" h="393700">
                  <a:moveTo>
                    <a:pt x="71704" y="126429"/>
                  </a:moveTo>
                  <a:lnTo>
                    <a:pt x="69409" y="125729"/>
                  </a:lnTo>
                  <a:lnTo>
                    <a:pt x="69409" y="120649"/>
                  </a:lnTo>
                  <a:lnTo>
                    <a:pt x="69062" y="118109"/>
                  </a:lnTo>
                  <a:lnTo>
                    <a:pt x="67673" y="116839"/>
                  </a:lnTo>
                  <a:lnTo>
                    <a:pt x="66371" y="115569"/>
                  </a:lnTo>
                  <a:lnTo>
                    <a:pt x="64461" y="111759"/>
                  </a:lnTo>
                  <a:lnTo>
                    <a:pt x="63506" y="109219"/>
                  </a:lnTo>
                  <a:lnTo>
                    <a:pt x="62290" y="106679"/>
                  </a:lnTo>
                  <a:lnTo>
                    <a:pt x="60814" y="105409"/>
                  </a:lnTo>
                  <a:lnTo>
                    <a:pt x="59338" y="102869"/>
                  </a:lnTo>
                  <a:lnTo>
                    <a:pt x="59642" y="100329"/>
                  </a:lnTo>
                  <a:lnTo>
                    <a:pt x="61726" y="96519"/>
                  </a:lnTo>
                  <a:lnTo>
                    <a:pt x="63028" y="96519"/>
                  </a:lnTo>
                  <a:lnTo>
                    <a:pt x="65112" y="97789"/>
                  </a:lnTo>
                  <a:lnTo>
                    <a:pt x="66544" y="100329"/>
                  </a:lnTo>
                  <a:lnTo>
                    <a:pt x="61856" y="100329"/>
                  </a:lnTo>
                  <a:lnTo>
                    <a:pt x="68888" y="106679"/>
                  </a:lnTo>
                  <a:lnTo>
                    <a:pt x="69670" y="106679"/>
                  </a:lnTo>
                  <a:lnTo>
                    <a:pt x="69467" y="113029"/>
                  </a:lnTo>
                  <a:lnTo>
                    <a:pt x="69409" y="119379"/>
                  </a:lnTo>
                  <a:lnTo>
                    <a:pt x="69713" y="120649"/>
                  </a:lnTo>
                  <a:lnTo>
                    <a:pt x="70928" y="123189"/>
                  </a:lnTo>
                  <a:lnTo>
                    <a:pt x="71704" y="126429"/>
                  </a:lnTo>
                  <a:close/>
                </a:path>
                <a:path w="327025" h="393700">
                  <a:moveTo>
                    <a:pt x="69772" y="105186"/>
                  </a:moveTo>
                  <a:lnTo>
                    <a:pt x="67977" y="102869"/>
                  </a:lnTo>
                  <a:lnTo>
                    <a:pt x="65112" y="97789"/>
                  </a:lnTo>
                  <a:lnTo>
                    <a:pt x="63028" y="96519"/>
                  </a:lnTo>
                  <a:lnTo>
                    <a:pt x="128531" y="96519"/>
                  </a:lnTo>
                  <a:lnTo>
                    <a:pt x="129530" y="99059"/>
                  </a:lnTo>
                  <a:lnTo>
                    <a:pt x="129240" y="100329"/>
                  </a:lnTo>
                  <a:lnTo>
                    <a:pt x="67326" y="100329"/>
                  </a:lnTo>
                  <a:lnTo>
                    <a:pt x="69930" y="102869"/>
                  </a:lnTo>
                  <a:lnTo>
                    <a:pt x="69772" y="105186"/>
                  </a:lnTo>
                  <a:close/>
                </a:path>
                <a:path w="327025" h="393700">
                  <a:moveTo>
                    <a:pt x="69670" y="106679"/>
                  </a:moveTo>
                  <a:lnTo>
                    <a:pt x="68888" y="106679"/>
                  </a:lnTo>
                  <a:lnTo>
                    <a:pt x="61856" y="100329"/>
                  </a:lnTo>
                  <a:lnTo>
                    <a:pt x="66544" y="100329"/>
                  </a:lnTo>
                  <a:lnTo>
                    <a:pt x="67977" y="102869"/>
                  </a:lnTo>
                  <a:lnTo>
                    <a:pt x="69772" y="105186"/>
                  </a:lnTo>
                  <a:lnTo>
                    <a:pt x="69670" y="106679"/>
                  </a:lnTo>
                  <a:close/>
                </a:path>
                <a:path w="327025" h="393700">
                  <a:moveTo>
                    <a:pt x="131939" y="106679"/>
                  </a:moveTo>
                  <a:lnTo>
                    <a:pt x="70928" y="106679"/>
                  </a:lnTo>
                  <a:lnTo>
                    <a:pt x="69945" y="105409"/>
                  </a:lnTo>
                  <a:lnTo>
                    <a:pt x="69843" y="104139"/>
                  </a:lnTo>
                  <a:lnTo>
                    <a:pt x="69930" y="102869"/>
                  </a:lnTo>
                  <a:lnTo>
                    <a:pt x="67326" y="100329"/>
                  </a:lnTo>
                  <a:lnTo>
                    <a:pt x="129240" y="100329"/>
                  </a:lnTo>
                  <a:lnTo>
                    <a:pt x="128661" y="102869"/>
                  </a:lnTo>
                  <a:lnTo>
                    <a:pt x="131005" y="104139"/>
                  </a:lnTo>
                  <a:lnTo>
                    <a:pt x="131939" y="106679"/>
                  </a:lnTo>
                  <a:close/>
                </a:path>
                <a:path w="327025" h="393700">
                  <a:moveTo>
                    <a:pt x="77744" y="140969"/>
                  </a:moveTo>
                  <a:lnTo>
                    <a:pt x="71704" y="126429"/>
                  </a:lnTo>
                  <a:lnTo>
                    <a:pt x="70928" y="123189"/>
                  </a:lnTo>
                  <a:lnTo>
                    <a:pt x="69713" y="120649"/>
                  </a:lnTo>
                  <a:lnTo>
                    <a:pt x="69409" y="119379"/>
                  </a:lnTo>
                  <a:lnTo>
                    <a:pt x="69467" y="113029"/>
                  </a:lnTo>
                  <a:lnTo>
                    <a:pt x="69670" y="106679"/>
                  </a:lnTo>
                  <a:lnTo>
                    <a:pt x="69772" y="105186"/>
                  </a:lnTo>
                  <a:lnTo>
                    <a:pt x="70928" y="106679"/>
                  </a:lnTo>
                  <a:lnTo>
                    <a:pt x="131939" y="106679"/>
                  </a:lnTo>
                  <a:lnTo>
                    <a:pt x="132872" y="109219"/>
                  </a:lnTo>
                  <a:lnTo>
                    <a:pt x="133705" y="113029"/>
                  </a:lnTo>
                  <a:lnTo>
                    <a:pt x="130571" y="113029"/>
                  </a:lnTo>
                  <a:lnTo>
                    <a:pt x="126057" y="115569"/>
                  </a:lnTo>
                  <a:lnTo>
                    <a:pt x="133002" y="123189"/>
                  </a:lnTo>
                  <a:lnTo>
                    <a:pt x="136121" y="123189"/>
                  </a:lnTo>
                  <a:lnTo>
                    <a:pt x="135303" y="125729"/>
                  </a:lnTo>
                  <a:lnTo>
                    <a:pt x="138776" y="125729"/>
                  </a:lnTo>
                  <a:lnTo>
                    <a:pt x="139340" y="126999"/>
                  </a:lnTo>
                  <a:lnTo>
                    <a:pt x="142986" y="132079"/>
                  </a:lnTo>
                  <a:lnTo>
                    <a:pt x="144375" y="134619"/>
                  </a:lnTo>
                  <a:lnTo>
                    <a:pt x="145157" y="135889"/>
                  </a:lnTo>
                  <a:lnTo>
                    <a:pt x="145330" y="137159"/>
                  </a:lnTo>
                  <a:lnTo>
                    <a:pt x="145591" y="139699"/>
                  </a:lnTo>
                  <a:lnTo>
                    <a:pt x="82084" y="139699"/>
                  </a:lnTo>
                  <a:lnTo>
                    <a:pt x="77744" y="140969"/>
                  </a:lnTo>
                  <a:close/>
                </a:path>
                <a:path w="327025" h="393700">
                  <a:moveTo>
                    <a:pt x="135737" y="123189"/>
                  </a:moveTo>
                  <a:lnTo>
                    <a:pt x="133002" y="123189"/>
                  </a:lnTo>
                  <a:lnTo>
                    <a:pt x="126057" y="115569"/>
                  </a:lnTo>
                  <a:lnTo>
                    <a:pt x="130571" y="113029"/>
                  </a:lnTo>
                  <a:lnTo>
                    <a:pt x="133705" y="113029"/>
                  </a:lnTo>
                  <a:lnTo>
                    <a:pt x="134261" y="115569"/>
                  </a:lnTo>
                  <a:lnTo>
                    <a:pt x="135737" y="123189"/>
                  </a:lnTo>
                  <a:close/>
                </a:path>
                <a:path w="327025" h="393700">
                  <a:moveTo>
                    <a:pt x="136121" y="123189"/>
                  </a:moveTo>
                  <a:lnTo>
                    <a:pt x="135737" y="123189"/>
                  </a:lnTo>
                  <a:lnTo>
                    <a:pt x="134261" y="115569"/>
                  </a:lnTo>
                  <a:lnTo>
                    <a:pt x="133705" y="113029"/>
                  </a:lnTo>
                  <a:lnTo>
                    <a:pt x="134608" y="113029"/>
                  </a:lnTo>
                  <a:lnTo>
                    <a:pt x="138168" y="116839"/>
                  </a:lnTo>
                  <a:lnTo>
                    <a:pt x="136121" y="123189"/>
                  </a:lnTo>
                  <a:close/>
                </a:path>
                <a:path w="327025" h="393700">
                  <a:moveTo>
                    <a:pt x="313942" y="143509"/>
                  </a:moveTo>
                  <a:lnTo>
                    <a:pt x="256542" y="143509"/>
                  </a:lnTo>
                  <a:lnTo>
                    <a:pt x="256108" y="142239"/>
                  </a:lnTo>
                  <a:lnTo>
                    <a:pt x="255023" y="140969"/>
                  </a:lnTo>
                  <a:lnTo>
                    <a:pt x="253330" y="140969"/>
                  </a:lnTo>
                  <a:lnTo>
                    <a:pt x="252071" y="138429"/>
                  </a:lnTo>
                  <a:lnTo>
                    <a:pt x="253460" y="133349"/>
                  </a:lnTo>
                  <a:lnTo>
                    <a:pt x="253373" y="130809"/>
                  </a:lnTo>
                  <a:lnTo>
                    <a:pt x="252505" y="129539"/>
                  </a:lnTo>
                  <a:lnTo>
                    <a:pt x="255891" y="125729"/>
                  </a:lnTo>
                  <a:lnTo>
                    <a:pt x="256585" y="123189"/>
                  </a:lnTo>
                  <a:lnTo>
                    <a:pt x="312278" y="123189"/>
                  </a:lnTo>
                  <a:lnTo>
                    <a:pt x="312799" y="124459"/>
                  </a:lnTo>
                  <a:lnTo>
                    <a:pt x="313103" y="124459"/>
                  </a:lnTo>
                  <a:lnTo>
                    <a:pt x="313928" y="125729"/>
                  </a:lnTo>
                  <a:lnTo>
                    <a:pt x="314666" y="129539"/>
                  </a:lnTo>
                  <a:lnTo>
                    <a:pt x="314318" y="138429"/>
                  </a:lnTo>
                  <a:lnTo>
                    <a:pt x="314145" y="140969"/>
                  </a:lnTo>
                  <a:lnTo>
                    <a:pt x="255023" y="140969"/>
                  </a:lnTo>
                  <a:lnTo>
                    <a:pt x="254143" y="141613"/>
                  </a:lnTo>
                  <a:lnTo>
                    <a:pt x="314101" y="141613"/>
                  </a:lnTo>
                  <a:lnTo>
                    <a:pt x="313942" y="143509"/>
                  </a:lnTo>
                  <a:close/>
                </a:path>
                <a:path w="327025" h="393700">
                  <a:moveTo>
                    <a:pt x="313103" y="124459"/>
                  </a:moveTo>
                  <a:lnTo>
                    <a:pt x="312799" y="124459"/>
                  </a:lnTo>
                  <a:lnTo>
                    <a:pt x="312278" y="123189"/>
                  </a:lnTo>
                  <a:lnTo>
                    <a:pt x="313103" y="124459"/>
                  </a:lnTo>
                  <a:close/>
                </a:path>
                <a:path w="327025" h="393700">
                  <a:moveTo>
                    <a:pt x="313754" y="124459"/>
                  </a:moveTo>
                  <a:lnTo>
                    <a:pt x="313103" y="124459"/>
                  </a:lnTo>
                  <a:lnTo>
                    <a:pt x="312278" y="123189"/>
                  </a:lnTo>
                  <a:lnTo>
                    <a:pt x="316619" y="123189"/>
                  </a:lnTo>
                  <a:lnTo>
                    <a:pt x="313754" y="124459"/>
                  </a:lnTo>
                  <a:close/>
                </a:path>
                <a:path w="327025" h="393700">
                  <a:moveTo>
                    <a:pt x="138776" y="125729"/>
                  </a:moveTo>
                  <a:lnTo>
                    <a:pt x="135303" y="125729"/>
                  </a:lnTo>
                  <a:lnTo>
                    <a:pt x="136866" y="124459"/>
                  </a:lnTo>
                  <a:lnTo>
                    <a:pt x="138211" y="124459"/>
                  </a:lnTo>
                  <a:lnTo>
                    <a:pt x="138776" y="125729"/>
                  </a:lnTo>
                  <a:close/>
                </a:path>
                <a:path w="327025" h="393700">
                  <a:moveTo>
                    <a:pt x="19365" y="247576"/>
                  </a:moveTo>
                  <a:lnTo>
                    <a:pt x="18752" y="243839"/>
                  </a:lnTo>
                  <a:lnTo>
                    <a:pt x="18405" y="242569"/>
                  </a:lnTo>
                  <a:lnTo>
                    <a:pt x="18057" y="238759"/>
                  </a:lnTo>
                  <a:lnTo>
                    <a:pt x="18318" y="238759"/>
                  </a:lnTo>
                  <a:lnTo>
                    <a:pt x="19012" y="237489"/>
                  </a:lnTo>
                  <a:lnTo>
                    <a:pt x="19794" y="236219"/>
                  </a:lnTo>
                  <a:lnTo>
                    <a:pt x="13934" y="236219"/>
                  </a:lnTo>
                  <a:lnTo>
                    <a:pt x="15149" y="228599"/>
                  </a:lnTo>
                  <a:lnTo>
                    <a:pt x="15974" y="222249"/>
                  </a:lnTo>
                  <a:lnTo>
                    <a:pt x="16842" y="214629"/>
                  </a:lnTo>
                  <a:lnTo>
                    <a:pt x="15583" y="209549"/>
                  </a:lnTo>
                  <a:lnTo>
                    <a:pt x="12631" y="205739"/>
                  </a:lnTo>
                  <a:lnTo>
                    <a:pt x="15062" y="200659"/>
                  </a:lnTo>
                  <a:lnTo>
                    <a:pt x="16278" y="194309"/>
                  </a:lnTo>
                  <a:lnTo>
                    <a:pt x="16278" y="185419"/>
                  </a:lnTo>
                  <a:lnTo>
                    <a:pt x="15149" y="180339"/>
                  </a:lnTo>
                  <a:lnTo>
                    <a:pt x="12892" y="175259"/>
                  </a:lnTo>
                  <a:lnTo>
                    <a:pt x="14541" y="171449"/>
                  </a:lnTo>
                  <a:lnTo>
                    <a:pt x="16278" y="157479"/>
                  </a:lnTo>
                  <a:lnTo>
                    <a:pt x="15844" y="156209"/>
                  </a:lnTo>
                  <a:lnTo>
                    <a:pt x="14107" y="152399"/>
                  </a:lnTo>
                  <a:lnTo>
                    <a:pt x="13673" y="149859"/>
                  </a:lnTo>
                  <a:lnTo>
                    <a:pt x="13673" y="146049"/>
                  </a:lnTo>
                  <a:lnTo>
                    <a:pt x="16712" y="144779"/>
                  </a:lnTo>
                  <a:lnTo>
                    <a:pt x="14411" y="144779"/>
                  </a:lnTo>
                  <a:lnTo>
                    <a:pt x="13673" y="143509"/>
                  </a:lnTo>
                  <a:lnTo>
                    <a:pt x="13673" y="129539"/>
                  </a:lnTo>
                  <a:lnTo>
                    <a:pt x="15453" y="128269"/>
                  </a:lnTo>
                  <a:lnTo>
                    <a:pt x="19012" y="128269"/>
                  </a:lnTo>
                  <a:lnTo>
                    <a:pt x="18405" y="129539"/>
                  </a:lnTo>
                  <a:lnTo>
                    <a:pt x="71912" y="129539"/>
                  </a:lnTo>
                  <a:lnTo>
                    <a:pt x="71449" y="132079"/>
                  </a:lnTo>
                  <a:lnTo>
                    <a:pt x="71232" y="134619"/>
                  </a:lnTo>
                  <a:lnTo>
                    <a:pt x="71753" y="138429"/>
                  </a:lnTo>
                  <a:lnTo>
                    <a:pt x="70451" y="140969"/>
                  </a:lnTo>
                  <a:lnTo>
                    <a:pt x="66978" y="140969"/>
                  </a:lnTo>
                  <a:lnTo>
                    <a:pt x="67586" y="142239"/>
                  </a:lnTo>
                  <a:lnTo>
                    <a:pt x="71558" y="142239"/>
                  </a:lnTo>
                  <a:lnTo>
                    <a:pt x="72014" y="143509"/>
                  </a:lnTo>
                  <a:lnTo>
                    <a:pt x="72014" y="148589"/>
                  </a:lnTo>
                  <a:lnTo>
                    <a:pt x="70885" y="149859"/>
                  </a:lnTo>
                  <a:lnTo>
                    <a:pt x="66457" y="151129"/>
                  </a:lnTo>
                  <a:lnTo>
                    <a:pt x="72569" y="151129"/>
                  </a:lnTo>
                  <a:lnTo>
                    <a:pt x="71666" y="156209"/>
                  </a:lnTo>
                  <a:lnTo>
                    <a:pt x="71580" y="161289"/>
                  </a:lnTo>
                  <a:lnTo>
                    <a:pt x="72535" y="165099"/>
                  </a:lnTo>
                  <a:lnTo>
                    <a:pt x="73576" y="167639"/>
                  </a:lnTo>
                  <a:lnTo>
                    <a:pt x="74087" y="171372"/>
                  </a:lnTo>
                  <a:lnTo>
                    <a:pt x="74097" y="175259"/>
                  </a:lnTo>
                  <a:lnTo>
                    <a:pt x="73490" y="180339"/>
                  </a:lnTo>
                  <a:lnTo>
                    <a:pt x="73316" y="184149"/>
                  </a:lnTo>
                  <a:lnTo>
                    <a:pt x="73576" y="186689"/>
                  </a:lnTo>
                  <a:lnTo>
                    <a:pt x="73924" y="189229"/>
                  </a:lnTo>
                  <a:lnTo>
                    <a:pt x="74010" y="190499"/>
                  </a:lnTo>
                  <a:lnTo>
                    <a:pt x="74097" y="194309"/>
                  </a:lnTo>
                  <a:lnTo>
                    <a:pt x="73837" y="194309"/>
                  </a:lnTo>
                  <a:lnTo>
                    <a:pt x="75877" y="195579"/>
                  </a:lnTo>
                  <a:lnTo>
                    <a:pt x="78916" y="198119"/>
                  </a:lnTo>
                  <a:lnTo>
                    <a:pt x="77700" y="201929"/>
                  </a:lnTo>
                  <a:lnTo>
                    <a:pt x="76919" y="204469"/>
                  </a:lnTo>
                  <a:lnTo>
                    <a:pt x="73186" y="204469"/>
                  </a:lnTo>
                  <a:lnTo>
                    <a:pt x="68237" y="207009"/>
                  </a:lnTo>
                  <a:lnTo>
                    <a:pt x="73446" y="210819"/>
                  </a:lnTo>
                  <a:lnTo>
                    <a:pt x="75660" y="210819"/>
                  </a:lnTo>
                  <a:lnTo>
                    <a:pt x="75660" y="212089"/>
                  </a:lnTo>
                  <a:lnTo>
                    <a:pt x="72969" y="212089"/>
                  </a:lnTo>
                  <a:lnTo>
                    <a:pt x="72882" y="213359"/>
                  </a:lnTo>
                  <a:lnTo>
                    <a:pt x="75400" y="213359"/>
                  </a:lnTo>
                  <a:lnTo>
                    <a:pt x="78004" y="214629"/>
                  </a:lnTo>
                  <a:lnTo>
                    <a:pt x="79306" y="215899"/>
                  </a:lnTo>
                  <a:lnTo>
                    <a:pt x="79306" y="219709"/>
                  </a:lnTo>
                  <a:lnTo>
                    <a:pt x="75313" y="223519"/>
                  </a:lnTo>
                  <a:lnTo>
                    <a:pt x="79789" y="223519"/>
                  </a:lnTo>
                  <a:lnTo>
                    <a:pt x="80994" y="229869"/>
                  </a:lnTo>
                  <a:lnTo>
                    <a:pt x="77744" y="229869"/>
                  </a:lnTo>
                  <a:lnTo>
                    <a:pt x="73924" y="231139"/>
                  </a:lnTo>
                  <a:lnTo>
                    <a:pt x="73750" y="232409"/>
                  </a:lnTo>
                  <a:lnTo>
                    <a:pt x="77223" y="234949"/>
                  </a:lnTo>
                  <a:lnTo>
                    <a:pt x="80020" y="235948"/>
                  </a:lnTo>
                  <a:lnTo>
                    <a:pt x="81390" y="238759"/>
                  </a:lnTo>
                  <a:lnTo>
                    <a:pt x="81390" y="246379"/>
                  </a:lnTo>
                  <a:lnTo>
                    <a:pt x="21573" y="246379"/>
                  </a:lnTo>
                  <a:lnTo>
                    <a:pt x="19365" y="247576"/>
                  </a:lnTo>
                  <a:close/>
                </a:path>
                <a:path w="327025" h="393700">
                  <a:moveTo>
                    <a:pt x="71912" y="129539"/>
                  </a:moveTo>
                  <a:lnTo>
                    <a:pt x="18405" y="129539"/>
                  </a:lnTo>
                  <a:lnTo>
                    <a:pt x="19012" y="128269"/>
                  </a:lnTo>
                  <a:lnTo>
                    <a:pt x="72144" y="128269"/>
                  </a:lnTo>
                  <a:lnTo>
                    <a:pt x="71912" y="129539"/>
                  </a:lnTo>
                  <a:close/>
                </a:path>
                <a:path w="327025" h="393700">
                  <a:moveTo>
                    <a:pt x="86469" y="148589"/>
                  </a:moveTo>
                  <a:lnTo>
                    <a:pt x="83083" y="144779"/>
                  </a:lnTo>
                  <a:lnTo>
                    <a:pt x="81867" y="142239"/>
                  </a:lnTo>
                  <a:lnTo>
                    <a:pt x="83777" y="139699"/>
                  </a:lnTo>
                  <a:lnTo>
                    <a:pt x="145591" y="139699"/>
                  </a:lnTo>
                  <a:lnTo>
                    <a:pt x="158874" y="143509"/>
                  </a:lnTo>
                  <a:lnTo>
                    <a:pt x="149324" y="146049"/>
                  </a:lnTo>
                  <a:lnTo>
                    <a:pt x="89377" y="146049"/>
                  </a:lnTo>
                  <a:lnTo>
                    <a:pt x="87947" y="147869"/>
                  </a:lnTo>
                  <a:lnTo>
                    <a:pt x="86469" y="148589"/>
                  </a:lnTo>
                  <a:close/>
                </a:path>
                <a:path w="327025" h="393700">
                  <a:moveTo>
                    <a:pt x="67586" y="142239"/>
                  </a:moveTo>
                  <a:lnTo>
                    <a:pt x="66978" y="140969"/>
                  </a:lnTo>
                  <a:lnTo>
                    <a:pt x="70451" y="140969"/>
                  </a:lnTo>
                  <a:lnTo>
                    <a:pt x="67586" y="142239"/>
                  </a:lnTo>
                  <a:close/>
                </a:path>
                <a:path w="327025" h="393700">
                  <a:moveTo>
                    <a:pt x="71558" y="142239"/>
                  </a:moveTo>
                  <a:lnTo>
                    <a:pt x="67586" y="142239"/>
                  </a:lnTo>
                  <a:lnTo>
                    <a:pt x="70451" y="140969"/>
                  </a:lnTo>
                  <a:lnTo>
                    <a:pt x="71102" y="140969"/>
                  </a:lnTo>
                  <a:lnTo>
                    <a:pt x="71558" y="142239"/>
                  </a:lnTo>
                  <a:close/>
                </a:path>
                <a:path w="327025" h="393700">
                  <a:moveTo>
                    <a:pt x="256542" y="143509"/>
                  </a:moveTo>
                  <a:lnTo>
                    <a:pt x="254143" y="141613"/>
                  </a:lnTo>
                  <a:lnTo>
                    <a:pt x="255023" y="140969"/>
                  </a:lnTo>
                  <a:lnTo>
                    <a:pt x="256108" y="142239"/>
                  </a:lnTo>
                  <a:lnTo>
                    <a:pt x="256542" y="143509"/>
                  </a:lnTo>
                  <a:close/>
                </a:path>
                <a:path w="327025" h="393700">
                  <a:moveTo>
                    <a:pt x="243012" y="267563"/>
                  </a:moveTo>
                  <a:lnTo>
                    <a:pt x="241262" y="265429"/>
                  </a:lnTo>
                  <a:lnTo>
                    <a:pt x="242478" y="262889"/>
                  </a:lnTo>
                  <a:lnTo>
                    <a:pt x="243780" y="259079"/>
                  </a:lnTo>
                  <a:lnTo>
                    <a:pt x="244431" y="256539"/>
                  </a:lnTo>
                  <a:lnTo>
                    <a:pt x="244431" y="255269"/>
                  </a:lnTo>
                  <a:lnTo>
                    <a:pt x="244257" y="253999"/>
                  </a:lnTo>
                  <a:lnTo>
                    <a:pt x="243563" y="251459"/>
                  </a:lnTo>
                  <a:lnTo>
                    <a:pt x="243389" y="250189"/>
                  </a:lnTo>
                  <a:lnTo>
                    <a:pt x="243389" y="240029"/>
                  </a:lnTo>
                  <a:lnTo>
                    <a:pt x="244518" y="231139"/>
                  </a:lnTo>
                  <a:lnTo>
                    <a:pt x="249032" y="215899"/>
                  </a:lnTo>
                  <a:lnTo>
                    <a:pt x="250161" y="208279"/>
                  </a:lnTo>
                  <a:lnTo>
                    <a:pt x="250161" y="199389"/>
                  </a:lnTo>
                  <a:lnTo>
                    <a:pt x="247557" y="193039"/>
                  </a:lnTo>
                  <a:lnTo>
                    <a:pt x="247036" y="190499"/>
                  </a:lnTo>
                  <a:lnTo>
                    <a:pt x="247036" y="181609"/>
                  </a:lnTo>
                  <a:lnTo>
                    <a:pt x="247817" y="179069"/>
                  </a:lnTo>
                  <a:lnTo>
                    <a:pt x="250942" y="172719"/>
                  </a:lnTo>
                  <a:lnTo>
                    <a:pt x="251724" y="170179"/>
                  </a:lnTo>
                  <a:lnTo>
                    <a:pt x="250769" y="165099"/>
                  </a:lnTo>
                  <a:lnTo>
                    <a:pt x="250769" y="161289"/>
                  </a:lnTo>
                  <a:lnTo>
                    <a:pt x="251724" y="158749"/>
                  </a:lnTo>
                  <a:lnTo>
                    <a:pt x="252765" y="157479"/>
                  </a:lnTo>
                  <a:lnTo>
                    <a:pt x="253286" y="156209"/>
                  </a:lnTo>
                  <a:lnTo>
                    <a:pt x="253677" y="156209"/>
                  </a:lnTo>
                  <a:lnTo>
                    <a:pt x="251680" y="154939"/>
                  </a:lnTo>
                  <a:lnTo>
                    <a:pt x="250682" y="153669"/>
                  </a:lnTo>
                  <a:lnTo>
                    <a:pt x="250682" y="144779"/>
                  </a:lnTo>
                  <a:lnTo>
                    <a:pt x="251550" y="143509"/>
                  </a:lnTo>
                  <a:lnTo>
                    <a:pt x="254143" y="141613"/>
                  </a:lnTo>
                  <a:lnTo>
                    <a:pt x="256542" y="143509"/>
                  </a:lnTo>
                  <a:lnTo>
                    <a:pt x="313942" y="143509"/>
                  </a:lnTo>
                  <a:lnTo>
                    <a:pt x="313826" y="144779"/>
                  </a:lnTo>
                  <a:lnTo>
                    <a:pt x="313704" y="151187"/>
                  </a:lnTo>
                  <a:lnTo>
                    <a:pt x="313276" y="154939"/>
                  </a:lnTo>
                  <a:lnTo>
                    <a:pt x="311540" y="160019"/>
                  </a:lnTo>
                  <a:lnTo>
                    <a:pt x="311106" y="162559"/>
                  </a:lnTo>
                  <a:lnTo>
                    <a:pt x="311106" y="165099"/>
                  </a:lnTo>
                  <a:lnTo>
                    <a:pt x="311540" y="166369"/>
                  </a:lnTo>
                  <a:lnTo>
                    <a:pt x="313276" y="170179"/>
                  </a:lnTo>
                  <a:lnTo>
                    <a:pt x="313711" y="172719"/>
                  </a:lnTo>
                  <a:lnTo>
                    <a:pt x="313624" y="180339"/>
                  </a:lnTo>
                  <a:lnTo>
                    <a:pt x="313537" y="181609"/>
                  </a:lnTo>
                  <a:lnTo>
                    <a:pt x="312842" y="185419"/>
                  </a:lnTo>
                  <a:lnTo>
                    <a:pt x="313190" y="186689"/>
                  </a:lnTo>
                  <a:lnTo>
                    <a:pt x="314232" y="187959"/>
                  </a:lnTo>
                  <a:lnTo>
                    <a:pt x="315794" y="195579"/>
                  </a:lnTo>
                  <a:lnTo>
                    <a:pt x="315158" y="198119"/>
                  </a:lnTo>
                  <a:lnTo>
                    <a:pt x="307981" y="198119"/>
                  </a:lnTo>
                  <a:lnTo>
                    <a:pt x="310758" y="198634"/>
                  </a:lnTo>
                  <a:lnTo>
                    <a:pt x="310412" y="200659"/>
                  </a:lnTo>
                  <a:lnTo>
                    <a:pt x="310542" y="203199"/>
                  </a:lnTo>
                  <a:lnTo>
                    <a:pt x="311931" y="210819"/>
                  </a:lnTo>
                  <a:lnTo>
                    <a:pt x="310455" y="213359"/>
                  </a:lnTo>
                  <a:lnTo>
                    <a:pt x="308632" y="214629"/>
                  </a:lnTo>
                  <a:lnTo>
                    <a:pt x="305593" y="214629"/>
                  </a:lnTo>
                  <a:lnTo>
                    <a:pt x="306809" y="215899"/>
                  </a:lnTo>
                  <a:lnTo>
                    <a:pt x="308588" y="215899"/>
                  </a:lnTo>
                  <a:lnTo>
                    <a:pt x="315794" y="218439"/>
                  </a:lnTo>
                  <a:lnTo>
                    <a:pt x="308415" y="220979"/>
                  </a:lnTo>
                  <a:lnTo>
                    <a:pt x="305420" y="222249"/>
                  </a:lnTo>
                  <a:lnTo>
                    <a:pt x="306809" y="222249"/>
                  </a:lnTo>
                  <a:lnTo>
                    <a:pt x="308285" y="223519"/>
                  </a:lnTo>
                  <a:lnTo>
                    <a:pt x="309023" y="224789"/>
                  </a:lnTo>
                  <a:lnTo>
                    <a:pt x="309023" y="229869"/>
                  </a:lnTo>
                  <a:lnTo>
                    <a:pt x="307807" y="231139"/>
                  </a:lnTo>
                  <a:lnTo>
                    <a:pt x="305376" y="232409"/>
                  </a:lnTo>
                  <a:lnTo>
                    <a:pt x="303032" y="232409"/>
                  </a:lnTo>
                  <a:lnTo>
                    <a:pt x="303379" y="233679"/>
                  </a:lnTo>
                  <a:lnTo>
                    <a:pt x="306418" y="233679"/>
                  </a:lnTo>
                  <a:lnTo>
                    <a:pt x="304074" y="248919"/>
                  </a:lnTo>
                  <a:lnTo>
                    <a:pt x="308241" y="256539"/>
                  </a:lnTo>
                  <a:lnTo>
                    <a:pt x="303293" y="257809"/>
                  </a:lnTo>
                  <a:lnTo>
                    <a:pt x="301556" y="259079"/>
                  </a:lnTo>
                  <a:lnTo>
                    <a:pt x="305376" y="259079"/>
                  </a:lnTo>
                  <a:lnTo>
                    <a:pt x="305376" y="264159"/>
                  </a:lnTo>
                  <a:lnTo>
                    <a:pt x="304769" y="266699"/>
                  </a:lnTo>
                  <a:lnTo>
                    <a:pt x="243563" y="266699"/>
                  </a:lnTo>
                  <a:lnTo>
                    <a:pt x="243012" y="267563"/>
                  </a:lnTo>
                  <a:close/>
                </a:path>
                <a:path w="327025" h="393700">
                  <a:moveTo>
                    <a:pt x="87947" y="147869"/>
                  </a:moveTo>
                  <a:lnTo>
                    <a:pt x="89377" y="146049"/>
                  </a:lnTo>
                  <a:lnTo>
                    <a:pt x="89073" y="147319"/>
                  </a:lnTo>
                  <a:lnTo>
                    <a:pt x="87947" y="147869"/>
                  </a:lnTo>
                  <a:close/>
                </a:path>
                <a:path w="327025" h="393700">
                  <a:moveTo>
                    <a:pt x="97882" y="171372"/>
                  </a:moveTo>
                  <a:lnTo>
                    <a:pt x="95671" y="167639"/>
                  </a:lnTo>
                  <a:lnTo>
                    <a:pt x="94716" y="166369"/>
                  </a:lnTo>
                  <a:lnTo>
                    <a:pt x="93501" y="165099"/>
                  </a:lnTo>
                  <a:lnTo>
                    <a:pt x="92372" y="161289"/>
                  </a:lnTo>
                  <a:lnTo>
                    <a:pt x="91244" y="158749"/>
                  </a:lnTo>
                  <a:lnTo>
                    <a:pt x="88986" y="157479"/>
                  </a:lnTo>
                  <a:lnTo>
                    <a:pt x="88248" y="154939"/>
                  </a:lnTo>
                  <a:lnTo>
                    <a:pt x="87901" y="152399"/>
                  </a:lnTo>
                  <a:lnTo>
                    <a:pt x="85644" y="151129"/>
                  </a:lnTo>
                  <a:lnTo>
                    <a:pt x="85470" y="149859"/>
                  </a:lnTo>
                  <a:lnTo>
                    <a:pt x="87380" y="148589"/>
                  </a:lnTo>
                  <a:lnTo>
                    <a:pt x="87947" y="147869"/>
                  </a:lnTo>
                  <a:lnTo>
                    <a:pt x="89073" y="147319"/>
                  </a:lnTo>
                  <a:lnTo>
                    <a:pt x="89377" y="146049"/>
                  </a:lnTo>
                  <a:lnTo>
                    <a:pt x="149324" y="146049"/>
                  </a:lnTo>
                  <a:lnTo>
                    <a:pt x="145808" y="147319"/>
                  </a:lnTo>
                  <a:lnTo>
                    <a:pt x="150843" y="149859"/>
                  </a:lnTo>
                  <a:lnTo>
                    <a:pt x="151451" y="151129"/>
                  </a:lnTo>
                  <a:lnTo>
                    <a:pt x="150756" y="151129"/>
                  </a:lnTo>
                  <a:lnTo>
                    <a:pt x="150149" y="152399"/>
                  </a:lnTo>
                  <a:lnTo>
                    <a:pt x="151972" y="152399"/>
                  </a:lnTo>
                  <a:lnTo>
                    <a:pt x="154359" y="153669"/>
                  </a:lnTo>
                  <a:lnTo>
                    <a:pt x="157050" y="157479"/>
                  </a:lnTo>
                  <a:lnTo>
                    <a:pt x="157484" y="160019"/>
                  </a:lnTo>
                  <a:lnTo>
                    <a:pt x="157962" y="162559"/>
                  </a:lnTo>
                  <a:lnTo>
                    <a:pt x="158483" y="163829"/>
                  </a:lnTo>
                  <a:lnTo>
                    <a:pt x="159091" y="165099"/>
                  </a:lnTo>
                  <a:lnTo>
                    <a:pt x="160523" y="166369"/>
                  </a:lnTo>
                  <a:lnTo>
                    <a:pt x="162780" y="167639"/>
                  </a:lnTo>
                  <a:lnTo>
                    <a:pt x="163698" y="170179"/>
                  </a:lnTo>
                  <a:lnTo>
                    <a:pt x="97842" y="170179"/>
                  </a:lnTo>
                  <a:lnTo>
                    <a:pt x="97882" y="171372"/>
                  </a:lnTo>
                  <a:close/>
                </a:path>
                <a:path w="327025" h="393700">
                  <a:moveTo>
                    <a:pt x="72569" y="151129"/>
                  </a:moveTo>
                  <a:lnTo>
                    <a:pt x="67847" y="151129"/>
                  </a:lnTo>
                  <a:lnTo>
                    <a:pt x="72795" y="149859"/>
                  </a:lnTo>
                  <a:lnTo>
                    <a:pt x="72569" y="151129"/>
                  </a:lnTo>
                  <a:close/>
                </a:path>
                <a:path w="327025" h="393700">
                  <a:moveTo>
                    <a:pt x="150149" y="152399"/>
                  </a:moveTo>
                  <a:lnTo>
                    <a:pt x="150756" y="151129"/>
                  </a:lnTo>
                  <a:lnTo>
                    <a:pt x="151364" y="151129"/>
                  </a:lnTo>
                  <a:lnTo>
                    <a:pt x="150149" y="152399"/>
                  </a:lnTo>
                  <a:close/>
                </a:path>
                <a:path w="327025" h="393700">
                  <a:moveTo>
                    <a:pt x="151392" y="151187"/>
                  </a:moveTo>
                  <a:close/>
                </a:path>
                <a:path w="327025" h="393700">
                  <a:moveTo>
                    <a:pt x="151972" y="152399"/>
                  </a:moveTo>
                  <a:lnTo>
                    <a:pt x="150149" y="152399"/>
                  </a:lnTo>
                  <a:lnTo>
                    <a:pt x="151392" y="151187"/>
                  </a:lnTo>
                  <a:lnTo>
                    <a:pt x="151972" y="152399"/>
                  </a:lnTo>
                  <a:close/>
                </a:path>
                <a:path w="327025" h="393700">
                  <a:moveTo>
                    <a:pt x="164157" y="171449"/>
                  </a:moveTo>
                  <a:lnTo>
                    <a:pt x="97928" y="171449"/>
                  </a:lnTo>
                  <a:lnTo>
                    <a:pt x="97842" y="170179"/>
                  </a:lnTo>
                  <a:lnTo>
                    <a:pt x="163698" y="170179"/>
                  </a:lnTo>
                  <a:lnTo>
                    <a:pt x="164157" y="171449"/>
                  </a:lnTo>
                  <a:close/>
                </a:path>
                <a:path w="327025" h="393700">
                  <a:moveTo>
                    <a:pt x="104735" y="184004"/>
                  </a:moveTo>
                  <a:lnTo>
                    <a:pt x="102443" y="181609"/>
                  </a:lnTo>
                  <a:lnTo>
                    <a:pt x="101184" y="180339"/>
                  </a:lnTo>
                  <a:lnTo>
                    <a:pt x="99882" y="177799"/>
                  </a:lnTo>
                  <a:lnTo>
                    <a:pt x="98840" y="175259"/>
                  </a:lnTo>
                  <a:lnTo>
                    <a:pt x="98232" y="173989"/>
                  </a:lnTo>
                  <a:lnTo>
                    <a:pt x="97882" y="171372"/>
                  </a:lnTo>
                  <a:lnTo>
                    <a:pt x="164157" y="171449"/>
                  </a:lnTo>
                  <a:lnTo>
                    <a:pt x="165992" y="176529"/>
                  </a:lnTo>
                  <a:lnTo>
                    <a:pt x="166007" y="177799"/>
                  </a:lnTo>
                  <a:lnTo>
                    <a:pt x="157962" y="177799"/>
                  </a:lnTo>
                  <a:lnTo>
                    <a:pt x="158136" y="179069"/>
                  </a:lnTo>
                  <a:lnTo>
                    <a:pt x="159785" y="180339"/>
                  </a:lnTo>
                  <a:lnTo>
                    <a:pt x="166861" y="180339"/>
                  </a:lnTo>
                  <a:lnTo>
                    <a:pt x="167497" y="181609"/>
                  </a:lnTo>
                  <a:lnTo>
                    <a:pt x="106263" y="181609"/>
                  </a:lnTo>
                  <a:lnTo>
                    <a:pt x="104735" y="184004"/>
                  </a:lnTo>
                  <a:close/>
                </a:path>
                <a:path w="327025" h="393700">
                  <a:moveTo>
                    <a:pt x="166036" y="180339"/>
                  </a:moveTo>
                  <a:lnTo>
                    <a:pt x="159785" y="180339"/>
                  </a:lnTo>
                  <a:lnTo>
                    <a:pt x="158136" y="179069"/>
                  </a:lnTo>
                  <a:lnTo>
                    <a:pt x="157962" y="177799"/>
                  </a:lnTo>
                  <a:lnTo>
                    <a:pt x="163258" y="177799"/>
                  </a:lnTo>
                  <a:lnTo>
                    <a:pt x="166029" y="179753"/>
                  </a:lnTo>
                  <a:lnTo>
                    <a:pt x="166036" y="180339"/>
                  </a:lnTo>
                  <a:close/>
                </a:path>
                <a:path w="327025" h="393700">
                  <a:moveTo>
                    <a:pt x="166029" y="179753"/>
                  </a:moveTo>
                  <a:lnTo>
                    <a:pt x="163258" y="177799"/>
                  </a:lnTo>
                  <a:lnTo>
                    <a:pt x="166007" y="177799"/>
                  </a:lnTo>
                  <a:lnTo>
                    <a:pt x="166029" y="179753"/>
                  </a:lnTo>
                  <a:close/>
                </a:path>
                <a:path w="327025" h="393700">
                  <a:moveTo>
                    <a:pt x="166861" y="180339"/>
                  </a:moveTo>
                  <a:lnTo>
                    <a:pt x="166036" y="180339"/>
                  </a:lnTo>
                  <a:lnTo>
                    <a:pt x="166029" y="179753"/>
                  </a:lnTo>
                  <a:lnTo>
                    <a:pt x="166861" y="180339"/>
                  </a:lnTo>
                  <a:close/>
                </a:path>
                <a:path w="327025" h="393700">
                  <a:moveTo>
                    <a:pt x="104874" y="184149"/>
                  </a:moveTo>
                  <a:lnTo>
                    <a:pt x="104735" y="184004"/>
                  </a:lnTo>
                  <a:lnTo>
                    <a:pt x="106263" y="181609"/>
                  </a:lnTo>
                  <a:lnTo>
                    <a:pt x="105742" y="182879"/>
                  </a:lnTo>
                  <a:lnTo>
                    <a:pt x="104874" y="184149"/>
                  </a:lnTo>
                  <a:close/>
                </a:path>
                <a:path w="327025" h="393700">
                  <a:moveTo>
                    <a:pt x="168771" y="184149"/>
                  </a:moveTo>
                  <a:lnTo>
                    <a:pt x="104874" y="184149"/>
                  </a:lnTo>
                  <a:lnTo>
                    <a:pt x="105742" y="182879"/>
                  </a:lnTo>
                  <a:lnTo>
                    <a:pt x="106263" y="181609"/>
                  </a:lnTo>
                  <a:lnTo>
                    <a:pt x="167497" y="181609"/>
                  </a:lnTo>
                  <a:lnTo>
                    <a:pt x="168771" y="184149"/>
                  </a:lnTo>
                  <a:close/>
                </a:path>
                <a:path w="327025" h="393700">
                  <a:moveTo>
                    <a:pt x="141250" y="253999"/>
                  </a:moveTo>
                  <a:lnTo>
                    <a:pt x="139340" y="253999"/>
                  </a:lnTo>
                  <a:lnTo>
                    <a:pt x="137777" y="251459"/>
                  </a:lnTo>
                  <a:lnTo>
                    <a:pt x="136214" y="250189"/>
                  </a:lnTo>
                  <a:lnTo>
                    <a:pt x="134478" y="247649"/>
                  </a:lnTo>
                  <a:lnTo>
                    <a:pt x="132568" y="246379"/>
                  </a:lnTo>
                  <a:lnTo>
                    <a:pt x="130745" y="243839"/>
                  </a:lnTo>
                  <a:lnTo>
                    <a:pt x="129052" y="242569"/>
                  </a:lnTo>
                  <a:lnTo>
                    <a:pt x="127489" y="240029"/>
                  </a:lnTo>
                  <a:lnTo>
                    <a:pt x="125927" y="238759"/>
                  </a:lnTo>
                  <a:lnTo>
                    <a:pt x="124147" y="236219"/>
                  </a:lnTo>
                  <a:lnTo>
                    <a:pt x="122150" y="234949"/>
                  </a:lnTo>
                  <a:lnTo>
                    <a:pt x="124407" y="232409"/>
                  </a:lnTo>
                  <a:lnTo>
                    <a:pt x="125102" y="231139"/>
                  </a:lnTo>
                  <a:lnTo>
                    <a:pt x="122150" y="231139"/>
                  </a:lnTo>
                  <a:lnTo>
                    <a:pt x="120327" y="229869"/>
                  </a:lnTo>
                  <a:lnTo>
                    <a:pt x="118330" y="226059"/>
                  </a:lnTo>
                  <a:lnTo>
                    <a:pt x="117679" y="223519"/>
                  </a:lnTo>
                  <a:lnTo>
                    <a:pt x="119068" y="220979"/>
                  </a:lnTo>
                  <a:lnTo>
                    <a:pt x="118591" y="220979"/>
                  </a:lnTo>
                  <a:lnTo>
                    <a:pt x="116941" y="219709"/>
                  </a:lnTo>
                  <a:lnTo>
                    <a:pt x="116594" y="214629"/>
                  </a:lnTo>
                  <a:lnTo>
                    <a:pt x="115378" y="210819"/>
                  </a:lnTo>
                  <a:lnTo>
                    <a:pt x="111211" y="205739"/>
                  </a:lnTo>
                  <a:lnTo>
                    <a:pt x="109736" y="201929"/>
                  </a:lnTo>
                  <a:lnTo>
                    <a:pt x="108867" y="199389"/>
                  </a:lnTo>
                  <a:lnTo>
                    <a:pt x="107652" y="196849"/>
                  </a:lnTo>
                  <a:lnTo>
                    <a:pt x="107435" y="194309"/>
                  </a:lnTo>
                  <a:lnTo>
                    <a:pt x="108998" y="191769"/>
                  </a:lnTo>
                  <a:lnTo>
                    <a:pt x="105742" y="190499"/>
                  </a:lnTo>
                  <a:lnTo>
                    <a:pt x="103658" y="187959"/>
                  </a:lnTo>
                  <a:lnTo>
                    <a:pt x="103832" y="185419"/>
                  </a:lnTo>
                  <a:lnTo>
                    <a:pt x="104735" y="184004"/>
                  </a:lnTo>
                  <a:lnTo>
                    <a:pt x="104874" y="184149"/>
                  </a:lnTo>
                  <a:lnTo>
                    <a:pt x="168771" y="184149"/>
                  </a:lnTo>
                  <a:lnTo>
                    <a:pt x="170681" y="187959"/>
                  </a:lnTo>
                  <a:lnTo>
                    <a:pt x="173632" y="191769"/>
                  </a:lnTo>
                  <a:lnTo>
                    <a:pt x="177626" y="195579"/>
                  </a:lnTo>
                  <a:lnTo>
                    <a:pt x="181142" y="204469"/>
                  </a:lnTo>
                  <a:lnTo>
                    <a:pt x="183226" y="207009"/>
                  </a:lnTo>
                  <a:lnTo>
                    <a:pt x="188565" y="213359"/>
                  </a:lnTo>
                  <a:lnTo>
                    <a:pt x="186568" y="214629"/>
                  </a:lnTo>
                  <a:lnTo>
                    <a:pt x="186004" y="215899"/>
                  </a:lnTo>
                  <a:lnTo>
                    <a:pt x="188955" y="215899"/>
                  </a:lnTo>
                  <a:lnTo>
                    <a:pt x="190084" y="217169"/>
                  </a:lnTo>
                  <a:lnTo>
                    <a:pt x="193644" y="219709"/>
                  </a:lnTo>
                  <a:lnTo>
                    <a:pt x="192862" y="223519"/>
                  </a:lnTo>
                  <a:lnTo>
                    <a:pt x="192732" y="224789"/>
                  </a:lnTo>
                  <a:lnTo>
                    <a:pt x="193253" y="226059"/>
                  </a:lnTo>
                  <a:lnTo>
                    <a:pt x="193861" y="227329"/>
                  </a:lnTo>
                  <a:lnTo>
                    <a:pt x="194859" y="228599"/>
                  </a:lnTo>
                  <a:lnTo>
                    <a:pt x="197637" y="231139"/>
                  </a:lnTo>
                  <a:lnTo>
                    <a:pt x="125102" y="231139"/>
                  </a:lnTo>
                  <a:lnTo>
                    <a:pt x="123452" y="232409"/>
                  </a:lnTo>
                  <a:lnTo>
                    <a:pt x="199026" y="232409"/>
                  </a:lnTo>
                  <a:lnTo>
                    <a:pt x="200502" y="234949"/>
                  </a:lnTo>
                  <a:lnTo>
                    <a:pt x="200676" y="237489"/>
                  </a:lnTo>
                  <a:lnTo>
                    <a:pt x="200936" y="240029"/>
                  </a:lnTo>
                  <a:lnTo>
                    <a:pt x="200806" y="240029"/>
                  </a:lnTo>
                  <a:lnTo>
                    <a:pt x="200980" y="241299"/>
                  </a:lnTo>
                  <a:lnTo>
                    <a:pt x="202325" y="241299"/>
                  </a:lnTo>
                  <a:lnTo>
                    <a:pt x="203844" y="242569"/>
                  </a:lnTo>
                  <a:lnTo>
                    <a:pt x="204452" y="243839"/>
                  </a:lnTo>
                  <a:lnTo>
                    <a:pt x="202629" y="246379"/>
                  </a:lnTo>
                  <a:lnTo>
                    <a:pt x="200806" y="247649"/>
                  </a:lnTo>
                  <a:lnTo>
                    <a:pt x="206926" y="247649"/>
                  </a:lnTo>
                  <a:lnTo>
                    <a:pt x="206926" y="250189"/>
                  </a:lnTo>
                  <a:lnTo>
                    <a:pt x="206782" y="251459"/>
                  </a:lnTo>
                  <a:lnTo>
                    <a:pt x="143507" y="251459"/>
                  </a:lnTo>
                  <a:lnTo>
                    <a:pt x="141250" y="253999"/>
                  </a:lnTo>
                  <a:close/>
                </a:path>
                <a:path w="327025" h="393700">
                  <a:moveTo>
                    <a:pt x="310758" y="198634"/>
                  </a:moveTo>
                  <a:lnTo>
                    <a:pt x="307981" y="198119"/>
                  </a:lnTo>
                  <a:lnTo>
                    <a:pt x="310846" y="198119"/>
                  </a:lnTo>
                  <a:lnTo>
                    <a:pt x="310758" y="198634"/>
                  </a:lnTo>
                  <a:close/>
                </a:path>
                <a:path w="327025" h="393700">
                  <a:moveTo>
                    <a:pt x="314839" y="199389"/>
                  </a:moveTo>
                  <a:lnTo>
                    <a:pt x="310758" y="198634"/>
                  </a:lnTo>
                  <a:lnTo>
                    <a:pt x="310846" y="198119"/>
                  </a:lnTo>
                  <a:lnTo>
                    <a:pt x="315158" y="198119"/>
                  </a:lnTo>
                  <a:lnTo>
                    <a:pt x="314839" y="199389"/>
                  </a:lnTo>
                  <a:close/>
                </a:path>
                <a:path w="327025" h="393700">
                  <a:moveTo>
                    <a:pt x="75660" y="210819"/>
                  </a:moveTo>
                  <a:lnTo>
                    <a:pt x="73446" y="210819"/>
                  </a:lnTo>
                  <a:lnTo>
                    <a:pt x="68237" y="207009"/>
                  </a:lnTo>
                  <a:lnTo>
                    <a:pt x="73186" y="204469"/>
                  </a:lnTo>
                  <a:lnTo>
                    <a:pt x="75660" y="204469"/>
                  </a:lnTo>
                  <a:lnTo>
                    <a:pt x="75660" y="210819"/>
                  </a:lnTo>
                  <a:close/>
                </a:path>
                <a:path w="327025" h="393700">
                  <a:moveTo>
                    <a:pt x="76224" y="210819"/>
                  </a:moveTo>
                  <a:lnTo>
                    <a:pt x="75660" y="210819"/>
                  </a:lnTo>
                  <a:lnTo>
                    <a:pt x="75660" y="204469"/>
                  </a:lnTo>
                  <a:lnTo>
                    <a:pt x="76919" y="204469"/>
                  </a:lnTo>
                  <a:lnTo>
                    <a:pt x="76224" y="210819"/>
                  </a:lnTo>
                  <a:close/>
                </a:path>
                <a:path w="327025" h="393700">
                  <a:moveTo>
                    <a:pt x="188955" y="215899"/>
                  </a:moveTo>
                  <a:lnTo>
                    <a:pt x="186872" y="215899"/>
                  </a:lnTo>
                  <a:lnTo>
                    <a:pt x="187827" y="214629"/>
                  </a:lnTo>
                  <a:lnTo>
                    <a:pt x="188955" y="215899"/>
                  </a:lnTo>
                  <a:close/>
                </a:path>
                <a:path w="327025" h="393700">
                  <a:moveTo>
                    <a:pt x="306809" y="215899"/>
                  </a:moveTo>
                  <a:lnTo>
                    <a:pt x="305593" y="214629"/>
                  </a:lnTo>
                  <a:lnTo>
                    <a:pt x="307482" y="215430"/>
                  </a:lnTo>
                  <a:lnTo>
                    <a:pt x="306809" y="215899"/>
                  </a:lnTo>
                  <a:close/>
                </a:path>
                <a:path w="327025" h="393700">
                  <a:moveTo>
                    <a:pt x="307482" y="215430"/>
                  </a:moveTo>
                  <a:lnTo>
                    <a:pt x="305593" y="214629"/>
                  </a:lnTo>
                  <a:lnTo>
                    <a:pt x="308632" y="214629"/>
                  </a:lnTo>
                  <a:lnTo>
                    <a:pt x="307482" y="215430"/>
                  </a:lnTo>
                  <a:close/>
                </a:path>
                <a:path w="327025" h="393700">
                  <a:moveTo>
                    <a:pt x="308588" y="215899"/>
                  </a:moveTo>
                  <a:lnTo>
                    <a:pt x="306809" y="215899"/>
                  </a:lnTo>
                  <a:lnTo>
                    <a:pt x="307482" y="215430"/>
                  </a:lnTo>
                  <a:lnTo>
                    <a:pt x="308588" y="215899"/>
                  </a:lnTo>
                  <a:close/>
                </a:path>
                <a:path w="327025" h="393700">
                  <a:moveTo>
                    <a:pt x="79789" y="223519"/>
                  </a:moveTo>
                  <a:lnTo>
                    <a:pt x="75313" y="223519"/>
                  </a:lnTo>
                  <a:lnTo>
                    <a:pt x="79306" y="220979"/>
                  </a:lnTo>
                  <a:lnTo>
                    <a:pt x="79789" y="223519"/>
                  </a:lnTo>
                  <a:close/>
                </a:path>
                <a:path w="327025" h="393700">
                  <a:moveTo>
                    <a:pt x="80020" y="235948"/>
                  </a:moveTo>
                  <a:lnTo>
                    <a:pt x="77223" y="234949"/>
                  </a:lnTo>
                  <a:lnTo>
                    <a:pt x="73750" y="232409"/>
                  </a:lnTo>
                  <a:lnTo>
                    <a:pt x="73924" y="231139"/>
                  </a:lnTo>
                  <a:lnTo>
                    <a:pt x="77744" y="229869"/>
                  </a:lnTo>
                  <a:lnTo>
                    <a:pt x="78004" y="231139"/>
                  </a:lnTo>
                  <a:lnTo>
                    <a:pt x="78395" y="231139"/>
                  </a:lnTo>
                  <a:lnTo>
                    <a:pt x="78916" y="233679"/>
                  </a:lnTo>
                  <a:lnTo>
                    <a:pt x="80020" y="235948"/>
                  </a:lnTo>
                  <a:close/>
                </a:path>
                <a:path w="327025" h="393700">
                  <a:moveTo>
                    <a:pt x="80782" y="236219"/>
                  </a:moveTo>
                  <a:lnTo>
                    <a:pt x="80020" y="235948"/>
                  </a:lnTo>
                  <a:lnTo>
                    <a:pt x="78916" y="233679"/>
                  </a:lnTo>
                  <a:lnTo>
                    <a:pt x="78395" y="231139"/>
                  </a:lnTo>
                  <a:lnTo>
                    <a:pt x="78004" y="231139"/>
                  </a:lnTo>
                  <a:lnTo>
                    <a:pt x="77744" y="229869"/>
                  </a:lnTo>
                  <a:lnTo>
                    <a:pt x="80994" y="229869"/>
                  </a:lnTo>
                  <a:lnTo>
                    <a:pt x="81477" y="232409"/>
                  </a:lnTo>
                  <a:lnTo>
                    <a:pt x="80782" y="236219"/>
                  </a:lnTo>
                  <a:close/>
                </a:path>
                <a:path w="327025" h="393700">
                  <a:moveTo>
                    <a:pt x="200980" y="241299"/>
                  </a:moveTo>
                  <a:lnTo>
                    <a:pt x="200806" y="240029"/>
                  </a:lnTo>
                  <a:lnTo>
                    <a:pt x="200940" y="240142"/>
                  </a:lnTo>
                  <a:lnTo>
                    <a:pt x="200980" y="241299"/>
                  </a:lnTo>
                  <a:close/>
                </a:path>
                <a:path w="327025" h="393700">
                  <a:moveTo>
                    <a:pt x="200940" y="240142"/>
                  </a:moveTo>
                  <a:lnTo>
                    <a:pt x="200806" y="240029"/>
                  </a:lnTo>
                  <a:lnTo>
                    <a:pt x="200936" y="240029"/>
                  </a:lnTo>
                  <a:close/>
                </a:path>
                <a:path w="327025" h="393700">
                  <a:moveTo>
                    <a:pt x="202325" y="241299"/>
                  </a:moveTo>
                  <a:lnTo>
                    <a:pt x="200980" y="241299"/>
                  </a:lnTo>
                  <a:lnTo>
                    <a:pt x="200940" y="240142"/>
                  </a:lnTo>
                  <a:lnTo>
                    <a:pt x="202325" y="241299"/>
                  </a:lnTo>
                  <a:close/>
                </a:path>
                <a:path w="327025" h="393700">
                  <a:moveTo>
                    <a:pt x="206926" y="247649"/>
                  </a:moveTo>
                  <a:lnTo>
                    <a:pt x="202238" y="247649"/>
                  </a:lnTo>
                  <a:lnTo>
                    <a:pt x="206926" y="245109"/>
                  </a:lnTo>
                  <a:lnTo>
                    <a:pt x="206926" y="247649"/>
                  </a:lnTo>
                  <a:close/>
                </a:path>
                <a:path w="327025" h="393700">
                  <a:moveTo>
                    <a:pt x="22007" y="250189"/>
                  </a:moveTo>
                  <a:lnTo>
                    <a:pt x="19794" y="250189"/>
                  </a:lnTo>
                  <a:lnTo>
                    <a:pt x="19365" y="247576"/>
                  </a:lnTo>
                  <a:lnTo>
                    <a:pt x="21573" y="246379"/>
                  </a:lnTo>
                  <a:lnTo>
                    <a:pt x="25914" y="248919"/>
                  </a:lnTo>
                  <a:lnTo>
                    <a:pt x="22007" y="250189"/>
                  </a:lnTo>
                  <a:close/>
                </a:path>
                <a:path w="327025" h="393700">
                  <a:moveTo>
                    <a:pt x="80934" y="250189"/>
                  </a:moveTo>
                  <a:lnTo>
                    <a:pt x="22007" y="250189"/>
                  </a:lnTo>
                  <a:lnTo>
                    <a:pt x="25914" y="248919"/>
                  </a:lnTo>
                  <a:lnTo>
                    <a:pt x="21573" y="246379"/>
                  </a:lnTo>
                  <a:lnTo>
                    <a:pt x="81390" y="246379"/>
                  </a:lnTo>
                  <a:lnTo>
                    <a:pt x="80934" y="250189"/>
                  </a:lnTo>
                  <a:close/>
                </a:path>
                <a:path w="327025" h="393700">
                  <a:moveTo>
                    <a:pt x="20011" y="335279"/>
                  </a:moveTo>
                  <a:lnTo>
                    <a:pt x="18231" y="335279"/>
                  </a:lnTo>
                  <a:lnTo>
                    <a:pt x="19012" y="332739"/>
                  </a:lnTo>
                  <a:lnTo>
                    <a:pt x="19880" y="330199"/>
                  </a:lnTo>
                  <a:lnTo>
                    <a:pt x="17884" y="327659"/>
                  </a:lnTo>
                  <a:lnTo>
                    <a:pt x="13022" y="325119"/>
                  </a:lnTo>
                  <a:lnTo>
                    <a:pt x="19012" y="323849"/>
                  </a:lnTo>
                  <a:lnTo>
                    <a:pt x="21400" y="322579"/>
                  </a:lnTo>
                  <a:lnTo>
                    <a:pt x="20184" y="320039"/>
                  </a:lnTo>
                  <a:lnTo>
                    <a:pt x="19056" y="317499"/>
                  </a:lnTo>
                  <a:lnTo>
                    <a:pt x="18535" y="316229"/>
                  </a:lnTo>
                  <a:lnTo>
                    <a:pt x="18622" y="313689"/>
                  </a:lnTo>
                  <a:lnTo>
                    <a:pt x="19316" y="306069"/>
                  </a:lnTo>
                  <a:lnTo>
                    <a:pt x="19403" y="302259"/>
                  </a:lnTo>
                  <a:lnTo>
                    <a:pt x="19143" y="300989"/>
                  </a:lnTo>
                  <a:lnTo>
                    <a:pt x="18101" y="297179"/>
                  </a:lnTo>
                  <a:lnTo>
                    <a:pt x="17840" y="295909"/>
                  </a:lnTo>
                  <a:lnTo>
                    <a:pt x="17840" y="293369"/>
                  </a:lnTo>
                  <a:lnTo>
                    <a:pt x="17146" y="288289"/>
                  </a:lnTo>
                  <a:lnTo>
                    <a:pt x="17048" y="285749"/>
                  </a:lnTo>
                  <a:lnTo>
                    <a:pt x="17276" y="281939"/>
                  </a:lnTo>
                  <a:lnTo>
                    <a:pt x="20228" y="276859"/>
                  </a:lnTo>
                  <a:lnTo>
                    <a:pt x="20966" y="274319"/>
                  </a:lnTo>
                  <a:lnTo>
                    <a:pt x="20966" y="273049"/>
                  </a:lnTo>
                  <a:lnTo>
                    <a:pt x="21226" y="273049"/>
                  </a:lnTo>
                  <a:lnTo>
                    <a:pt x="20011" y="271779"/>
                  </a:lnTo>
                  <a:lnTo>
                    <a:pt x="19403" y="270509"/>
                  </a:lnTo>
                  <a:lnTo>
                    <a:pt x="19403" y="265429"/>
                  </a:lnTo>
                  <a:lnTo>
                    <a:pt x="20011" y="264159"/>
                  </a:lnTo>
                  <a:lnTo>
                    <a:pt x="21226" y="262889"/>
                  </a:lnTo>
                  <a:lnTo>
                    <a:pt x="22528" y="262889"/>
                  </a:lnTo>
                  <a:lnTo>
                    <a:pt x="22442" y="261619"/>
                  </a:lnTo>
                  <a:lnTo>
                    <a:pt x="19446" y="261619"/>
                  </a:lnTo>
                  <a:lnTo>
                    <a:pt x="18361" y="259079"/>
                  </a:lnTo>
                  <a:lnTo>
                    <a:pt x="18448" y="253999"/>
                  </a:lnTo>
                  <a:lnTo>
                    <a:pt x="18535" y="252729"/>
                  </a:lnTo>
                  <a:lnTo>
                    <a:pt x="19229" y="247649"/>
                  </a:lnTo>
                  <a:lnTo>
                    <a:pt x="19365" y="247576"/>
                  </a:lnTo>
                  <a:lnTo>
                    <a:pt x="19794" y="250189"/>
                  </a:lnTo>
                  <a:lnTo>
                    <a:pt x="80934" y="250189"/>
                  </a:lnTo>
                  <a:lnTo>
                    <a:pt x="80782" y="251459"/>
                  </a:lnTo>
                  <a:lnTo>
                    <a:pt x="78351" y="261619"/>
                  </a:lnTo>
                  <a:lnTo>
                    <a:pt x="77744" y="266699"/>
                  </a:lnTo>
                  <a:lnTo>
                    <a:pt x="77744" y="271779"/>
                  </a:lnTo>
                  <a:lnTo>
                    <a:pt x="78004" y="273049"/>
                  </a:lnTo>
                  <a:lnTo>
                    <a:pt x="79046" y="276859"/>
                  </a:lnTo>
                  <a:lnTo>
                    <a:pt x="79306" y="279399"/>
                  </a:lnTo>
                  <a:lnTo>
                    <a:pt x="79306" y="285749"/>
                  </a:lnTo>
                  <a:lnTo>
                    <a:pt x="78655" y="288289"/>
                  </a:lnTo>
                  <a:lnTo>
                    <a:pt x="77353" y="289559"/>
                  </a:lnTo>
                  <a:lnTo>
                    <a:pt x="78308" y="293369"/>
                  </a:lnTo>
                  <a:lnTo>
                    <a:pt x="78666" y="297179"/>
                  </a:lnTo>
                  <a:lnTo>
                    <a:pt x="78785" y="304463"/>
                  </a:lnTo>
                  <a:lnTo>
                    <a:pt x="75139" y="306069"/>
                  </a:lnTo>
                  <a:lnTo>
                    <a:pt x="82432" y="306069"/>
                  </a:lnTo>
                  <a:lnTo>
                    <a:pt x="82316" y="316229"/>
                  </a:lnTo>
                  <a:lnTo>
                    <a:pt x="82084" y="318769"/>
                  </a:lnTo>
                  <a:lnTo>
                    <a:pt x="81390" y="322579"/>
                  </a:lnTo>
                  <a:lnTo>
                    <a:pt x="80782" y="326389"/>
                  </a:lnTo>
                  <a:lnTo>
                    <a:pt x="82605" y="330199"/>
                  </a:lnTo>
                  <a:lnTo>
                    <a:pt x="85796" y="334009"/>
                  </a:lnTo>
                  <a:lnTo>
                    <a:pt x="24351" y="334009"/>
                  </a:lnTo>
                  <a:lnTo>
                    <a:pt x="20011" y="335279"/>
                  </a:lnTo>
                  <a:close/>
                </a:path>
                <a:path w="327025" h="393700">
                  <a:moveTo>
                    <a:pt x="161521" y="292099"/>
                  </a:moveTo>
                  <a:lnTo>
                    <a:pt x="160784" y="292099"/>
                  </a:lnTo>
                  <a:lnTo>
                    <a:pt x="159655" y="290829"/>
                  </a:lnTo>
                  <a:lnTo>
                    <a:pt x="158005" y="288289"/>
                  </a:lnTo>
                  <a:lnTo>
                    <a:pt x="157094" y="285749"/>
                  </a:lnTo>
                  <a:lnTo>
                    <a:pt x="156747" y="283209"/>
                  </a:lnTo>
                  <a:lnTo>
                    <a:pt x="156399" y="281939"/>
                  </a:lnTo>
                  <a:lnTo>
                    <a:pt x="155878" y="281939"/>
                  </a:lnTo>
                  <a:lnTo>
                    <a:pt x="155271" y="280669"/>
                  </a:lnTo>
                  <a:lnTo>
                    <a:pt x="154533" y="279399"/>
                  </a:lnTo>
                  <a:lnTo>
                    <a:pt x="152796" y="279399"/>
                  </a:lnTo>
                  <a:lnTo>
                    <a:pt x="150756" y="276859"/>
                  </a:lnTo>
                  <a:lnTo>
                    <a:pt x="147544" y="274319"/>
                  </a:lnTo>
                  <a:lnTo>
                    <a:pt x="147544" y="270509"/>
                  </a:lnTo>
                  <a:lnTo>
                    <a:pt x="147327" y="267969"/>
                  </a:lnTo>
                  <a:lnTo>
                    <a:pt x="146459" y="266699"/>
                  </a:lnTo>
                  <a:lnTo>
                    <a:pt x="145764" y="265429"/>
                  </a:lnTo>
                  <a:lnTo>
                    <a:pt x="143854" y="264159"/>
                  </a:lnTo>
                  <a:lnTo>
                    <a:pt x="142682" y="261619"/>
                  </a:lnTo>
                  <a:lnTo>
                    <a:pt x="141293" y="260349"/>
                  </a:lnTo>
                  <a:lnTo>
                    <a:pt x="139904" y="257809"/>
                  </a:lnTo>
                  <a:lnTo>
                    <a:pt x="140642" y="255269"/>
                  </a:lnTo>
                  <a:lnTo>
                    <a:pt x="143507" y="251459"/>
                  </a:lnTo>
                  <a:lnTo>
                    <a:pt x="206782" y="251459"/>
                  </a:lnTo>
                  <a:lnTo>
                    <a:pt x="206492" y="253999"/>
                  </a:lnTo>
                  <a:lnTo>
                    <a:pt x="204843" y="255269"/>
                  </a:lnTo>
                  <a:lnTo>
                    <a:pt x="211615" y="255269"/>
                  </a:lnTo>
                  <a:lnTo>
                    <a:pt x="211615" y="261619"/>
                  </a:lnTo>
                  <a:lnTo>
                    <a:pt x="212917" y="262889"/>
                  </a:lnTo>
                  <a:lnTo>
                    <a:pt x="214653" y="264159"/>
                  </a:lnTo>
                  <a:lnTo>
                    <a:pt x="216824" y="267969"/>
                  </a:lnTo>
                  <a:lnTo>
                    <a:pt x="219081" y="270509"/>
                  </a:lnTo>
                  <a:lnTo>
                    <a:pt x="222380" y="273049"/>
                  </a:lnTo>
                  <a:lnTo>
                    <a:pt x="226721" y="274319"/>
                  </a:lnTo>
                  <a:lnTo>
                    <a:pt x="228457" y="279399"/>
                  </a:lnTo>
                  <a:lnTo>
                    <a:pt x="229759" y="281939"/>
                  </a:lnTo>
                  <a:lnTo>
                    <a:pt x="230627" y="284479"/>
                  </a:lnTo>
                  <a:lnTo>
                    <a:pt x="231582" y="287019"/>
                  </a:lnTo>
                  <a:lnTo>
                    <a:pt x="234057" y="288289"/>
                  </a:lnTo>
                  <a:lnTo>
                    <a:pt x="235831" y="289418"/>
                  </a:lnTo>
                  <a:lnTo>
                    <a:pt x="235446" y="290829"/>
                  </a:lnTo>
                  <a:lnTo>
                    <a:pt x="161869" y="290829"/>
                  </a:lnTo>
                  <a:lnTo>
                    <a:pt x="161521" y="292099"/>
                  </a:lnTo>
                  <a:close/>
                </a:path>
                <a:path w="327025" h="393700">
                  <a:moveTo>
                    <a:pt x="211615" y="255269"/>
                  </a:moveTo>
                  <a:lnTo>
                    <a:pt x="206840" y="255269"/>
                  </a:lnTo>
                  <a:lnTo>
                    <a:pt x="211615" y="253999"/>
                  </a:lnTo>
                  <a:lnTo>
                    <a:pt x="211615" y="255269"/>
                  </a:lnTo>
                  <a:close/>
                </a:path>
                <a:path w="327025" h="393700">
                  <a:moveTo>
                    <a:pt x="305376" y="259079"/>
                  </a:moveTo>
                  <a:lnTo>
                    <a:pt x="301556" y="259079"/>
                  </a:lnTo>
                  <a:lnTo>
                    <a:pt x="304595" y="257809"/>
                  </a:lnTo>
                  <a:lnTo>
                    <a:pt x="305376" y="259079"/>
                  </a:lnTo>
                  <a:close/>
                </a:path>
                <a:path w="327025" h="393700">
                  <a:moveTo>
                    <a:pt x="248728" y="267969"/>
                  </a:moveTo>
                  <a:lnTo>
                    <a:pt x="243346" y="267969"/>
                  </a:lnTo>
                  <a:lnTo>
                    <a:pt x="243012" y="267563"/>
                  </a:lnTo>
                  <a:lnTo>
                    <a:pt x="243563" y="266699"/>
                  </a:lnTo>
                  <a:lnTo>
                    <a:pt x="245690" y="266699"/>
                  </a:lnTo>
                  <a:lnTo>
                    <a:pt x="248728" y="267969"/>
                  </a:lnTo>
                  <a:close/>
                </a:path>
                <a:path w="327025" h="393700">
                  <a:moveTo>
                    <a:pt x="304161" y="267969"/>
                  </a:moveTo>
                  <a:lnTo>
                    <a:pt x="248728" y="267969"/>
                  </a:lnTo>
                  <a:lnTo>
                    <a:pt x="245690" y="266699"/>
                  </a:lnTo>
                  <a:lnTo>
                    <a:pt x="304769" y="266699"/>
                  </a:lnTo>
                  <a:lnTo>
                    <a:pt x="304161" y="267969"/>
                  </a:lnTo>
                  <a:close/>
                </a:path>
                <a:path w="327025" h="393700">
                  <a:moveTo>
                    <a:pt x="296445" y="308609"/>
                  </a:moveTo>
                  <a:lnTo>
                    <a:pt x="240134" y="308609"/>
                  </a:lnTo>
                  <a:lnTo>
                    <a:pt x="242565" y="304799"/>
                  </a:lnTo>
                  <a:lnTo>
                    <a:pt x="243086" y="302259"/>
                  </a:lnTo>
                  <a:lnTo>
                    <a:pt x="241696" y="299719"/>
                  </a:lnTo>
                  <a:lnTo>
                    <a:pt x="240394" y="298449"/>
                  </a:lnTo>
                  <a:lnTo>
                    <a:pt x="239179" y="294639"/>
                  </a:lnTo>
                  <a:lnTo>
                    <a:pt x="238050" y="290829"/>
                  </a:lnTo>
                  <a:lnTo>
                    <a:pt x="235831" y="289418"/>
                  </a:lnTo>
                  <a:lnTo>
                    <a:pt x="237225" y="284479"/>
                  </a:lnTo>
                  <a:lnTo>
                    <a:pt x="238701" y="283209"/>
                  </a:lnTo>
                  <a:lnTo>
                    <a:pt x="238701" y="275589"/>
                  </a:lnTo>
                  <a:lnTo>
                    <a:pt x="241132" y="270509"/>
                  </a:lnTo>
                  <a:lnTo>
                    <a:pt x="243012" y="267563"/>
                  </a:lnTo>
                  <a:lnTo>
                    <a:pt x="243346" y="267969"/>
                  </a:lnTo>
                  <a:lnTo>
                    <a:pt x="304161" y="267969"/>
                  </a:lnTo>
                  <a:lnTo>
                    <a:pt x="302338" y="271779"/>
                  </a:lnTo>
                  <a:lnTo>
                    <a:pt x="301643" y="273049"/>
                  </a:lnTo>
                  <a:lnTo>
                    <a:pt x="301469" y="274319"/>
                  </a:lnTo>
                  <a:lnTo>
                    <a:pt x="300949" y="276859"/>
                  </a:lnTo>
                  <a:lnTo>
                    <a:pt x="300688" y="279399"/>
                  </a:lnTo>
                  <a:lnTo>
                    <a:pt x="300688" y="295909"/>
                  </a:lnTo>
                  <a:lnTo>
                    <a:pt x="299820" y="298449"/>
                  </a:lnTo>
                  <a:lnTo>
                    <a:pt x="292484" y="298449"/>
                  </a:lnTo>
                  <a:lnTo>
                    <a:pt x="295957" y="304799"/>
                  </a:lnTo>
                  <a:lnTo>
                    <a:pt x="296445" y="308609"/>
                  </a:lnTo>
                  <a:close/>
                </a:path>
                <a:path w="327025" h="393700">
                  <a:moveTo>
                    <a:pt x="240134" y="308609"/>
                  </a:moveTo>
                  <a:lnTo>
                    <a:pt x="238918" y="307339"/>
                  </a:lnTo>
                  <a:lnTo>
                    <a:pt x="237573" y="307339"/>
                  </a:lnTo>
                  <a:lnTo>
                    <a:pt x="236097" y="306069"/>
                  </a:lnTo>
                  <a:lnTo>
                    <a:pt x="234708" y="304799"/>
                  </a:lnTo>
                  <a:lnTo>
                    <a:pt x="234100" y="302259"/>
                  </a:lnTo>
                  <a:lnTo>
                    <a:pt x="234447" y="297179"/>
                  </a:lnTo>
                  <a:lnTo>
                    <a:pt x="235446" y="290829"/>
                  </a:lnTo>
                  <a:lnTo>
                    <a:pt x="235831" y="289418"/>
                  </a:lnTo>
                  <a:lnTo>
                    <a:pt x="238050" y="290829"/>
                  </a:lnTo>
                  <a:lnTo>
                    <a:pt x="239179" y="294639"/>
                  </a:lnTo>
                  <a:lnTo>
                    <a:pt x="240394" y="298449"/>
                  </a:lnTo>
                  <a:lnTo>
                    <a:pt x="241696" y="299719"/>
                  </a:lnTo>
                  <a:lnTo>
                    <a:pt x="243086" y="302259"/>
                  </a:lnTo>
                  <a:lnTo>
                    <a:pt x="242565" y="304799"/>
                  </a:lnTo>
                  <a:lnTo>
                    <a:pt x="240134" y="308609"/>
                  </a:lnTo>
                  <a:close/>
                </a:path>
                <a:path w="327025" h="393700">
                  <a:moveTo>
                    <a:pt x="208576" y="360679"/>
                  </a:moveTo>
                  <a:lnTo>
                    <a:pt x="206319" y="358139"/>
                  </a:lnTo>
                  <a:lnTo>
                    <a:pt x="201978" y="354329"/>
                  </a:lnTo>
                  <a:lnTo>
                    <a:pt x="205277" y="351789"/>
                  </a:lnTo>
                  <a:lnTo>
                    <a:pt x="205624" y="350519"/>
                  </a:lnTo>
                  <a:lnTo>
                    <a:pt x="203020" y="350519"/>
                  </a:lnTo>
                  <a:lnTo>
                    <a:pt x="200415" y="349249"/>
                  </a:lnTo>
                  <a:lnTo>
                    <a:pt x="198375" y="347979"/>
                  </a:lnTo>
                  <a:lnTo>
                    <a:pt x="196899" y="346709"/>
                  </a:lnTo>
                  <a:lnTo>
                    <a:pt x="196031" y="344169"/>
                  </a:lnTo>
                  <a:lnTo>
                    <a:pt x="195206" y="342899"/>
                  </a:lnTo>
                  <a:lnTo>
                    <a:pt x="193644" y="341629"/>
                  </a:lnTo>
                  <a:lnTo>
                    <a:pt x="192124" y="340359"/>
                  </a:lnTo>
                  <a:lnTo>
                    <a:pt x="189867" y="337819"/>
                  </a:lnTo>
                  <a:lnTo>
                    <a:pt x="188999" y="334009"/>
                  </a:lnTo>
                  <a:lnTo>
                    <a:pt x="187566" y="330199"/>
                  </a:lnTo>
                  <a:lnTo>
                    <a:pt x="185570" y="327659"/>
                  </a:lnTo>
                  <a:lnTo>
                    <a:pt x="183660" y="323849"/>
                  </a:lnTo>
                  <a:lnTo>
                    <a:pt x="180274" y="321309"/>
                  </a:lnTo>
                  <a:lnTo>
                    <a:pt x="175412" y="321309"/>
                  </a:lnTo>
                  <a:lnTo>
                    <a:pt x="174718" y="314959"/>
                  </a:lnTo>
                  <a:lnTo>
                    <a:pt x="173546" y="311149"/>
                  </a:lnTo>
                  <a:lnTo>
                    <a:pt x="170246" y="306069"/>
                  </a:lnTo>
                  <a:lnTo>
                    <a:pt x="169031" y="303529"/>
                  </a:lnTo>
                  <a:lnTo>
                    <a:pt x="168250" y="300989"/>
                  </a:lnTo>
                  <a:lnTo>
                    <a:pt x="166991" y="300989"/>
                  </a:lnTo>
                  <a:lnTo>
                    <a:pt x="164386" y="298449"/>
                  </a:lnTo>
                  <a:lnTo>
                    <a:pt x="159785" y="297179"/>
                  </a:lnTo>
                  <a:lnTo>
                    <a:pt x="161608" y="293369"/>
                  </a:lnTo>
                  <a:lnTo>
                    <a:pt x="162303" y="290829"/>
                  </a:lnTo>
                  <a:lnTo>
                    <a:pt x="235446" y="290829"/>
                  </a:lnTo>
                  <a:lnTo>
                    <a:pt x="234447" y="297179"/>
                  </a:lnTo>
                  <a:lnTo>
                    <a:pt x="234100" y="302259"/>
                  </a:lnTo>
                  <a:lnTo>
                    <a:pt x="234708" y="304799"/>
                  </a:lnTo>
                  <a:lnTo>
                    <a:pt x="236097" y="306069"/>
                  </a:lnTo>
                  <a:lnTo>
                    <a:pt x="237573" y="307339"/>
                  </a:lnTo>
                  <a:lnTo>
                    <a:pt x="238918" y="307339"/>
                  </a:lnTo>
                  <a:lnTo>
                    <a:pt x="240134" y="308609"/>
                  </a:lnTo>
                  <a:lnTo>
                    <a:pt x="296445" y="308609"/>
                  </a:lnTo>
                  <a:lnTo>
                    <a:pt x="296608" y="309879"/>
                  </a:lnTo>
                  <a:lnTo>
                    <a:pt x="294437" y="312419"/>
                  </a:lnTo>
                  <a:lnTo>
                    <a:pt x="292354" y="316229"/>
                  </a:lnTo>
                  <a:lnTo>
                    <a:pt x="291312" y="318769"/>
                  </a:lnTo>
                  <a:lnTo>
                    <a:pt x="291312" y="321309"/>
                  </a:lnTo>
                  <a:lnTo>
                    <a:pt x="291486" y="322579"/>
                  </a:lnTo>
                  <a:lnTo>
                    <a:pt x="291833" y="322579"/>
                  </a:lnTo>
                  <a:lnTo>
                    <a:pt x="292267" y="323849"/>
                  </a:lnTo>
                  <a:lnTo>
                    <a:pt x="292961" y="325119"/>
                  </a:lnTo>
                  <a:lnTo>
                    <a:pt x="293916" y="327659"/>
                  </a:lnTo>
                  <a:lnTo>
                    <a:pt x="295653" y="331469"/>
                  </a:lnTo>
                  <a:lnTo>
                    <a:pt x="296434" y="336549"/>
                  </a:lnTo>
                  <a:lnTo>
                    <a:pt x="296087" y="347979"/>
                  </a:lnTo>
                  <a:lnTo>
                    <a:pt x="296000" y="359409"/>
                  </a:lnTo>
                  <a:lnTo>
                    <a:pt x="209010" y="359409"/>
                  </a:lnTo>
                  <a:lnTo>
                    <a:pt x="208576" y="360679"/>
                  </a:lnTo>
                  <a:close/>
                </a:path>
                <a:path w="327025" h="393700">
                  <a:moveTo>
                    <a:pt x="296347" y="300989"/>
                  </a:moveTo>
                  <a:lnTo>
                    <a:pt x="294481" y="300989"/>
                  </a:lnTo>
                  <a:lnTo>
                    <a:pt x="292484" y="298449"/>
                  </a:lnTo>
                  <a:lnTo>
                    <a:pt x="299820" y="298449"/>
                  </a:lnTo>
                  <a:lnTo>
                    <a:pt x="296347" y="300989"/>
                  </a:lnTo>
                  <a:close/>
                </a:path>
                <a:path w="327025" h="393700">
                  <a:moveTo>
                    <a:pt x="82432" y="306069"/>
                  </a:moveTo>
                  <a:lnTo>
                    <a:pt x="78785" y="306069"/>
                  </a:lnTo>
                  <a:lnTo>
                    <a:pt x="78785" y="304463"/>
                  </a:lnTo>
                  <a:lnTo>
                    <a:pt x="80956" y="303529"/>
                  </a:lnTo>
                  <a:lnTo>
                    <a:pt x="82432" y="306069"/>
                  </a:lnTo>
                  <a:close/>
                </a:path>
                <a:path w="327025" h="393700">
                  <a:moveTo>
                    <a:pt x="78785" y="306069"/>
                  </a:moveTo>
                  <a:lnTo>
                    <a:pt x="75139" y="306069"/>
                  </a:lnTo>
                  <a:lnTo>
                    <a:pt x="78785" y="304463"/>
                  </a:lnTo>
                  <a:lnTo>
                    <a:pt x="78785" y="306069"/>
                  </a:lnTo>
                  <a:close/>
                </a:path>
                <a:path w="327025" h="393700">
                  <a:moveTo>
                    <a:pt x="36810" y="389889"/>
                  </a:moveTo>
                  <a:lnTo>
                    <a:pt x="28779" y="389889"/>
                  </a:lnTo>
                  <a:lnTo>
                    <a:pt x="23310" y="386079"/>
                  </a:lnTo>
                  <a:lnTo>
                    <a:pt x="17927" y="382269"/>
                  </a:lnTo>
                  <a:lnTo>
                    <a:pt x="15236" y="377189"/>
                  </a:lnTo>
                  <a:lnTo>
                    <a:pt x="15236" y="368299"/>
                  </a:lnTo>
                  <a:lnTo>
                    <a:pt x="15496" y="365759"/>
                  </a:lnTo>
                  <a:lnTo>
                    <a:pt x="16017" y="363219"/>
                  </a:lnTo>
                  <a:lnTo>
                    <a:pt x="16625" y="360679"/>
                  </a:lnTo>
                  <a:lnTo>
                    <a:pt x="17059" y="358139"/>
                  </a:lnTo>
                  <a:lnTo>
                    <a:pt x="17319" y="356869"/>
                  </a:lnTo>
                  <a:lnTo>
                    <a:pt x="17551" y="354329"/>
                  </a:lnTo>
                  <a:lnTo>
                    <a:pt x="17654" y="346709"/>
                  </a:lnTo>
                  <a:lnTo>
                    <a:pt x="17406" y="340359"/>
                  </a:lnTo>
                  <a:lnTo>
                    <a:pt x="19663" y="336549"/>
                  </a:lnTo>
                  <a:lnTo>
                    <a:pt x="24351" y="334009"/>
                  </a:lnTo>
                  <a:lnTo>
                    <a:pt x="85796" y="334009"/>
                  </a:lnTo>
                  <a:lnTo>
                    <a:pt x="86859" y="335279"/>
                  </a:lnTo>
                  <a:lnTo>
                    <a:pt x="81390" y="336549"/>
                  </a:lnTo>
                  <a:lnTo>
                    <a:pt x="79350" y="337819"/>
                  </a:lnTo>
                  <a:lnTo>
                    <a:pt x="80999" y="340808"/>
                  </a:lnTo>
                  <a:lnTo>
                    <a:pt x="78134" y="341629"/>
                  </a:lnTo>
                  <a:lnTo>
                    <a:pt x="76441" y="342899"/>
                  </a:lnTo>
                  <a:lnTo>
                    <a:pt x="77483" y="344169"/>
                  </a:lnTo>
                  <a:lnTo>
                    <a:pt x="86357" y="344169"/>
                  </a:lnTo>
                  <a:lnTo>
                    <a:pt x="83194" y="350519"/>
                  </a:lnTo>
                  <a:lnTo>
                    <a:pt x="81260" y="350519"/>
                  </a:lnTo>
                  <a:lnTo>
                    <a:pt x="80826" y="351789"/>
                  </a:lnTo>
                  <a:lnTo>
                    <a:pt x="81260" y="351789"/>
                  </a:lnTo>
                  <a:lnTo>
                    <a:pt x="81694" y="353059"/>
                  </a:lnTo>
                  <a:lnTo>
                    <a:pt x="81911" y="354329"/>
                  </a:lnTo>
                  <a:lnTo>
                    <a:pt x="81824" y="359409"/>
                  </a:lnTo>
                  <a:lnTo>
                    <a:pt x="81737" y="360679"/>
                  </a:lnTo>
                  <a:lnTo>
                    <a:pt x="81370" y="363415"/>
                  </a:lnTo>
                  <a:lnTo>
                    <a:pt x="81129" y="365759"/>
                  </a:lnTo>
                  <a:lnTo>
                    <a:pt x="75660" y="365759"/>
                  </a:lnTo>
                  <a:lnTo>
                    <a:pt x="79914" y="368299"/>
                  </a:lnTo>
                  <a:lnTo>
                    <a:pt x="81129" y="372109"/>
                  </a:lnTo>
                  <a:lnTo>
                    <a:pt x="78091" y="378459"/>
                  </a:lnTo>
                  <a:lnTo>
                    <a:pt x="54737" y="378459"/>
                  </a:lnTo>
                  <a:lnTo>
                    <a:pt x="53565" y="380999"/>
                  </a:lnTo>
                  <a:lnTo>
                    <a:pt x="53789" y="383459"/>
                  </a:lnTo>
                  <a:lnTo>
                    <a:pt x="53652" y="383539"/>
                  </a:lnTo>
                  <a:lnTo>
                    <a:pt x="51568" y="383539"/>
                  </a:lnTo>
                  <a:lnTo>
                    <a:pt x="47401" y="388619"/>
                  </a:lnTo>
                  <a:lnTo>
                    <a:pt x="36810" y="389889"/>
                  </a:lnTo>
                  <a:close/>
                </a:path>
                <a:path w="327025" h="393700">
                  <a:moveTo>
                    <a:pt x="86357" y="344169"/>
                  </a:moveTo>
                  <a:lnTo>
                    <a:pt x="81129" y="344169"/>
                  </a:lnTo>
                  <a:lnTo>
                    <a:pt x="82215" y="342899"/>
                  </a:lnTo>
                  <a:lnTo>
                    <a:pt x="80999" y="340808"/>
                  </a:lnTo>
                  <a:lnTo>
                    <a:pt x="86990" y="339089"/>
                  </a:lnTo>
                  <a:lnTo>
                    <a:pt x="86990" y="342899"/>
                  </a:lnTo>
                  <a:lnTo>
                    <a:pt x="86357" y="344169"/>
                  </a:lnTo>
                  <a:close/>
                </a:path>
                <a:path w="327025" h="393700">
                  <a:moveTo>
                    <a:pt x="81129" y="344169"/>
                  </a:moveTo>
                  <a:lnTo>
                    <a:pt x="77483" y="344169"/>
                  </a:lnTo>
                  <a:lnTo>
                    <a:pt x="76441" y="342899"/>
                  </a:lnTo>
                  <a:lnTo>
                    <a:pt x="78134" y="341629"/>
                  </a:lnTo>
                  <a:lnTo>
                    <a:pt x="80999" y="340808"/>
                  </a:lnTo>
                  <a:lnTo>
                    <a:pt x="82215" y="342899"/>
                  </a:lnTo>
                  <a:lnTo>
                    <a:pt x="81129" y="344169"/>
                  </a:lnTo>
                  <a:close/>
                </a:path>
                <a:path w="327025" h="393700">
                  <a:moveTo>
                    <a:pt x="82562" y="351789"/>
                  </a:moveTo>
                  <a:lnTo>
                    <a:pt x="81260" y="350519"/>
                  </a:lnTo>
                  <a:lnTo>
                    <a:pt x="83194" y="350519"/>
                  </a:lnTo>
                  <a:lnTo>
                    <a:pt x="82562" y="351789"/>
                  </a:lnTo>
                  <a:close/>
                </a:path>
                <a:path w="327025" h="393700">
                  <a:moveTo>
                    <a:pt x="264486" y="379729"/>
                  </a:moveTo>
                  <a:lnTo>
                    <a:pt x="262663" y="378459"/>
                  </a:lnTo>
                  <a:lnTo>
                    <a:pt x="223422" y="378459"/>
                  </a:lnTo>
                  <a:lnTo>
                    <a:pt x="218560" y="374649"/>
                  </a:lnTo>
                  <a:lnTo>
                    <a:pt x="214827" y="373379"/>
                  </a:lnTo>
                  <a:lnTo>
                    <a:pt x="209791" y="372109"/>
                  </a:lnTo>
                  <a:lnTo>
                    <a:pt x="207621" y="365759"/>
                  </a:lnTo>
                  <a:lnTo>
                    <a:pt x="206926" y="361949"/>
                  </a:lnTo>
                  <a:lnTo>
                    <a:pt x="208576" y="360679"/>
                  </a:lnTo>
                  <a:lnTo>
                    <a:pt x="209010" y="359409"/>
                  </a:lnTo>
                  <a:lnTo>
                    <a:pt x="209010" y="360679"/>
                  </a:lnTo>
                  <a:lnTo>
                    <a:pt x="296000" y="360679"/>
                  </a:lnTo>
                  <a:lnTo>
                    <a:pt x="296000" y="361949"/>
                  </a:lnTo>
                  <a:lnTo>
                    <a:pt x="286754" y="361949"/>
                  </a:lnTo>
                  <a:lnTo>
                    <a:pt x="288187" y="363219"/>
                  </a:lnTo>
                  <a:lnTo>
                    <a:pt x="288667" y="363415"/>
                  </a:lnTo>
                  <a:lnTo>
                    <a:pt x="289880" y="364489"/>
                  </a:lnTo>
                  <a:lnTo>
                    <a:pt x="290704" y="365759"/>
                  </a:lnTo>
                  <a:lnTo>
                    <a:pt x="288273" y="368299"/>
                  </a:lnTo>
                  <a:lnTo>
                    <a:pt x="287449" y="369569"/>
                  </a:lnTo>
                  <a:lnTo>
                    <a:pt x="287015" y="372109"/>
                  </a:lnTo>
                  <a:lnTo>
                    <a:pt x="282847" y="373379"/>
                  </a:lnTo>
                  <a:lnTo>
                    <a:pt x="280069" y="374649"/>
                  </a:lnTo>
                  <a:lnTo>
                    <a:pt x="278680" y="375919"/>
                  </a:lnTo>
                  <a:lnTo>
                    <a:pt x="264138" y="375919"/>
                  </a:lnTo>
                  <a:lnTo>
                    <a:pt x="263531" y="377189"/>
                  </a:lnTo>
                  <a:lnTo>
                    <a:pt x="264486" y="379729"/>
                  </a:lnTo>
                  <a:close/>
                </a:path>
                <a:path w="327025" h="393700">
                  <a:moveTo>
                    <a:pt x="296000" y="360679"/>
                  </a:moveTo>
                  <a:lnTo>
                    <a:pt x="209010" y="360679"/>
                  </a:lnTo>
                  <a:lnTo>
                    <a:pt x="209010" y="359409"/>
                  </a:lnTo>
                  <a:lnTo>
                    <a:pt x="296000" y="359409"/>
                  </a:lnTo>
                  <a:lnTo>
                    <a:pt x="296000" y="360679"/>
                  </a:lnTo>
                  <a:close/>
                </a:path>
                <a:path w="327025" h="393700">
                  <a:moveTo>
                    <a:pt x="288667" y="363415"/>
                  </a:moveTo>
                  <a:lnTo>
                    <a:pt x="288187" y="363219"/>
                  </a:lnTo>
                  <a:lnTo>
                    <a:pt x="286754" y="361949"/>
                  </a:lnTo>
                  <a:lnTo>
                    <a:pt x="287015" y="361949"/>
                  </a:lnTo>
                  <a:lnTo>
                    <a:pt x="288667" y="363415"/>
                  </a:lnTo>
                  <a:close/>
                </a:path>
                <a:path w="327025" h="393700">
                  <a:moveTo>
                    <a:pt x="294437" y="364489"/>
                  </a:moveTo>
                  <a:lnTo>
                    <a:pt x="291312" y="364489"/>
                  </a:lnTo>
                  <a:lnTo>
                    <a:pt x="288667" y="363415"/>
                  </a:lnTo>
                  <a:lnTo>
                    <a:pt x="287015" y="361949"/>
                  </a:lnTo>
                  <a:lnTo>
                    <a:pt x="296000" y="361949"/>
                  </a:lnTo>
                  <a:lnTo>
                    <a:pt x="294437" y="364489"/>
                  </a:lnTo>
                  <a:close/>
                </a:path>
                <a:path w="327025" h="393700">
                  <a:moveTo>
                    <a:pt x="79219" y="367029"/>
                  </a:moveTo>
                  <a:lnTo>
                    <a:pt x="75660" y="365759"/>
                  </a:lnTo>
                  <a:lnTo>
                    <a:pt x="81129" y="365759"/>
                  </a:lnTo>
                  <a:lnTo>
                    <a:pt x="79219" y="367029"/>
                  </a:lnTo>
                  <a:close/>
                </a:path>
                <a:path w="327025" h="393700">
                  <a:moveTo>
                    <a:pt x="268783" y="379729"/>
                  </a:moveTo>
                  <a:lnTo>
                    <a:pt x="264486" y="379729"/>
                  </a:lnTo>
                  <a:lnTo>
                    <a:pt x="263531" y="377189"/>
                  </a:lnTo>
                  <a:lnTo>
                    <a:pt x="264138" y="375919"/>
                  </a:lnTo>
                  <a:lnTo>
                    <a:pt x="268479" y="375919"/>
                  </a:lnTo>
                  <a:lnTo>
                    <a:pt x="268783" y="379729"/>
                  </a:lnTo>
                  <a:close/>
                </a:path>
                <a:path w="327025" h="393700">
                  <a:moveTo>
                    <a:pt x="268215" y="382037"/>
                  </a:moveTo>
                  <a:lnTo>
                    <a:pt x="268783" y="379729"/>
                  </a:lnTo>
                  <a:lnTo>
                    <a:pt x="268479" y="375919"/>
                  </a:lnTo>
                  <a:lnTo>
                    <a:pt x="277291" y="375919"/>
                  </a:lnTo>
                  <a:lnTo>
                    <a:pt x="275511" y="378459"/>
                  </a:lnTo>
                  <a:lnTo>
                    <a:pt x="273341" y="379729"/>
                  </a:lnTo>
                  <a:lnTo>
                    <a:pt x="268215" y="382037"/>
                  </a:lnTo>
                  <a:close/>
                </a:path>
                <a:path w="327025" h="393700">
                  <a:moveTo>
                    <a:pt x="53789" y="383459"/>
                  </a:moveTo>
                  <a:lnTo>
                    <a:pt x="53565" y="380999"/>
                  </a:lnTo>
                  <a:lnTo>
                    <a:pt x="54737" y="378459"/>
                  </a:lnTo>
                  <a:lnTo>
                    <a:pt x="57429" y="378459"/>
                  </a:lnTo>
                  <a:lnTo>
                    <a:pt x="57081" y="380999"/>
                  </a:lnTo>
                  <a:lnTo>
                    <a:pt x="55822" y="382269"/>
                  </a:lnTo>
                  <a:lnTo>
                    <a:pt x="53789" y="383459"/>
                  </a:lnTo>
                  <a:close/>
                </a:path>
                <a:path w="327025" h="393700">
                  <a:moveTo>
                    <a:pt x="70191" y="389889"/>
                  </a:moveTo>
                  <a:lnTo>
                    <a:pt x="59686" y="389889"/>
                  </a:lnTo>
                  <a:lnTo>
                    <a:pt x="54260" y="388619"/>
                  </a:lnTo>
                  <a:lnTo>
                    <a:pt x="53789" y="383459"/>
                  </a:lnTo>
                  <a:lnTo>
                    <a:pt x="55822" y="382269"/>
                  </a:lnTo>
                  <a:lnTo>
                    <a:pt x="57081" y="380999"/>
                  </a:lnTo>
                  <a:lnTo>
                    <a:pt x="57429" y="378459"/>
                  </a:lnTo>
                  <a:lnTo>
                    <a:pt x="78091" y="378459"/>
                  </a:lnTo>
                  <a:lnTo>
                    <a:pt x="77483" y="379729"/>
                  </a:lnTo>
                  <a:lnTo>
                    <a:pt x="74445" y="384809"/>
                  </a:lnTo>
                  <a:lnTo>
                    <a:pt x="70191" y="389889"/>
                  </a:lnTo>
                  <a:close/>
                </a:path>
                <a:path w="327025" h="393700">
                  <a:moveTo>
                    <a:pt x="253026" y="393699"/>
                  </a:moveTo>
                  <a:lnTo>
                    <a:pt x="249640" y="393699"/>
                  </a:lnTo>
                  <a:lnTo>
                    <a:pt x="246688" y="392429"/>
                  </a:lnTo>
                  <a:lnTo>
                    <a:pt x="241653" y="391159"/>
                  </a:lnTo>
                  <a:lnTo>
                    <a:pt x="239092" y="391159"/>
                  </a:lnTo>
                  <a:lnTo>
                    <a:pt x="233883" y="388619"/>
                  </a:lnTo>
                  <a:lnTo>
                    <a:pt x="231409" y="387349"/>
                  </a:lnTo>
                  <a:lnTo>
                    <a:pt x="226721" y="382269"/>
                  </a:lnTo>
                  <a:lnTo>
                    <a:pt x="225983" y="379729"/>
                  </a:lnTo>
                  <a:lnTo>
                    <a:pt x="226851" y="378459"/>
                  </a:lnTo>
                  <a:lnTo>
                    <a:pt x="262272" y="378459"/>
                  </a:lnTo>
                  <a:lnTo>
                    <a:pt x="264355" y="382269"/>
                  </a:lnTo>
                  <a:lnTo>
                    <a:pt x="268158" y="382269"/>
                  </a:lnTo>
                  <a:lnTo>
                    <a:pt x="267220" y="386079"/>
                  </a:lnTo>
                  <a:lnTo>
                    <a:pt x="264182" y="387349"/>
                  </a:lnTo>
                  <a:lnTo>
                    <a:pt x="262142" y="388619"/>
                  </a:lnTo>
                  <a:lnTo>
                    <a:pt x="260058" y="391159"/>
                  </a:lnTo>
                  <a:lnTo>
                    <a:pt x="257367" y="392429"/>
                  </a:lnTo>
                  <a:lnTo>
                    <a:pt x="253026" y="393699"/>
                  </a:lnTo>
                  <a:close/>
                </a:path>
                <a:path w="327025" h="393700">
                  <a:moveTo>
                    <a:pt x="267698" y="382269"/>
                  </a:moveTo>
                  <a:lnTo>
                    <a:pt x="264355" y="382269"/>
                  </a:lnTo>
                  <a:lnTo>
                    <a:pt x="262272" y="378459"/>
                  </a:lnTo>
                  <a:lnTo>
                    <a:pt x="262663" y="378459"/>
                  </a:lnTo>
                  <a:lnTo>
                    <a:pt x="264486" y="379729"/>
                  </a:lnTo>
                  <a:lnTo>
                    <a:pt x="268783" y="379729"/>
                  </a:lnTo>
                  <a:lnTo>
                    <a:pt x="268215" y="382037"/>
                  </a:lnTo>
                  <a:lnTo>
                    <a:pt x="267698" y="382269"/>
                  </a:lnTo>
                  <a:close/>
                </a:path>
                <a:path w="327025" h="393700">
                  <a:moveTo>
                    <a:pt x="268158" y="382269"/>
                  </a:moveTo>
                  <a:lnTo>
                    <a:pt x="267698" y="382269"/>
                  </a:lnTo>
                  <a:lnTo>
                    <a:pt x="268215" y="382037"/>
                  </a:lnTo>
                  <a:lnTo>
                    <a:pt x="268158" y="382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48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9921" y="619739"/>
              <a:ext cx="309245" cy="407670"/>
            </a:xfrm>
            <a:custGeom>
              <a:avLst/>
              <a:gdLst/>
              <a:ahLst/>
              <a:cxnLst/>
              <a:rect l="l" t="t" r="r" b="b"/>
              <a:pathLst>
                <a:path w="309245" h="407669">
                  <a:moveTo>
                    <a:pt x="95281" y="5080"/>
                  </a:moveTo>
                  <a:lnTo>
                    <a:pt x="78699" y="5080"/>
                  </a:lnTo>
                  <a:lnTo>
                    <a:pt x="80348" y="3810"/>
                  </a:lnTo>
                  <a:lnTo>
                    <a:pt x="84515" y="2540"/>
                  </a:lnTo>
                  <a:lnTo>
                    <a:pt x="88465" y="1270"/>
                  </a:lnTo>
                  <a:lnTo>
                    <a:pt x="94282" y="0"/>
                  </a:lnTo>
                  <a:lnTo>
                    <a:pt x="94977" y="3810"/>
                  </a:lnTo>
                  <a:lnTo>
                    <a:pt x="95281" y="5080"/>
                  </a:lnTo>
                  <a:close/>
                </a:path>
                <a:path w="309245" h="407669">
                  <a:moveTo>
                    <a:pt x="118837" y="2540"/>
                  </a:moveTo>
                  <a:lnTo>
                    <a:pt x="108216" y="2540"/>
                  </a:lnTo>
                  <a:lnTo>
                    <a:pt x="115596" y="0"/>
                  </a:lnTo>
                  <a:lnTo>
                    <a:pt x="118287" y="1270"/>
                  </a:lnTo>
                  <a:lnTo>
                    <a:pt x="118837" y="2540"/>
                  </a:lnTo>
                  <a:close/>
                </a:path>
                <a:path w="309245" h="407669">
                  <a:moveTo>
                    <a:pt x="119936" y="5080"/>
                  </a:moveTo>
                  <a:lnTo>
                    <a:pt x="95281" y="5080"/>
                  </a:lnTo>
                  <a:lnTo>
                    <a:pt x="95107" y="2540"/>
                  </a:lnTo>
                  <a:lnTo>
                    <a:pt x="96583" y="1270"/>
                  </a:lnTo>
                  <a:lnTo>
                    <a:pt x="99621" y="1270"/>
                  </a:lnTo>
                  <a:lnTo>
                    <a:pt x="104136" y="2540"/>
                  </a:lnTo>
                  <a:lnTo>
                    <a:pt x="118837" y="2540"/>
                  </a:lnTo>
                  <a:lnTo>
                    <a:pt x="119936" y="5080"/>
                  </a:lnTo>
                  <a:close/>
                </a:path>
                <a:path w="309245" h="407669">
                  <a:moveTo>
                    <a:pt x="7856" y="52070"/>
                  </a:moveTo>
                  <a:lnTo>
                    <a:pt x="4384" y="52070"/>
                  </a:lnTo>
                  <a:lnTo>
                    <a:pt x="3516" y="50800"/>
                  </a:lnTo>
                  <a:lnTo>
                    <a:pt x="3516" y="43180"/>
                  </a:lnTo>
                  <a:lnTo>
                    <a:pt x="4123" y="39370"/>
                  </a:lnTo>
                  <a:lnTo>
                    <a:pt x="6554" y="35560"/>
                  </a:lnTo>
                  <a:lnTo>
                    <a:pt x="7162" y="34290"/>
                  </a:lnTo>
                  <a:lnTo>
                    <a:pt x="7075" y="30480"/>
                  </a:lnTo>
                  <a:lnTo>
                    <a:pt x="6988" y="29210"/>
                  </a:lnTo>
                  <a:lnTo>
                    <a:pt x="6294" y="25400"/>
                  </a:lnTo>
                  <a:lnTo>
                    <a:pt x="6164" y="21590"/>
                  </a:lnTo>
                  <a:lnTo>
                    <a:pt x="6120" y="13970"/>
                  </a:lnTo>
                  <a:lnTo>
                    <a:pt x="12197" y="12700"/>
                  </a:lnTo>
                  <a:lnTo>
                    <a:pt x="15887" y="11430"/>
                  </a:lnTo>
                  <a:lnTo>
                    <a:pt x="18491" y="7620"/>
                  </a:lnTo>
                  <a:lnTo>
                    <a:pt x="22007" y="6350"/>
                  </a:lnTo>
                  <a:lnTo>
                    <a:pt x="27737" y="2540"/>
                  </a:lnTo>
                  <a:lnTo>
                    <a:pt x="34900" y="2540"/>
                  </a:lnTo>
                  <a:lnTo>
                    <a:pt x="39067" y="3810"/>
                  </a:lnTo>
                  <a:lnTo>
                    <a:pt x="54781" y="3810"/>
                  </a:lnTo>
                  <a:lnTo>
                    <a:pt x="59295" y="5080"/>
                  </a:lnTo>
                  <a:lnTo>
                    <a:pt x="63419" y="5080"/>
                  </a:lnTo>
                  <a:lnTo>
                    <a:pt x="63419" y="6350"/>
                  </a:lnTo>
                  <a:lnTo>
                    <a:pt x="137517" y="6350"/>
                  </a:lnTo>
                  <a:lnTo>
                    <a:pt x="140903" y="7620"/>
                  </a:lnTo>
                  <a:lnTo>
                    <a:pt x="144028" y="8890"/>
                  </a:lnTo>
                  <a:lnTo>
                    <a:pt x="146893" y="8890"/>
                  </a:lnTo>
                  <a:lnTo>
                    <a:pt x="149845" y="10160"/>
                  </a:lnTo>
                  <a:lnTo>
                    <a:pt x="153838" y="10160"/>
                  </a:lnTo>
                  <a:lnTo>
                    <a:pt x="158874" y="11430"/>
                  </a:lnTo>
                  <a:lnTo>
                    <a:pt x="163863" y="16510"/>
                  </a:lnTo>
                  <a:lnTo>
                    <a:pt x="169454" y="21590"/>
                  </a:lnTo>
                  <a:lnTo>
                    <a:pt x="175648" y="24130"/>
                  </a:lnTo>
                  <a:lnTo>
                    <a:pt x="182444" y="25400"/>
                  </a:lnTo>
                  <a:lnTo>
                    <a:pt x="186351" y="27940"/>
                  </a:lnTo>
                  <a:lnTo>
                    <a:pt x="190084" y="30480"/>
                  </a:lnTo>
                  <a:lnTo>
                    <a:pt x="197203" y="33020"/>
                  </a:lnTo>
                  <a:lnTo>
                    <a:pt x="199721" y="34290"/>
                  </a:lnTo>
                  <a:lnTo>
                    <a:pt x="201197" y="36830"/>
                  </a:lnTo>
                  <a:lnTo>
                    <a:pt x="208836" y="36830"/>
                  </a:lnTo>
                  <a:lnTo>
                    <a:pt x="214219" y="40640"/>
                  </a:lnTo>
                  <a:lnTo>
                    <a:pt x="214813" y="41725"/>
                  </a:lnTo>
                  <a:lnTo>
                    <a:pt x="214480" y="41910"/>
                  </a:lnTo>
                  <a:lnTo>
                    <a:pt x="214740" y="41910"/>
                  </a:lnTo>
                  <a:lnTo>
                    <a:pt x="215087" y="43180"/>
                  </a:lnTo>
                  <a:lnTo>
                    <a:pt x="221815" y="43180"/>
                  </a:lnTo>
                  <a:lnTo>
                    <a:pt x="221121" y="45720"/>
                  </a:lnTo>
                  <a:lnTo>
                    <a:pt x="220166" y="49530"/>
                  </a:lnTo>
                  <a:lnTo>
                    <a:pt x="233565" y="49530"/>
                  </a:lnTo>
                  <a:lnTo>
                    <a:pt x="234491" y="50800"/>
                  </a:lnTo>
                  <a:lnTo>
                    <a:pt x="5816" y="50800"/>
                  </a:lnTo>
                  <a:lnTo>
                    <a:pt x="7856" y="52070"/>
                  </a:lnTo>
                  <a:close/>
                </a:path>
                <a:path w="309245" h="407669">
                  <a:moveTo>
                    <a:pt x="54781" y="3810"/>
                  </a:moveTo>
                  <a:lnTo>
                    <a:pt x="43104" y="3810"/>
                  </a:lnTo>
                  <a:lnTo>
                    <a:pt x="45274" y="2540"/>
                  </a:lnTo>
                  <a:lnTo>
                    <a:pt x="52046" y="2540"/>
                  </a:lnTo>
                  <a:lnTo>
                    <a:pt x="54781" y="3810"/>
                  </a:lnTo>
                  <a:close/>
                </a:path>
                <a:path w="309245" h="407669">
                  <a:moveTo>
                    <a:pt x="137517" y="6350"/>
                  </a:moveTo>
                  <a:lnTo>
                    <a:pt x="63896" y="6350"/>
                  </a:lnTo>
                  <a:lnTo>
                    <a:pt x="65806" y="3810"/>
                  </a:lnTo>
                  <a:lnTo>
                    <a:pt x="72882" y="3810"/>
                  </a:lnTo>
                  <a:lnTo>
                    <a:pt x="75313" y="5080"/>
                  </a:lnTo>
                  <a:lnTo>
                    <a:pt x="134218" y="5080"/>
                  </a:lnTo>
                  <a:lnTo>
                    <a:pt x="137517" y="6350"/>
                  </a:lnTo>
                  <a:close/>
                </a:path>
                <a:path w="309245" h="407669">
                  <a:moveTo>
                    <a:pt x="130702" y="5080"/>
                  </a:moveTo>
                  <a:lnTo>
                    <a:pt x="119936" y="5080"/>
                  </a:lnTo>
                  <a:lnTo>
                    <a:pt x="120891" y="3810"/>
                  </a:lnTo>
                  <a:lnTo>
                    <a:pt x="123235" y="3810"/>
                  </a:lnTo>
                  <a:lnTo>
                    <a:pt x="130702" y="5080"/>
                  </a:lnTo>
                  <a:close/>
                </a:path>
                <a:path w="309245" h="407669">
                  <a:moveTo>
                    <a:pt x="221815" y="43180"/>
                  </a:moveTo>
                  <a:lnTo>
                    <a:pt x="215087" y="43180"/>
                  </a:lnTo>
                  <a:lnTo>
                    <a:pt x="214914" y="41910"/>
                  </a:lnTo>
                  <a:lnTo>
                    <a:pt x="214813" y="41725"/>
                  </a:lnTo>
                  <a:lnTo>
                    <a:pt x="219081" y="39370"/>
                  </a:lnTo>
                  <a:lnTo>
                    <a:pt x="228544" y="34290"/>
                  </a:lnTo>
                  <a:lnTo>
                    <a:pt x="224608" y="41910"/>
                  </a:lnTo>
                  <a:lnTo>
                    <a:pt x="222163" y="41910"/>
                  </a:lnTo>
                  <a:lnTo>
                    <a:pt x="221815" y="43180"/>
                  </a:lnTo>
                  <a:close/>
                </a:path>
                <a:path w="309245" h="407669">
                  <a:moveTo>
                    <a:pt x="208836" y="36830"/>
                  </a:moveTo>
                  <a:lnTo>
                    <a:pt x="201197" y="36830"/>
                  </a:lnTo>
                  <a:lnTo>
                    <a:pt x="202021" y="35560"/>
                  </a:lnTo>
                  <a:lnTo>
                    <a:pt x="205320" y="35560"/>
                  </a:lnTo>
                  <a:lnTo>
                    <a:pt x="208836" y="36830"/>
                  </a:lnTo>
                  <a:close/>
                </a:path>
                <a:path w="309245" h="407669">
                  <a:moveTo>
                    <a:pt x="215087" y="43180"/>
                  </a:moveTo>
                  <a:lnTo>
                    <a:pt x="214740" y="41910"/>
                  </a:lnTo>
                  <a:lnTo>
                    <a:pt x="214480" y="41910"/>
                  </a:lnTo>
                  <a:lnTo>
                    <a:pt x="214813" y="41725"/>
                  </a:lnTo>
                  <a:lnTo>
                    <a:pt x="214914" y="41910"/>
                  </a:lnTo>
                  <a:lnTo>
                    <a:pt x="215087" y="43180"/>
                  </a:lnTo>
                  <a:close/>
                </a:path>
                <a:path w="309245" h="407669">
                  <a:moveTo>
                    <a:pt x="220166" y="49530"/>
                  </a:moveTo>
                  <a:lnTo>
                    <a:pt x="221121" y="45720"/>
                  </a:lnTo>
                  <a:lnTo>
                    <a:pt x="222163" y="41910"/>
                  </a:lnTo>
                  <a:lnTo>
                    <a:pt x="223378" y="43180"/>
                  </a:lnTo>
                  <a:lnTo>
                    <a:pt x="223577" y="43906"/>
                  </a:lnTo>
                  <a:lnTo>
                    <a:pt x="222640" y="45720"/>
                  </a:lnTo>
                  <a:lnTo>
                    <a:pt x="220166" y="49530"/>
                  </a:lnTo>
                  <a:close/>
                </a:path>
                <a:path w="309245" h="407669">
                  <a:moveTo>
                    <a:pt x="223577" y="43906"/>
                  </a:moveTo>
                  <a:lnTo>
                    <a:pt x="223378" y="43180"/>
                  </a:lnTo>
                  <a:lnTo>
                    <a:pt x="222163" y="41910"/>
                  </a:lnTo>
                  <a:lnTo>
                    <a:pt x="224608" y="41910"/>
                  </a:lnTo>
                  <a:lnTo>
                    <a:pt x="223577" y="43906"/>
                  </a:lnTo>
                  <a:close/>
                </a:path>
                <a:path w="309245" h="407669">
                  <a:moveTo>
                    <a:pt x="233565" y="49530"/>
                  </a:moveTo>
                  <a:lnTo>
                    <a:pt x="220166" y="49530"/>
                  </a:lnTo>
                  <a:lnTo>
                    <a:pt x="222640" y="45720"/>
                  </a:lnTo>
                  <a:lnTo>
                    <a:pt x="223577" y="43906"/>
                  </a:lnTo>
                  <a:lnTo>
                    <a:pt x="224767" y="48260"/>
                  </a:lnTo>
                  <a:lnTo>
                    <a:pt x="232639" y="48260"/>
                  </a:lnTo>
                  <a:lnTo>
                    <a:pt x="233565" y="49530"/>
                  </a:lnTo>
                  <a:close/>
                </a:path>
                <a:path w="309245" h="407669">
                  <a:moveTo>
                    <a:pt x="232639" y="48260"/>
                  </a:moveTo>
                  <a:lnTo>
                    <a:pt x="224767" y="48260"/>
                  </a:lnTo>
                  <a:lnTo>
                    <a:pt x="228934" y="46990"/>
                  </a:lnTo>
                  <a:lnTo>
                    <a:pt x="231713" y="46990"/>
                  </a:lnTo>
                  <a:lnTo>
                    <a:pt x="232639" y="48260"/>
                  </a:lnTo>
                  <a:close/>
                </a:path>
                <a:path w="309245" h="407669">
                  <a:moveTo>
                    <a:pt x="74749" y="274320"/>
                  </a:moveTo>
                  <a:lnTo>
                    <a:pt x="13717" y="274320"/>
                  </a:lnTo>
                  <a:lnTo>
                    <a:pt x="11850" y="271780"/>
                  </a:lnTo>
                  <a:lnTo>
                    <a:pt x="12892" y="265430"/>
                  </a:lnTo>
                  <a:lnTo>
                    <a:pt x="14020" y="260350"/>
                  </a:lnTo>
                  <a:lnTo>
                    <a:pt x="15323" y="257810"/>
                  </a:lnTo>
                  <a:lnTo>
                    <a:pt x="16799" y="257810"/>
                  </a:lnTo>
                  <a:lnTo>
                    <a:pt x="12805" y="255270"/>
                  </a:lnTo>
                  <a:lnTo>
                    <a:pt x="11676" y="252730"/>
                  </a:lnTo>
                  <a:lnTo>
                    <a:pt x="13413" y="250190"/>
                  </a:lnTo>
                  <a:lnTo>
                    <a:pt x="16017" y="247650"/>
                  </a:lnTo>
                  <a:lnTo>
                    <a:pt x="14281" y="243840"/>
                  </a:lnTo>
                  <a:lnTo>
                    <a:pt x="13934" y="242570"/>
                  </a:lnTo>
                  <a:lnTo>
                    <a:pt x="13934" y="236220"/>
                  </a:lnTo>
                  <a:lnTo>
                    <a:pt x="14107" y="234950"/>
                  </a:lnTo>
                  <a:lnTo>
                    <a:pt x="14802" y="232410"/>
                  </a:lnTo>
                  <a:lnTo>
                    <a:pt x="14975" y="232410"/>
                  </a:lnTo>
                  <a:lnTo>
                    <a:pt x="14975" y="227330"/>
                  </a:lnTo>
                  <a:lnTo>
                    <a:pt x="14715" y="223520"/>
                  </a:lnTo>
                  <a:lnTo>
                    <a:pt x="13239" y="210820"/>
                  </a:lnTo>
                  <a:lnTo>
                    <a:pt x="12892" y="205740"/>
                  </a:lnTo>
                  <a:lnTo>
                    <a:pt x="12458" y="203200"/>
                  </a:lnTo>
                  <a:lnTo>
                    <a:pt x="12414" y="200660"/>
                  </a:lnTo>
                  <a:lnTo>
                    <a:pt x="12762" y="199390"/>
                  </a:lnTo>
                  <a:lnTo>
                    <a:pt x="13196" y="198120"/>
                  </a:lnTo>
                  <a:lnTo>
                    <a:pt x="13413" y="196850"/>
                  </a:lnTo>
                  <a:lnTo>
                    <a:pt x="13413" y="194310"/>
                  </a:lnTo>
                  <a:lnTo>
                    <a:pt x="11937" y="193040"/>
                  </a:lnTo>
                  <a:lnTo>
                    <a:pt x="8985" y="191770"/>
                  </a:lnTo>
                  <a:lnTo>
                    <a:pt x="9506" y="181610"/>
                  </a:lnTo>
                  <a:lnTo>
                    <a:pt x="10114" y="172720"/>
                  </a:lnTo>
                  <a:lnTo>
                    <a:pt x="11503" y="160020"/>
                  </a:lnTo>
                  <a:lnTo>
                    <a:pt x="11734" y="154940"/>
                  </a:lnTo>
                  <a:lnTo>
                    <a:pt x="11850" y="144780"/>
                  </a:lnTo>
                  <a:lnTo>
                    <a:pt x="11676" y="143510"/>
                  </a:lnTo>
                  <a:lnTo>
                    <a:pt x="10982" y="140970"/>
                  </a:lnTo>
                  <a:lnTo>
                    <a:pt x="10808" y="139700"/>
                  </a:lnTo>
                  <a:lnTo>
                    <a:pt x="10808" y="137160"/>
                  </a:lnTo>
                  <a:lnTo>
                    <a:pt x="10114" y="132080"/>
                  </a:lnTo>
                  <a:lnTo>
                    <a:pt x="9810" y="129540"/>
                  </a:lnTo>
                  <a:lnTo>
                    <a:pt x="9983" y="127000"/>
                  </a:lnTo>
                  <a:lnTo>
                    <a:pt x="8942" y="124460"/>
                  </a:lnTo>
                  <a:lnTo>
                    <a:pt x="6771" y="121920"/>
                  </a:lnTo>
                  <a:lnTo>
                    <a:pt x="9376" y="116840"/>
                  </a:lnTo>
                  <a:lnTo>
                    <a:pt x="10418" y="113030"/>
                  </a:lnTo>
                  <a:lnTo>
                    <a:pt x="9897" y="111760"/>
                  </a:lnTo>
                  <a:lnTo>
                    <a:pt x="9463" y="110490"/>
                  </a:lnTo>
                  <a:lnTo>
                    <a:pt x="9318" y="107950"/>
                  </a:lnTo>
                  <a:lnTo>
                    <a:pt x="9245" y="99060"/>
                  </a:lnTo>
                  <a:lnTo>
                    <a:pt x="9419" y="97790"/>
                  </a:lnTo>
                  <a:lnTo>
                    <a:pt x="9766" y="96520"/>
                  </a:lnTo>
                  <a:lnTo>
                    <a:pt x="10201" y="95250"/>
                  </a:lnTo>
                  <a:lnTo>
                    <a:pt x="10465" y="93953"/>
                  </a:lnTo>
                  <a:lnTo>
                    <a:pt x="10635" y="92710"/>
                  </a:lnTo>
                  <a:lnTo>
                    <a:pt x="10635" y="91440"/>
                  </a:lnTo>
                  <a:lnTo>
                    <a:pt x="10461" y="90170"/>
                  </a:lnTo>
                  <a:lnTo>
                    <a:pt x="9159" y="88900"/>
                  </a:lnTo>
                  <a:lnTo>
                    <a:pt x="6641" y="85090"/>
                  </a:lnTo>
                  <a:lnTo>
                    <a:pt x="8030" y="78740"/>
                  </a:lnTo>
                  <a:lnTo>
                    <a:pt x="8377" y="77470"/>
                  </a:lnTo>
                  <a:lnTo>
                    <a:pt x="8594" y="77470"/>
                  </a:lnTo>
                  <a:lnTo>
                    <a:pt x="6684" y="73660"/>
                  </a:lnTo>
                  <a:lnTo>
                    <a:pt x="5643" y="69850"/>
                  </a:lnTo>
                  <a:lnTo>
                    <a:pt x="5295" y="63500"/>
                  </a:lnTo>
                  <a:lnTo>
                    <a:pt x="3472" y="58420"/>
                  </a:lnTo>
                  <a:lnTo>
                    <a:pt x="0" y="50800"/>
                  </a:lnTo>
                  <a:lnTo>
                    <a:pt x="3516" y="50800"/>
                  </a:lnTo>
                  <a:lnTo>
                    <a:pt x="4384" y="52070"/>
                  </a:lnTo>
                  <a:lnTo>
                    <a:pt x="244692" y="52070"/>
                  </a:lnTo>
                  <a:lnTo>
                    <a:pt x="244692" y="58420"/>
                  </a:lnTo>
                  <a:lnTo>
                    <a:pt x="100880" y="58420"/>
                  </a:lnTo>
                  <a:lnTo>
                    <a:pt x="99231" y="59690"/>
                  </a:lnTo>
                  <a:lnTo>
                    <a:pt x="62464" y="59690"/>
                  </a:lnTo>
                  <a:lnTo>
                    <a:pt x="60554" y="60960"/>
                  </a:lnTo>
                  <a:lnTo>
                    <a:pt x="62203" y="62230"/>
                  </a:lnTo>
                  <a:lnTo>
                    <a:pt x="63983" y="62230"/>
                  </a:lnTo>
                  <a:lnTo>
                    <a:pt x="64461" y="64770"/>
                  </a:lnTo>
                  <a:lnTo>
                    <a:pt x="64895" y="66040"/>
                  </a:lnTo>
                  <a:lnTo>
                    <a:pt x="65459" y="67310"/>
                  </a:lnTo>
                  <a:lnTo>
                    <a:pt x="66154" y="68580"/>
                  </a:lnTo>
                  <a:lnTo>
                    <a:pt x="66935" y="71120"/>
                  </a:lnTo>
                  <a:lnTo>
                    <a:pt x="70321" y="77470"/>
                  </a:lnTo>
                  <a:lnTo>
                    <a:pt x="68150" y="81280"/>
                  </a:lnTo>
                  <a:lnTo>
                    <a:pt x="66848" y="82550"/>
                  </a:lnTo>
                  <a:lnTo>
                    <a:pt x="66414" y="83820"/>
                  </a:lnTo>
                  <a:lnTo>
                    <a:pt x="62377" y="83820"/>
                  </a:lnTo>
                  <a:lnTo>
                    <a:pt x="64634" y="85090"/>
                  </a:lnTo>
                  <a:lnTo>
                    <a:pt x="67760" y="85090"/>
                  </a:lnTo>
                  <a:lnTo>
                    <a:pt x="67586" y="86360"/>
                  </a:lnTo>
                  <a:lnTo>
                    <a:pt x="67499" y="87630"/>
                  </a:lnTo>
                  <a:lnTo>
                    <a:pt x="69453" y="90170"/>
                  </a:lnTo>
                  <a:lnTo>
                    <a:pt x="73446" y="93980"/>
                  </a:lnTo>
                  <a:lnTo>
                    <a:pt x="66067" y="96520"/>
                  </a:lnTo>
                  <a:lnTo>
                    <a:pt x="63289" y="97790"/>
                  </a:lnTo>
                  <a:lnTo>
                    <a:pt x="67022" y="99060"/>
                  </a:lnTo>
                  <a:lnTo>
                    <a:pt x="66805" y="99060"/>
                  </a:lnTo>
                  <a:lnTo>
                    <a:pt x="64461" y="100330"/>
                  </a:lnTo>
                  <a:lnTo>
                    <a:pt x="68715" y="106680"/>
                  </a:lnTo>
                  <a:lnTo>
                    <a:pt x="70408" y="114300"/>
                  </a:lnTo>
                  <a:lnTo>
                    <a:pt x="68671" y="129540"/>
                  </a:lnTo>
                  <a:lnTo>
                    <a:pt x="69843" y="137160"/>
                  </a:lnTo>
                  <a:lnTo>
                    <a:pt x="73056" y="143510"/>
                  </a:lnTo>
                  <a:lnTo>
                    <a:pt x="71232" y="148590"/>
                  </a:lnTo>
                  <a:lnTo>
                    <a:pt x="70364" y="151130"/>
                  </a:lnTo>
                  <a:lnTo>
                    <a:pt x="70625" y="154940"/>
                  </a:lnTo>
                  <a:lnTo>
                    <a:pt x="71884" y="166370"/>
                  </a:lnTo>
                  <a:lnTo>
                    <a:pt x="72144" y="168910"/>
                  </a:lnTo>
                  <a:lnTo>
                    <a:pt x="72491" y="171450"/>
                  </a:lnTo>
                  <a:lnTo>
                    <a:pt x="72882" y="173990"/>
                  </a:lnTo>
                  <a:lnTo>
                    <a:pt x="73316" y="175260"/>
                  </a:lnTo>
                  <a:lnTo>
                    <a:pt x="73316" y="176530"/>
                  </a:lnTo>
                  <a:lnTo>
                    <a:pt x="73576" y="177800"/>
                  </a:lnTo>
                  <a:lnTo>
                    <a:pt x="74618" y="180340"/>
                  </a:lnTo>
                  <a:lnTo>
                    <a:pt x="74879" y="182880"/>
                  </a:lnTo>
                  <a:lnTo>
                    <a:pt x="74879" y="187960"/>
                  </a:lnTo>
                  <a:lnTo>
                    <a:pt x="69757" y="187960"/>
                  </a:lnTo>
                  <a:lnTo>
                    <a:pt x="71276" y="189230"/>
                  </a:lnTo>
                  <a:lnTo>
                    <a:pt x="71623" y="191770"/>
                  </a:lnTo>
                  <a:lnTo>
                    <a:pt x="72057" y="194310"/>
                  </a:lnTo>
                  <a:lnTo>
                    <a:pt x="73533" y="196850"/>
                  </a:lnTo>
                  <a:lnTo>
                    <a:pt x="76051" y="198120"/>
                  </a:lnTo>
                  <a:lnTo>
                    <a:pt x="74401" y="203200"/>
                  </a:lnTo>
                  <a:lnTo>
                    <a:pt x="72795" y="205740"/>
                  </a:lnTo>
                  <a:lnTo>
                    <a:pt x="71232" y="207010"/>
                  </a:lnTo>
                  <a:lnTo>
                    <a:pt x="72361" y="207010"/>
                  </a:lnTo>
                  <a:lnTo>
                    <a:pt x="72708" y="208280"/>
                  </a:lnTo>
                  <a:lnTo>
                    <a:pt x="73012" y="209550"/>
                  </a:lnTo>
                  <a:lnTo>
                    <a:pt x="73446" y="209550"/>
                  </a:lnTo>
                  <a:lnTo>
                    <a:pt x="75096" y="217170"/>
                  </a:lnTo>
                  <a:lnTo>
                    <a:pt x="75747" y="223520"/>
                  </a:lnTo>
                  <a:lnTo>
                    <a:pt x="75052" y="234950"/>
                  </a:lnTo>
                  <a:lnTo>
                    <a:pt x="74358" y="242570"/>
                  </a:lnTo>
                  <a:lnTo>
                    <a:pt x="76094" y="243840"/>
                  </a:lnTo>
                  <a:lnTo>
                    <a:pt x="76962" y="246380"/>
                  </a:lnTo>
                  <a:lnTo>
                    <a:pt x="76962" y="257810"/>
                  </a:lnTo>
                  <a:lnTo>
                    <a:pt x="77874" y="260350"/>
                  </a:lnTo>
                  <a:lnTo>
                    <a:pt x="79697" y="264160"/>
                  </a:lnTo>
                  <a:lnTo>
                    <a:pt x="81607" y="269240"/>
                  </a:lnTo>
                  <a:lnTo>
                    <a:pt x="79957" y="271780"/>
                  </a:lnTo>
                  <a:lnTo>
                    <a:pt x="74749" y="274320"/>
                  </a:lnTo>
                  <a:close/>
                </a:path>
                <a:path w="309245" h="407669">
                  <a:moveTo>
                    <a:pt x="238354" y="52070"/>
                  </a:moveTo>
                  <a:lnTo>
                    <a:pt x="7856" y="52070"/>
                  </a:lnTo>
                  <a:lnTo>
                    <a:pt x="5816" y="50800"/>
                  </a:lnTo>
                  <a:lnTo>
                    <a:pt x="234491" y="50800"/>
                  </a:lnTo>
                  <a:lnTo>
                    <a:pt x="238354" y="52070"/>
                  </a:lnTo>
                  <a:close/>
                </a:path>
                <a:path w="309245" h="407669">
                  <a:moveTo>
                    <a:pt x="118634" y="66040"/>
                  </a:moveTo>
                  <a:lnTo>
                    <a:pt x="116030" y="62230"/>
                  </a:lnTo>
                  <a:lnTo>
                    <a:pt x="114684" y="59690"/>
                  </a:lnTo>
                  <a:lnTo>
                    <a:pt x="105221" y="59690"/>
                  </a:lnTo>
                  <a:lnTo>
                    <a:pt x="102877" y="58420"/>
                  </a:lnTo>
                  <a:lnTo>
                    <a:pt x="244692" y="58420"/>
                  </a:lnTo>
                  <a:lnTo>
                    <a:pt x="245169" y="63500"/>
                  </a:lnTo>
                  <a:lnTo>
                    <a:pt x="127533" y="63500"/>
                  </a:lnTo>
                  <a:lnTo>
                    <a:pt x="124277" y="64770"/>
                  </a:lnTo>
                  <a:lnTo>
                    <a:pt x="118634" y="66040"/>
                  </a:lnTo>
                  <a:close/>
                </a:path>
                <a:path w="309245" h="407669">
                  <a:moveTo>
                    <a:pt x="63983" y="62230"/>
                  </a:moveTo>
                  <a:lnTo>
                    <a:pt x="62203" y="62230"/>
                  </a:lnTo>
                  <a:lnTo>
                    <a:pt x="60554" y="60960"/>
                  </a:lnTo>
                  <a:lnTo>
                    <a:pt x="62464" y="59690"/>
                  </a:lnTo>
                  <a:lnTo>
                    <a:pt x="63506" y="59690"/>
                  </a:lnTo>
                  <a:lnTo>
                    <a:pt x="63983" y="62230"/>
                  </a:lnTo>
                  <a:close/>
                </a:path>
                <a:path w="309245" h="407669">
                  <a:moveTo>
                    <a:pt x="79957" y="63500"/>
                  </a:moveTo>
                  <a:lnTo>
                    <a:pt x="75356" y="63500"/>
                  </a:lnTo>
                  <a:lnTo>
                    <a:pt x="71363" y="62230"/>
                  </a:lnTo>
                  <a:lnTo>
                    <a:pt x="63983" y="62230"/>
                  </a:lnTo>
                  <a:lnTo>
                    <a:pt x="63506" y="59690"/>
                  </a:lnTo>
                  <a:lnTo>
                    <a:pt x="99231" y="59690"/>
                  </a:lnTo>
                  <a:lnTo>
                    <a:pt x="97668" y="60960"/>
                  </a:lnTo>
                  <a:lnTo>
                    <a:pt x="87120" y="60960"/>
                  </a:lnTo>
                  <a:lnTo>
                    <a:pt x="79957" y="63500"/>
                  </a:lnTo>
                  <a:close/>
                </a:path>
                <a:path w="309245" h="407669">
                  <a:moveTo>
                    <a:pt x="140121" y="68580"/>
                  </a:moveTo>
                  <a:lnTo>
                    <a:pt x="136214" y="68580"/>
                  </a:lnTo>
                  <a:lnTo>
                    <a:pt x="134218" y="67310"/>
                  </a:lnTo>
                  <a:lnTo>
                    <a:pt x="132655" y="66040"/>
                  </a:lnTo>
                  <a:lnTo>
                    <a:pt x="130398" y="64770"/>
                  </a:lnTo>
                  <a:lnTo>
                    <a:pt x="129356" y="64770"/>
                  </a:lnTo>
                  <a:lnTo>
                    <a:pt x="127533" y="63500"/>
                  </a:lnTo>
                  <a:lnTo>
                    <a:pt x="245169" y="63500"/>
                  </a:lnTo>
                  <a:lnTo>
                    <a:pt x="247079" y="66040"/>
                  </a:lnTo>
                  <a:lnTo>
                    <a:pt x="247991" y="67310"/>
                  </a:lnTo>
                  <a:lnTo>
                    <a:pt x="141684" y="67310"/>
                  </a:lnTo>
                  <a:lnTo>
                    <a:pt x="140121" y="68580"/>
                  </a:lnTo>
                  <a:close/>
                </a:path>
                <a:path w="309245" h="407669">
                  <a:moveTo>
                    <a:pt x="142856" y="71120"/>
                  </a:moveTo>
                  <a:lnTo>
                    <a:pt x="141206" y="71120"/>
                  </a:lnTo>
                  <a:lnTo>
                    <a:pt x="140816" y="69850"/>
                  </a:lnTo>
                  <a:lnTo>
                    <a:pt x="141684" y="67310"/>
                  </a:lnTo>
                  <a:lnTo>
                    <a:pt x="247991" y="67310"/>
                  </a:lnTo>
                  <a:lnTo>
                    <a:pt x="248569" y="69850"/>
                  </a:lnTo>
                  <a:lnTo>
                    <a:pt x="144592" y="69850"/>
                  </a:lnTo>
                  <a:lnTo>
                    <a:pt x="142856" y="71120"/>
                  </a:lnTo>
                  <a:close/>
                </a:path>
                <a:path w="309245" h="407669">
                  <a:moveTo>
                    <a:pt x="166774" y="86360"/>
                  </a:moveTo>
                  <a:lnTo>
                    <a:pt x="159655" y="85090"/>
                  </a:lnTo>
                  <a:lnTo>
                    <a:pt x="157311" y="81280"/>
                  </a:lnTo>
                  <a:lnTo>
                    <a:pt x="155575" y="78740"/>
                  </a:lnTo>
                  <a:lnTo>
                    <a:pt x="154446" y="78740"/>
                  </a:lnTo>
                  <a:lnTo>
                    <a:pt x="153404" y="77470"/>
                  </a:lnTo>
                  <a:lnTo>
                    <a:pt x="149801" y="76200"/>
                  </a:lnTo>
                  <a:lnTo>
                    <a:pt x="143637" y="76200"/>
                  </a:lnTo>
                  <a:lnTo>
                    <a:pt x="144853" y="72390"/>
                  </a:lnTo>
                  <a:lnTo>
                    <a:pt x="144592" y="69850"/>
                  </a:lnTo>
                  <a:lnTo>
                    <a:pt x="248569" y="69850"/>
                  </a:lnTo>
                  <a:lnTo>
                    <a:pt x="248859" y="71120"/>
                  </a:lnTo>
                  <a:lnTo>
                    <a:pt x="250161" y="72390"/>
                  </a:lnTo>
                  <a:lnTo>
                    <a:pt x="252028" y="73660"/>
                  </a:lnTo>
                  <a:lnTo>
                    <a:pt x="256889" y="78740"/>
                  </a:lnTo>
                  <a:lnTo>
                    <a:pt x="257258" y="80010"/>
                  </a:lnTo>
                  <a:lnTo>
                    <a:pt x="167772" y="80010"/>
                  </a:lnTo>
                  <a:lnTo>
                    <a:pt x="165255" y="83820"/>
                  </a:lnTo>
                  <a:lnTo>
                    <a:pt x="167663" y="86022"/>
                  </a:lnTo>
                  <a:lnTo>
                    <a:pt x="166774" y="86360"/>
                  </a:lnTo>
                  <a:close/>
                </a:path>
                <a:path w="309245" h="407669">
                  <a:moveTo>
                    <a:pt x="167663" y="86022"/>
                  </a:moveTo>
                  <a:lnTo>
                    <a:pt x="165255" y="83820"/>
                  </a:lnTo>
                  <a:lnTo>
                    <a:pt x="167772" y="80010"/>
                  </a:lnTo>
                  <a:lnTo>
                    <a:pt x="169248" y="80010"/>
                  </a:lnTo>
                  <a:lnTo>
                    <a:pt x="170116" y="85090"/>
                  </a:lnTo>
                  <a:lnTo>
                    <a:pt x="167663" y="86022"/>
                  </a:lnTo>
                  <a:close/>
                </a:path>
                <a:path w="309245" h="407669">
                  <a:moveTo>
                    <a:pt x="172070" y="87630"/>
                  </a:moveTo>
                  <a:lnTo>
                    <a:pt x="169422" y="87630"/>
                  </a:lnTo>
                  <a:lnTo>
                    <a:pt x="167663" y="86022"/>
                  </a:lnTo>
                  <a:lnTo>
                    <a:pt x="170116" y="85090"/>
                  </a:lnTo>
                  <a:lnTo>
                    <a:pt x="169248" y="80010"/>
                  </a:lnTo>
                  <a:lnTo>
                    <a:pt x="257258" y="80010"/>
                  </a:lnTo>
                  <a:lnTo>
                    <a:pt x="257627" y="81280"/>
                  </a:lnTo>
                  <a:lnTo>
                    <a:pt x="256672" y="83820"/>
                  </a:lnTo>
                  <a:lnTo>
                    <a:pt x="176714" y="83820"/>
                  </a:lnTo>
                  <a:lnTo>
                    <a:pt x="173068" y="86360"/>
                  </a:lnTo>
                  <a:lnTo>
                    <a:pt x="172070" y="87630"/>
                  </a:lnTo>
                  <a:close/>
                </a:path>
                <a:path w="309245" h="407669">
                  <a:moveTo>
                    <a:pt x="266031" y="86360"/>
                  </a:moveTo>
                  <a:lnTo>
                    <a:pt x="258105" y="86360"/>
                  </a:lnTo>
                  <a:lnTo>
                    <a:pt x="260319" y="85090"/>
                  </a:lnTo>
                  <a:lnTo>
                    <a:pt x="265267" y="81280"/>
                  </a:lnTo>
                  <a:lnTo>
                    <a:pt x="266031" y="86360"/>
                  </a:lnTo>
                  <a:close/>
                </a:path>
                <a:path w="309245" h="407669">
                  <a:moveTo>
                    <a:pt x="65980" y="85090"/>
                  </a:moveTo>
                  <a:lnTo>
                    <a:pt x="64634" y="85090"/>
                  </a:lnTo>
                  <a:lnTo>
                    <a:pt x="62377" y="83820"/>
                  </a:lnTo>
                  <a:lnTo>
                    <a:pt x="66023" y="83820"/>
                  </a:lnTo>
                  <a:lnTo>
                    <a:pt x="66336" y="84048"/>
                  </a:lnTo>
                  <a:lnTo>
                    <a:pt x="65980" y="85090"/>
                  </a:lnTo>
                  <a:close/>
                </a:path>
                <a:path w="309245" h="407669">
                  <a:moveTo>
                    <a:pt x="66336" y="84048"/>
                  </a:moveTo>
                  <a:lnTo>
                    <a:pt x="66023" y="83820"/>
                  </a:lnTo>
                  <a:lnTo>
                    <a:pt x="66414" y="83820"/>
                  </a:lnTo>
                  <a:lnTo>
                    <a:pt x="66336" y="84048"/>
                  </a:lnTo>
                  <a:close/>
                </a:path>
                <a:path w="309245" h="407669">
                  <a:moveTo>
                    <a:pt x="178968" y="93953"/>
                  </a:moveTo>
                  <a:lnTo>
                    <a:pt x="176758" y="92710"/>
                  </a:lnTo>
                  <a:lnTo>
                    <a:pt x="175369" y="91440"/>
                  </a:lnTo>
                  <a:lnTo>
                    <a:pt x="172070" y="87630"/>
                  </a:lnTo>
                  <a:lnTo>
                    <a:pt x="173068" y="86360"/>
                  </a:lnTo>
                  <a:lnTo>
                    <a:pt x="176714" y="83820"/>
                  </a:lnTo>
                  <a:lnTo>
                    <a:pt x="173242" y="87630"/>
                  </a:lnTo>
                  <a:lnTo>
                    <a:pt x="266222" y="87630"/>
                  </a:lnTo>
                  <a:lnTo>
                    <a:pt x="266685" y="90170"/>
                  </a:lnTo>
                  <a:lnTo>
                    <a:pt x="181533" y="90170"/>
                  </a:lnTo>
                  <a:lnTo>
                    <a:pt x="180274" y="91440"/>
                  </a:lnTo>
                  <a:lnTo>
                    <a:pt x="178968" y="93953"/>
                  </a:lnTo>
                  <a:close/>
                </a:path>
                <a:path w="309245" h="407669">
                  <a:moveTo>
                    <a:pt x="266222" y="87630"/>
                  </a:moveTo>
                  <a:lnTo>
                    <a:pt x="173242" y="87630"/>
                  </a:lnTo>
                  <a:lnTo>
                    <a:pt x="176714" y="83820"/>
                  </a:lnTo>
                  <a:lnTo>
                    <a:pt x="259233" y="83820"/>
                  </a:lnTo>
                  <a:lnTo>
                    <a:pt x="258626" y="85090"/>
                  </a:lnTo>
                  <a:lnTo>
                    <a:pt x="258105" y="86360"/>
                  </a:lnTo>
                  <a:lnTo>
                    <a:pt x="266031" y="86360"/>
                  </a:lnTo>
                  <a:lnTo>
                    <a:pt x="266222" y="87630"/>
                  </a:lnTo>
                  <a:close/>
                </a:path>
                <a:path w="309245" h="407669">
                  <a:moveTo>
                    <a:pt x="67760" y="85090"/>
                  </a:moveTo>
                  <a:lnTo>
                    <a:pt x="65980" y="85090"/>
                  </a:lnTo>
                  <a:lnTo>
                    <a:pt x="66336" y="84048"/>
                  </a:lnTo>
                  <a:lnTo>
                    <a:pt x="67760" y="85090"/>
                  </a:lnTo>
                  <a:close/>
                </a:path>
                <a:path w="309245" h="407669">
                  <a:moveTo>
                    <a:pt x="179015" y="93980"/>
                  </a:moveTo>
                  <a:lnTo>
                    <a:pt x="180274" y="91440"/>
                  </a:lnTo>
                  <a:lnTo>
                    <a:pt x="181533" y="90170"/>
                  </a:lnTo>
                  <a:lnTo>
                    <a:pt x="179970" y="92710"/>
                  </a:lnTo>
                  <a:lnTo>
                    <a:pt x="179015" y="93980"/>
                  </a:lnTo>
                  <a:close/>
                </a:path>
                <a:path w="309245" h="407669">
                  <a:moveTo>
                    <a:pt x="268783" y="93980"/>
                  </a:moveTo>
                  <a:lnTo>
                    <a:pt x="179015" y="93980"/>
                  </a:lnTo>
                  <a:lnTo>
                    <a:pt x="179970" y="92710"/>
                  </a:lnTo>
                  <a:lnTo>
                    <a:pt x="181533" y="90170"/>
                  </a:lnTo>
                  <a:lnTo>
                    <a:pt x="266685" y="90170"/>
                  </a:lnTo>
                  <a:lnTo>
                    <a:pt x="266917" y="91440"/>
                  </a:lnTo>
                  <a:lnTo>
                    <a:pt x="267785" y="92710"/>
                  </a:lnTo>
                  <a:lnTo>
                    <a:pt x="268783" y="93980"/>
                  </a:lnTo>
                  <a:close/>
                </a:path>
                <a:path w="309245" h="407669">
                  <a:moveTo>
                    <a:pt x="176975" y="97790"/>
                  </a:moveTo>
                  <a:lnTo>
                    <a:pt x="178968" y="93953"/>
                  </a:lnTo>
                  <a:lnTo>
                    <a:pt x="268783" y="93980"/>
                  </a:lnTo>
                  <a:lnTo>
                    <a:pt x="270346" y="95250"/>
                  </a:lnTo>
                  <a:lnTo>
                    <a:pt x="271409" y="96520"/>
                  </a:lnTo>
                  <a:lnTo>
                    <a:pt x="190258" y="96520"/>
                  </a:lnTo>
                  <a:lnTo>
                    <a:pt x="176975" y="97790"/>
                  </a:lnTo>
                  <a:close/>
                </a:path>
                <a:path w="309245" h="407669">
                  <a:moveTo>
                    <a:pt x="243867" y="210820"/>
                  </a:moveTo>
                  <a:lnTo>
                    <a:pt x="242087" y="208280"/>
                  </a:lnTo>
                  <a:lnTo>
                    <a:pt x="242087" y="201930"/>
                  </a:lnTo>
                  <a:lnTo>
                    <a:pt x="242565" y="199390"/>
                  </a:lnTo>
                  <a:lnTo>
                    <a:pt x="244475" y="195580"/>
                  </a:lnTo>
                  <a:lnTo>
                    <a:pt x="245256" y="193040"/>
                  </a:lnTo>
                  <a:lnTo>
                    <a:pt x="245864" y="193040"/>
                  </a:lnTo>
                  <a:lnTo>
                    <a:pt x="246775" y="190500"/>
                  </a:lnTo>
                  <a:lnTo>
                    <a:pt x="246775" y="187960"/>
                  </a:lnTo>
                  <a:lnTo>
                    <a:pt x="246081" y="185420"/>
                  </a:lnTo>
                  <a:lnTo>
                    <a:pt x="244692" y="181610"/>
                  </a:lnTo>
                  <a:lnTo>
                    <a:pt x="243389" y="177800"/>
                  </a:lnTo>
                  <a:lnTo>
                    <a:pt x="242608" y="175260"/>
                  </a:lnTo>
                  <a:lnTo>
                    <a:pt x="242348" y="172720"/>
                  </a:lnTo>
                  <a:lnTo>
                    <a:pt x="240611" y="171450"/>
                  </a:lnTo>
                  <a:lnTo>
                    <a:pt x="239352" y="168910"/>
                  </a:lnTo>
                  <a:lnTo>
                    <a:pt x="237790" y="161290"/>
                  </a:lnTo>
                  <a:lnTo>
                    <a:pt x="237399" y="158750"/>
                  </a:lnTo>
                  <a:lnTo>
                    <a:pt x="237399" y="157480"/>
                  </a:lnTo>
                  <a:lnTo>
                    <a:pt x="235229" y="154940"/>
                  </a:lnTo>
                  <a:lnTo>
                    <a:pt x="233492" y="152400"/>
                  </a:lnTo>
                  <a:lnTo>
                    <a:pt x="230888" y="143510"/>
                  </a:lnTo>
                  <a:lnTo>
                    <a:pt x="230106" y="140970"/>
                  </a:lnTo>
                  <a:lnTo>
                    <a:pt x="229846" y="138430"/>
                  </a:lnTo>
                  <a:lnTo>
                    <a:pt x="228544" y="137160"/>
                  </a:lnTo>
                  <a:lnTo>
                    <a:pt x="227198" y="135890"/>
                  </a:lnTo>
                  <a:lnTo>
                    <a:pt x="225809" y="132080"/>
                  </a:lnTo>
                  <a:lnTo>
                    <a:pt x="224507" y="129540"/>
                  </a:lnTo>
                  <a:lnTo>
                    <a:pt x="223682" y="127000"/>
                  </a:lnTo>
                  <a:lnTo>
                    <a:pt x="223248" y="127000"/>
                  </a:lnTo>
                  <a:lnTo>
                    <a:pt x="222119" y="125730"/>
                  </a:lnTo>
                  <a:lnTo>
                    <a:pt x="219949" y="124460"/>
                  </a:lnTo>
                  <a:lnTo>
                    <a:pt x="217778" y="124460"/>
                  </a:lnTo>
                  <a:lnTo>
                    <a:pt x="215000" y="121920"/>
                  </a:lnTo>
                  <a:lnTo>
                    <a:pt x="211615" y="118110"/>
                  </a:lnTo>
                  <a:lnTo>
                    <a:pt x="210660" y="114300"/>
                  </a:lnTo>
                  <a:lnTo>
                    <a:pt x="210703" y="113030"/>
                  </a:lnTo>
                  <a:lnTo>
                    <a:pt x="208272" y="113030"/>
                  </a:lnTo>
                  <a:lnTo>
                    <a:pt x="205928" y="111760"/>
                  </a:lnTo>
                  <a:lnTo>
                    <a:pt x="203497" y="106680"/>
                  </a:lnTo>
                  <a:lnTo>
                    <a:pt x="200459" y="105410"/>
                  </a:lnTo>
                  <a:lnTo>
                    <a:pt x="195597" y="105410"/>
                  </a:lnTo>
                  <a:lnTo>
                    <a:pt x="194729" y="101600"/>
                  </a:lnTo>
                  <a:lnTo>
                    <a:pt x="193730" y="99060"/>
                  </a:lnTo>
                  <a:lnTo>
                    <a:pt x="191473" y="99060"/>
                  </a:lnTo>
                  <a:lnTo>
                    <a:pt x="190692" y="97790"/>
                  </a:lnTo>
                  <a:lnTo>
                    <a:pt x="190258" y="96520"/>
                  </a:lnTo>
                  <a:lnTo>
                    <a:pt x="271409" y="96520"/>
                  </a:lnTo>
                  <a:lnTo>
                    <a:pt x="274600" y="100330"/>
                  </a:lnTo>
                  <a:lnTo>
                    <a:pt x="277725" y="104140"/>
                  </a:lnTo>
                  <a:lnTo>
                    <a:pt x="279722" y="107950"/>
                  </a:lnTo>
                  <a:lnTo>
                    <a:pt x="281806" y="111760"/>
                  </a:lnTo>
                  <a:lnTo>
                    <a:pt x="284844" y="115570"/>
                  </a:lnTo>
                  <a:lnTo>
                    <a:pt x="288838" y="119380"/>
                  </a:lnTo>
                  <a:lnTo>
                    <a:pt x="290400" y="123190"/>
                  </a:lnTo>
                  <a:lnTo>
                    <a:pt x="291095" y="127000"/>
                  </a:lnTo>
                  <a:lnTo>
                    <a:pt x="290748" y="129540"/>
                  </a:lnTo>
                  <a:lnTo>
                    <a:pt x="290856" y="130810"/>
                  </a:lnTo>
                  <a:lnTo>
                    <a:pt x="289315" y="130810"/>
                  </a:lnTo>
                  <a:lnTo>
                    <a:pt x="287058" y="134620"/>
                  </a:lnTo>
                  <a:lnTo>
                    <a:pt x="296130" y="134620"/>
                  </a:lnTo>
                  <a:lnTo>
                    <a:pt x="298301" y="135890"/>
                  </a:lnTo>
                  <a:lnTo>
                    <a:pt x="299386" y="139700"/>
                  </a:lnTo>
                  <a:lnTo>
                    <a:pt x="299386" y="146050"/>
                  </a:lnTo>
                  <a:lnTo>
                    <a:pt x="298431" y="147320"/>
                  </a:lnTo>
                  <a:lnTo>
                    <a:pt x="296521" y="147320"/>
                  </a:lnTo>
                  <a:lnTo>
                    <a:pt x="294698" y="148590"/>
                  </a:lnTo>
                  <a:lnTo>
                    <a:pt x="298170" y="148590"/>
                  </a:lnTo>
                  <a:lnTo>
                    <a:pt x="298865" y="149860"/>
                  </a:lnTo>
                  <a:lnTo>
                    <a:pt x="299646" y="151130"/>
                  </a:lnTo>
                  <a:lnTo>
                    <a:pt x="300384" y="152400"/>
                  </a:lnTo>
                  <a:lnTo>
                    <a:pt x="301079" y="154940"/>
                  </a:lnTo>
                  <a:lnTo>
                    <a:pt x="303510" y="158750"/>
                  </a:lnTo>
                  <a:lnTo>
                    <a:pt x="304638" y="162560"/>
                  </a:lnTo>
                  <a:lnTo>
                    <a:pt x="304291" y="168910"/>
                  </a:lnTo>
                  <a:lnTo>
                    <a:pt x="305203" y="172720"/>
                  </a:lnTo>
                  <a:lnTo>
                    <a:pt x="307199" y="173990"/>
                  </a:lnTo>
                  <a:lnTo>
                    <a:pt x="307199" y="179070"/>
                  </a:lnTo>
                  <a:lnTo>
                    <a:pt x="306809" y="181610"/>
                  </a:lnTo>
                  <a:lnTo>
                    <a:pt x="306027" y="182880"/>
                  </a:lnTo>
                  <a:lnTo>
                    <a:pt x="305333" y="182880"/>
                  </a:lnTo>
                  <a:lnTo>
                    <a:pt x="305463" y="184150"/>
                  </a:lnTo>
                  <a:lnTo>
                    <a:pt x="301904" y="185420"/>
                  </a:lnTo>
                  <a:lnTo>
                    <a:pt x="306548" y="185420"/>
                  </a:lnTo>
                  <a:lnTo>
                    <a:pt x="307373" y="186690"/>
                  </a:lnTo>
                  <a:lnTo>
                    <a:pt x="308762" y="190500"/>
                  </a:lnTo>
                  <a:lnTo>
                    <a:pt x="307460" y="193040"/>
                  </a:lnTo>
                  <a:lnTo>
                    <a:pt x="306852" y="196850"/>
                  </a:lnTo>
                  <a:lnTo>
                    <a:pt x="307113" y="200660"/>
                  </a:lnTo>
                  <a:lnTo>
                    <a:pt x="307199" y="204470"/>
                  </a:lnTo>
                  <a:lnTo>
                    <a:pt x="307807" y="208280"/>
                  </a:lnTo>
                  <a:lnTo>
                    <a:pt x="307525" y="209550"/>
                  </a:lnTo>
                  <a:lnTo>
                    <a:pt x="247426" y="209550"/>
                  </a:lnTo>
                  <a:lnTo>
                    <a:pt x="243867" y="210820"/>
                  </a:lnTo>
                  <a:close/>
                </a:path>
                <a:path w="309245" h="407669">
                  <a:moveTo>
                    <a:pt x="288187" y="134620"/>
                  </a:moveTo>
                  <a:lnTo>
                    <a:pt x="287058" y="134620"/>
                  </a:lnTo>
                  <a:lnTo>
                    <a:pt x="289315" y="130810"/>
                  </a:lnTo>
                  <a:lnTo>
                    <a:pt x="290400" y="130810"/>
                  </a:lnTo>
                  <a:lnTo>
                    <a:pt x="290881" y="131103"/>
                  </a:lnTo>
                  <a:lnTo>
                    <a:pt x="290965" y="132080"/>
                  </a:lnTo>
                  <a:lnTo>
                    <a:pt x="291572" y="133350"/>
                  </a:lnTo>
                  <a:lnTo>
                    <a:pt x="288187" y="134620"/>
                  </a:lnTo>
                  <a:close/>
                </a:path>
                <a:path w="309245" h="407669">
                  <a:moveTo>
                    <a:pt x="290881" y="131103"/>
                  </a:moveTo>
                  <a:lnTo>
                    <a:pt x="290400" y="130810"/>
                  </a:lnTo>
                  <a:lnTo>
                    <a:pt x="290856" y="130810"/>
                  </a:lnTo>
                  <a:lnTo>
                    <a:pt x="290881" y="131103"/>
                  </a:lnTo>
                  <a:close/>
                </a:path>
                <a:path w="309245" h="407669">
                  <a:moveTo>
                    <a:pt x="296130" y="134620"/>
                  </a:moveTo>
                  <a:lnTo>
                    <a:pt x="288187" y="134620"/>
                  </a:lnTo>
                  <a:lnTo>
                    <a:pt x="291572" y="133350"/>
                  </a:lnTo>
                  <a:lnTo>
                    <a:pt x="290965" y="132080"/>
                  </a:lnTo>
                  <a:lnTo>
                    <a:pt x="290881" y="131103"/>
                  </a:lnTo>
                  <a:lnTo>
                    <a:pt x="292484" y="132080"/>
                  </a:lnTo>
                  <a:lnTo>
                    <a:pt x="294047" y="133350"/>
                  </a:lnTo>
                  <a:lnTo>
                    <a:pt x="296130" y="134620"/>
                  </a:lnTo>
                  <a:close/>
                </a:path>
                <a:path w="309245" h="407669">
                  <a:moveTo>
                    <a:pt x="306548" y="185420"/>
                  </a:moveTo>
                  <a:lnTo>
                    <a:pt x="306418" y="185420"/>
                  </a:lnTo>
                  <a:lnTo>
                    <a:pt x="305515" y="184219"/>
                  </a:lnTo>
                  <a:lnTo>
                    <a:pt x="305724" y="184150"/>
                  </a:lnTo>
                  <a:lnTo>
                    <a:pt x="306548" y="185420"/>
                  </a:lnTo>
                  <a:close/>
                </a:path>
                <a:path w="309245" h="407669">
                  <a:moveTo>
                    <a:pt x="306418" y="185420"/>
                  </a:moveTo>
                  <a:lnTo>
                    <a:pt x="301904" y="185420"/>
                  </a:lnTo>
                  <a:lnTo>
                    <a:pt x="305515" y="184219"/>
                  </a:lnTo>
                  <a:lnTo>
                    <a:pt x="306418" y="185420"/>
                  </a:lnTo>
                  <a:close/>
                </a:path>
                <a:path w="309245" h="407669">
                  <a:moveTo>
                    <a:pt x="300211" y="254000"/>
                  </a:moveTo>
                  <a:lnTo>
                    <a:pt x="241479" y="254000"/>
                  </a:lnTo>
                  <a:lnTo>
                    <a:pt x="239005" y="251460"/>
                  </a:lnTo>
                  <a:lnTo>
                    <a:pt x="238388" y="250889"/>
                  </a:lnTo>
                  <a:lnTo>
                    <a:pt x="241306" y="250190"/>
                  </a:lnTo>
                  <a:lnTo>
                    <a:pt x="238875" y="248920"/>
                  </a:lnTo>
                  <a:lnTo>
                    <a:pt x="238050" y="246380"/>
                  </a:lnTo>
                  <a:lnTo>
                    <a:pt x="239613" y="243840"/>
                  </a:lnTo>
                  <a:lnTo>
                    <a:pt x="238788" y="240030"/>
                  </a:lnTo>
                  <a:lnTo>
                    <a:pt x="236357" y="236220"/>
                  </a:lnTo>
                  <a:lnTo>
                    <a:pt x="241393" y="231140"/>
                  </a:lnTo>
                  <a:lnTo>
                    <a:pt x="243650" y="227330"/>
                  </a:lnTo>
                  <a:lnTo>
                    <a:pt x="243129" y="222250"/>
                  </a:lnTo>
                  <a:lnTo>
                    <a:pt x="242695" y="217170"/>
                  </a:lnTo>
                  <a:lnTo>
                    <a:pt x="244127" y="213360"/>
                  </a:lnTo>
                  <a:lnTo>
                    <a:pt x="247426" y="209550"/>
                  </a:lnTo>
                  <a:lnTo>
                    <a:pt x="307525" y="209550"/>
                  </a:lnTo>
                  <a:lnTo>
                    <a:pt x="307243" y="210820"/>
                  </a:lnTo>
                  <a:lnTo>
                    <a:pt x="301860" y="210820"/>
                  </a:lnTo>
                  <a:lnTo>
                    <a:pt x="302642" y="212090"/>
                  </a:lnTo>
                  <a:lnTo>
                    <a:pt x="307416" y="212090"/>
                  </a:lnTo>
                  <a:lnTo>
                    <a:pt x="306809" y="215900"/>
                  </a:lnTo>
                  <a:lnTo>
                    <a:pt x="306288" y="219710"/>
                  </a:lnTo>
                  <a:lnTo>
                    <a:pt x="305637" y="223520"/>
                  </a:lnTo>
                  <a:lnTo>
                    <a:pt x="304074" y="228600"/>
                  </a:lnTo>
                  <a:lnTo>
                    <a:pt x="303162" y="231140"/>
                  </a:lnTo>
                  <a:lnTo>
                    <a:pt x="301079" y="236220"/>
                  </a:lnTo>
                  <a:lnTo>
                    <a:pt x="296912" y="236220"/>
                  </a:lnTo>
                  <a:lnTo>
                    <a:pt x="300732" y="240030"/>
                  </a:lnTo>
                  <a:lnTo>
                    <a:pt x="301470" y="242570"/>
                  </a:lnTo>
                  <a:lnTo>
                    <a:pt x="296868" y="248920"/>
                  </a:lnTo>
                  <a:lnTo>
                    <a:pt x="296130" y="250190"/>
                  </a:lnTo>
                  <a:lnTo>
                    <a:pt x="298474" y="250190"/>
                  </a:lnTo>
                  <a:lnTo>
                    <a:pt x="299777" y="251460"/>
                  </a:lnTo>
                  <a:lnTo>
                    <a:pt x="300211" y="254000"/>
                  </a:lnTo>
                  <a:close/>
                </a:path>
                <a:path w="309245" h="407669">
                  <a:moveTo>
                    <a:pt x="305507" y="212090"/>
                  </a:moveTo>
                  <a:lnTo>
                    <a:pt x="302642" y="212090"/>
                  </a:lnTo>
                  <a:lnTo>
                    <a:pt x="301860" y="210820"/>
                  </a:lnTo>
                  <a:lnTo>
                    <a:pt x="305767" y="210820"/>
                  </a:lnTo>
                  <a:lnTo>
                    <a:pt x="306486" y="211373"/>
                  </a:lnTo>
                  <a:lnTo>
                    <a:pt x="305507" y="212090"/>
                  </a:lnTo>
                  <a:close/>
                </a:path>
                <a:path w="309245" h="407669">
                  <a:moveTo>
                    <a:pt x="306486" y="211373"/>
                  </a:moveTo>
                  <a:lnTo>
                    <a:pt x="305767" y="210820"/>
                  </a:lnTo>
                  <a:lnTo>
                    <a:pt x="307243" y="210820"/>
                  </a:lnTo>
                  <a:lnTo>
                    <a:pt x="306486" y="211373"/>
                  </a:lnTo>
                  <a:close/>
                </a:path>
                <a:path w="309245" h="407669">
                  <a:moveTo>
                    <a:pt x="307416" y="212090"/>
                  </a:moveTo>
                  <a:lnTo>
                    <a:pt x="305507" y="212090"/>
                  </a:lnTo>
                  <a:lnTo>
                    <a:pt x="306486" y="211373"/>
                  </a:lnTo>
                  <a:lnTo>
                    <a:pt x="307416" y="212090"/>
                  </a:lnTo>
                  <a:close/>
                </a:path>
                <a:path w="309245" h="407669">
                  <a:moveTo>
                    <a:pt x="291182" y="285750"/>
                  </a:moveTo>
                  <a:lnTo>
                    <a:pt x="205451" y="285750"/>
                  </a:lnTo>
                  <a:lnTo>
                    <a:pt x="206406" y="284480"/>
                  </a:lnTo>
                  <a:lnTo>
                    <a:pt x="216303" y="284480"/>
                  </a:lnTo>
                  <a:lnTo>
                    <a:pt x="216216" y="279400"/>
                  </a:lnTo>
                  <a:lnTo>
                    <a:pt x="217822" y="275590"/>
                  </a:lnTo>
                  <a:lnTo>
                    <a:pt x="224507" y="269240"/>
                  </a:lnTo>
                  <a:lnTo>
                    <a:pt x="227198" y="265430"/>
                  </a:lnTo>
                  <a:lnTo>
                    <a:pt x="229195" y="260350"/>
                  </a:lnTo>
                  <a:lnTo>
                    <a:pt x="231452" y="257810"/>
                  </a:lnTo>
                  <a:lnTo>
                    <a:pt x="232624" y="256540"/>
                  </a:lnTo>
                  <a:lnTo>
                    <a:pt x="232885" y="256540"/>
                  </a:lnTo>
                  <a:lnTo>
                    <a:pt x="230758" y="243840"/>
                  </a:lnTo>
                  <a:lnTo>
                    <a:pt x="238388" y="250889"/>
                  </a:lnTo>
                  <a:lnTo>
                    <a:pt x="236010" y="251460"/>
                  </a:lnTo>
                  <a:lnTo>
                    <a:pt x="234968" y="251460"/>
                  </a:lnTo>
                  <a:lnTo>
                    <a:pt x="238180" y="252730"/>
                  </a:lnTo>
                  <a:lnTo>
                    <a:pt x="241479" y="254000"/>
                  </a:lnTo>
                  <a:lnTo>
                    <a:pt x="300211" y="254000"/>
                  </a:lnTo>
                  <a:lnTo>
                    <a:pt x="300428" y="255270"/>
                  </a:lnTo>
                  <a:lnTo>
                    <a:pt x="300428" y="261620"/>
                  </a:lnTo>
                  <a:lnTo>
                    <a:pt x="295913" y="265430"/>
                  </a:lnTo>
                  <a:lnTo>
                    <a:pt x="293482" y="267970"/>
                  </a:lnTo>
                  <a:lnTo>
                    <a:pt x="292788" y="270510"/>
                  </a:lnTo>
                  <a:lnTo>
                    <a:pt x="292701" y="271780"/>
                  </a:lnTo>
                  <a:lnTo>
                    <a:pt x="292614" y="281940"/>
                  </a:lnTo>
                  <a:lnTo>
                    <a:pt x="291182" y="285750"/>
                  </a:lnTo>
                  <a:close/>
                </a:path>
                <a:path w="309245" h="407669">
                  <a:moveTo>
                    <a:pt x="298474" y="250190"/>
                  </a:moveTo>
                  <a:lnTo>
                    <a:pt x="296130" y="250190"/>
                  </a:lnTo>
                  <a:lnTo>
                    <a:pt x="296912" y="248920"/>
                  </a:lnTo>
                  <a:lnTo>
                    <a:pt x="297259" y="248920"/>
                  </a:lnTo>
                  <a:lnTo>
                    <a:pt x="298474" y="250190"/>
                  </a:lnTo>
                  <a:close/>
                </a:path>
                <a:path w="309245" h="407669">
                  <a:moveTo>
                    <a:pt x="241479" y="254000"/>
                  </a:moveTo>
                  <a:lnTo>
                    <a:pt x="238180" y="252730"/>
                  </a:lnTo>
                  <a:lnTo>
                    <a:pt x="234968" y="251460"/>
                  </a:lnTo>
                  <a:lnTo>
                    <a:pt x="236010" y="251460"/>
                  </a:lnTo>
                  <a:lnTo>
                    <a:pt x="238388" y="250889"/>
                  </a:lnTo>
                  <a:lnTo>
                    <a:pt x="239005" y="251460"/>
                  </a:lnTo>
                  <a:lnTo>
                    <a:pt x="241479" y="254000"/>
                  </a:lnTo>
                  <a:close/>
                </a:path>
                <a:path w="309245" h="407669">
                  <a:moveTo>
                    <a:pt x="218994" y="350520"/>
                  </a:moveTo>
                  <a:lnTo>
                    <a:pt x="17450" y="350520"/>
                  </a:lnTo>
                  <a:lnTo>
                    <a:pt x="15757" y="349250"/>
                  </a:lnTo>
                  <a:lnTo>
                    <a:pt x="14194" y="345440"/>
                  </a:lnTo>
                  <a:lnTo>
                    <a:pt x="16104" y="341630"/>
                  </a:lnTo>
                  <a:lnTo>
                    <a:pt x="16712" y="337820"/>
                  </a:lnTo>
                  <a:lnTo>
                    <a:pt x="15323" y="332740"/>
                  </a:lnTo>
                  <a:lnTo>
                    <a:pt x="14975" y="330200"/>
                  </a:lnTo>
                  <a:lnTo>
                    <a:pt x="14975" y="322580"/>
                  </a:lnTo>
                  <a:lnTo>
                    <a:pt x="15149" y="321310"/>
                  </a:lnTo>
                  <a:lnTo>
                    <a:pt x="16017" y="318770"/>
                  </a:lnTo>
                  <a:lnTo>
                    <a:pt x="16668" y="318770"/>
                  </a:lnTo>
                  <a:lnTo>
                    <a:pt x="14845" y="317500"/>
                  </a:lnTo>
                  <a:lnTo>
                    <a:pt x="13934" y="316230"/>
                  </a:lnTo>
                  <a:lnTo>
                    <a:pt x="13934" y="309880"/>
                  </a:lnTo>
                  <a:lnTo>
                    <a:pt x="14455" y="306070"/>
                  </a:lnTo>
                  <a:lnTo>
                    <a:pt x="16538" y="300990"/>
                  </a:lnTo>
                  <a:lnTo>
                    <a:pt x="17059" y="298450"/>
                  </a:lnTo>
                  <a:lnTo>
                    <a:pt x="17059" y="295910"/>
                  </a:lnTo>
                  <a:lnTo>
                    <a:pt x="16712" y="294640"/>
                  </a:lnTo>
                  <a:lnTo>
                    <a:pt x="15323" y="292100"/>
                  </a:lnTo>
                  <a:lnTo>
                    <a:pt x="14975" y="289560"/>
                  </a:lnTo>
                  <a:lnTo>
                    <a:pt x="14975" y="285750"/>
                  </a:lnTo>
                  <a:lnTo>
                    <a:pt x="15496" y="283210"/>
                  </a:lnTo>
                  <a:lnTo>
                    <a:pt x="15626" y="280670"/>
                  </a:lnTo>
                  <a:lnTo>
                    <a:pt x="15366" y="279400"/>
                  </a:lnTo>
                  <a:lnTo>
                    <a:pt x="15106" y="279400"/>
                  </a:lnTo>
                  <a:lnTo>
                    <a:pt x="15040" y="278130"/>
                  </a:lnTo>
                  <a:lnTo>
                    <a:pt x="14975" y="274320"/>
                  </a:lnTo>
                  <a:lnTo>
                    <a:pt x="77353" y="274320"/>
                  </a:lnTo>
                  <a:lnTo>
                    <a:pt x="78525" y="275590"/>
                  </a:lnTo>
                  <a:lnTo>
                    <a:pt x="78265" y="278130"/>
                  </a:lnTo>
                  <a:lnTo>
                    <a:pt x="78091" y="280670"/>
                  </a:lnTo>
                  <a:lnTo>
                    <a:pt x="78004" y="287020"/>
                  </a:lnTo>
                  <a:lnTo>
                    <a:pt x="80174" y="293370"/>
                  </a:lnTo>
                  <a:lnTo>
                    <a:pt x="80609" y="295910"/>
                  </a:lnTo>
                  <a:lnTo>
                    <a:pt x="80609" y="298450"/>
                  </a:lnTo>
                  <a:lnTo>
                    <a:pt x="81564" y="303530"/>
                  </a:lnTo>
                  <a:lnTo>
                    <a:pt x="82345" y="307340"/>
                  </a:lnTo>
                  <a:lnTo>
                    <a:pt x="82953" y="311150"/>
                  </a:lnTo>
                  <a:lnTo>
                    <a:pt x="81546" y="314960"/>
                  </a:lnTo>
                  <a:lnTo>
                    <a:pt x="74358" y="314960"/>
                  </a:lnTo>
                  <a:lnTo>
                    <a:pt x="73663" y="316230"/>
                  </a:lnTo>
                  <a:lnTo>
                    <a:pt x="75920" y="317500"/>
                  </a:lnTo>
                  <a:lnTo>
                    <a:pt x="78004" y="318628"/>
                  </a:lnTo>
                  <a:lnTo>
                    <a:pt x="78091" y="334010"/>
                  </a:lnTo>
                  <a:lnTo>
                    <a:pt x="78134" y="335280"/>
                  </a:lnTo>
                  <a:lnTo>
                    <a:pt x="78395" y="336550"/>
                  </a:lnTo>
                  <a:lnTo>
                    <a:pt x="79089" y="337820"/>
                  </a:lnTo>
                  <a:lnTo>
                    <a:pt x="80136" y="338997"/>
                  </a:lnTo>
                  <a:lnTo>
                    <a:pt x="79914" y="339090"/>
                  </a:lnTo>
                  <a:lnTo>
                    <a:pt x="78395" y="340360"/>
                  </a:lnTo>
                  <a:lnTo>
                    <a:pt x="78395" y="344170"/>
                  </a:lnTo>
                  <a:lnTo>
                    <a:pt x="237573" y="344170"/>
                  </a:lnTo>
                  <a:lnTo>
                    <a:pt x="237659" y="346710"/>
                  </a:lnTo>
                  <a:lnTo>
                    <a:pt x="222163" y="346710"/>
                  </a:lnTo>
                  <a:lnTo>
                    <a:pt x="220426" y="349250"/>
                  </a:lnTo>
                  <a:lnTo>
                    <a:pt x="218994" y="350520"/>
                  </a:lnTo>
                  <a:close/>
                </a:path>
                <a:path w="309245" h="407669">
                  <a:moveTo>
                    <a:pt x="216303" y="284480"/>
                  </a:moveTo>
                  <a:lnTo>
                    <a:pt x="207361" y="284480"/>
                  </a:lnTo>
                  <a:lnTo>
                    <a:pt x="208836" y="283210"/>
                  </a:lnTo>
                  <a:lnTo>
                    <a:pt x="212830" y="280670"/>
                  </a:lnTo>
                  <a:lnTo>
                    <a:pt x="214653" y="280670"/>
                  </a:lnTo>
                  <a:lnTo>
                    <a:pt x="216303" y="284480"/>
                  </a:lnTo>
                  <a:close/>
                </a:path>
                <a:path w="309245" h="407669">
                  <a:moveTo>
                    <a:pt x="277508" y="299720"/>
                  </a:moveTo>
                  <a:lnTo>
                    <a:pt x="276466" y="299720"/>
                  </a:lnTo>
                  <a:lnTo>
                    <a:pt x="275598" y="298450"/>
                  </a:lnTo>
                  <a:lnTo>
                    <a:pt x="197420" y="298450"/>
                  </a:lnTo>
                  <a:lnTo>
                    <a:pt x="195597" y="295910"/>
                  </a:lnTo>
                  <a:lnTo>
                    <a:pt x="194729" y="295910"/>
                  </a:lnTo>
                  <a:lnTo>
                    <a:pt x="196031" y="292100"/>
                  </a:lnTo>
                  <a:lnTo>
                    <a:pt x="201327" y="285750"/>
                  </a:lnTo>
                  <a:lnTo>
                    <a:pt x="203497" y="287020"/>
                  </a:lnTo>
                  <a:lnTo>
                    <a:pt x="286233" y="287020"/>
                  </a:lnTo>
                  <a:lnTo>
                    <a:pt x="284801" y="289560"/>
                  </a:lnTo>
                  <a:lnTo>
                    <a:pt x="279071" y="289560"/>
                  </a:lnTo>
                  <a:lnTo>
                    <a:pt x="283325" y="292100"/>
                  </a:lnTo>
                  <a:lnTo>
                    <a:pt x="284193" y="294640"/>
                  </a:lnTo>
                  <a:lnTo>
                    <a:pt x="282544" y="295910"/>
                  </a:lnTo>
                  <a:lnTo>
                    <a:pt x="195597" y="295910"/>
                  </a:lnTo>
                  <a:lnTo>
                    <a:pt x="197420" y="298450"/>
                  </a:lnTo>
                  <a:lnTo>
                    <a:pt x="279245" y="298450"/>
                  </a:lnTo>
                  <a:lnTo>
                    <a:pt x="277508" y="299720"/>
                  </a:lnTo>
                  <a:close/>
                </a:path>
                <a:path w="309245" h="407669">
                  <a:moveTo>
                    <a:pt x="286233" y="287020"/>
                  </a:moveTo>
                  <a:lnTo>
                    <a:pt x="204626" y="287020"/>
                  </a:lnTo>
                  <a:lnTo>
                    <a:pt x="204713" y="285750"/>
                  </a:lnTo>
                  <a:lnTo>
                    <a:pt x="286494" y="285750"/>
                  </a:lnTo>
                  <a:lnTo>
                    <a:pt x="286233" y="287020"/>
                  </a:lnTo>
                  <a:close/>
                </a:path>
                <a:path w="309245" h="407669">
                  <a:moveTo>
                    <a:pt x="283933" y="290830"/>
                  </a:moveTo>
                  <a:lnTo>
                    <a:pt x="282023" y="290830"/>
                  </a:lnTo>
                  <a:lnTo>
                    <a:pt x="279071" y="289560"/>
                  </a:lnTo>
                  <a:lnTo>
                    <a:pt x="284801" y="289560"/>
                  </a:lnTo>
                  <a:lnTo>
                    <a:pt x="283933" y="290830"/>
                  </a:lnTo>
                  <a:close/>
                </a:path>
                <a:path w="309245" h="407669">
                  <a:moveTo>
                    <a:pt x="267090" y="306070"/>
                  </a:moveTo>
                  <a:lnTo>
                    <a:pt x="176367" y="306070"/>
                  </a:lnTo>
                  <a:lnTo>
                    <a:pt x="179753" y="304800"/>
                  </a:lnTo>
                  <a:lnTo>
                    <a:pt x="181620" y="304800"/>
                  </a:lnTo>
                  <a:lnTo>
                    <a:pt x="185613" y="302260"/>
                  </a:lnTo>
                  <a:lnTo>
                    <a:pt x="187957" y="299720"/>
                  </a:lnTo>
                  <a:lnTo>
                    <a:pt x="193340" y="295910"/>
                  </a:lnTo>
                  <a:lnTo>
                    <a:pt x="194729" y="295910"/>
                  </a:lnTo>
                  <a:lnTo>
                    <a:pt x="197420" y="298450"/>
                  </a:lnTo>
                  <a:lnTo>
                    <a:pt x="275338" y="298450"/>
                  </a:lnTo>
                  <a:lnTo>
                    <a:pt x="275685" y="300990"/>
                  </a:lnTo>
                  <a:lnTo>
                    <a:pt x="276119" y="303530"/>
                  </a:lnTo>
                  <a:lnTo>
                    <a:pt x="273254" y="304800"/>
                  </a:lnTo>
                  <a:lnTo>
                    <a:pt x="267090" y="306070"/>
                  </a:lnTo>
                  <a:close/>
                </a:path>
                <a:path w="309245" h="407669">
                  <a:moveTo>
                    <a:pt x="259103" y="320040"/>
                  </a:moveTo>
                  <a:lnTo>
                    <a:pt x="141771" y="320040"/>
                  </a:lnTo>
                  <a:lnTo>
                    <a:pt x="144202" y="318770"/>
                  </a:lnTo>
                  <a:lnTo>
                    <a:pt x="145460" y="317500"/>
                  </a:lnTo>
                  <a:lnTo>
                    <a:pt x="146763" y="317500"/>
                  </a:lnTo>
                  <a:lnTo>
                    <a:pt x="150149" y="316230"/>
                  </a:lnTo>
                  <a:lnTo>
                    <a:pt x="152927" y="314960"/>
                  </a:lnTo>
                  <a:lnTo>
                    <a:pt x="155097" y="314960"/>
                  </a:lnTo>
                  <a:lnTo>
                    <a:pt x="157354" y="313690"/>
                  </a:lnTo>
                  <a:lnTo>
                    <a:pt x="159004" y="313690"/>
                  </a:lnTo>
                  <a:lnTo>
                    <a:pt x="159438" y="312420"/>
                  </a:lnTo>
                  <a:lnTo>
                    <a:pt x="160219" y="311150"/>
                  </a:lnTo>
                  <a:lnTo>
                    <a:pt x="161348" y="311150"/>
                  </a:lnTo>
                  <a:lnTo>
                    <a:pt x="162563" y="309880"/>
                  </a:lnTo>
                  <a:lnTo>
                    <a:pt x="164777" y="307340"/>
                  </a:lnTo>
                  <a:lnTo>
                    <a:pt x="167989" y="303530"/>
                  </a:lnTo>
                  <a:lnTo>
                    <a:pt x="173025" y="306070"/>
                  </a:lnTo>
                  <a:lnTo>
                    <a:pt x="267090" y="306070"/>
                  </a:lnTo>
                  <a:lnTo>
                    <a:pt x="268393" y="308610"/>
                  </a:lnTo>
                  <a:lnTo>
                    <a:pt x="264790" y="308610"/>
                  </a:lnTo>
                  <a:lnTo>
                    <a:pt x="265875" y="311150"/>
                  </a:lnTo>
                  <a:lnTo>
                    <a:pt x="269695" y="317500"/>
                  </a:lnTo>
                  <a:lnTo>
                    <a:pt x="262836" y="318770"/>
                  </a:lnTo>
                  <a:lnTo>
                    <a:pt x="259103" y="320040"/>
                  </a:lnTo>
                  <a:close/>
                </a:path>
                <a:path w="309245" h="407669">
                  <a:moveTo>
                    <a:pt x="268175" y="309880"/>
                  </a:moveTo>
                  <a:lnTo>
                    <a:pt x="266439" y="309880"/>
                  </a:lnTo>
                  <a:lnTo>
                    <a:pt x="264790" y="308610"/>
                  </a:lnTo>
                  <a:lnTo>
                    <a:pt x="268393" y="308610"/>
                  </a:lnTo>
                  <a:lnTo>
                    <a:pt x="268175" y="309880"/>
                  </a:lnTo>
                  <a:close/>
                </a:path>
                <a:path w="309245" h="407669">
                  <a:moveTo>
                    <a:pt x="78004" y="318628"/>
                  </a:moveTo>
                  <a:lnTo>
                    <a:pt x="75920" y="317500"/>
                  </a:lnTo>
                  <a:lnTo>
                    <a:pt x="73663" y="316230"/>
                  </a:lnTo>
                  <a:lnTo>
                    <a:pt x="74358" y="314960"/>
                  </a:lnTo>
                  <a:lnTo>
                    <a:pt x="78004" y="314960"/>
                  </a:lnTo>
                  <a:lnTo>
                    <a:pt x="78004" y="318628"/>
                  </a:lnTo>
                  <a:close/>
                </a:path>
                <a:path w="309245" h="407669">
                  <a:moveTo>
                    <a:pt x="78265" y="318770"/>
                  </a:moveTo>
                  <a:lnTo>
                    <a:pt x="78004" y="318628"/>
                  </a:lnTo>
                  <a:lnTo>
                    <a:pt x="78004" y="314960"/>
                  </a:lnTo>
                  <a:lnTo>
                    <a:pt x="81546" y="314960"/>
                  </a:lnTo>
                  <a:lnTo>
                    <a:pt x="80609" y="317500"/>
                  </a:lnTo>
                  <a:lnTo>
                    <a:pt x="78265" y="318770"/>
                  </a:lnTo>
                  <a:close/>
                </a:path>
                <a:path w="309245" h="407669">
                  <a:moveTo>
                    <a:pt x="255023" y="323850"/>
                  </a:moveTo>
                  <a:lnTo>
                    <a:pt x="131570" y="323850"/>
                  </a:lnTo>
                  <a:lnTo>
                    <a:pt x="137994" y="321310"/>
                  </a:lnTo>
                  <a:lnTo>
                    <a:pt x="140251" y="321310"/>
                  </a:lnTo>
                  <a:lnTo>
                    <a:pt x="141554" y="320040"/>
                  </a:lnTo>
                  <a:lnTo>
                    <a:pt x="257193" y="320040"/>
                  </a:lnTo>
                  <a:lnTo>
                    <a:pt x="256325" y="321310"/>
                  </a:lnTo>
                  <a:lnTo>
                    <a:pt x="255630" y="322580"/>
                  </a:lnTo>
                  <a:lnTo>
                    <a:pt x="255023" y="323850"/>
                  </a:lnTo>
                  <a:close/>
                </a:path>
                <a:path w="309245" h="407669">
                  <a:moveTo>
                    <a:pt x="251984" y="330200"/>
                  </a:moveTo>
                  <a:lnTo>
                    <a:pt x="119155" y="330200"/>
                  </a:lnTo>
                  <a:lnTo>
                    <a:pt x="118374" y="327660"/>
                  </a:lnTo>
                  <a:lnTo>
                    <a:pt x="120761" y="325120"/>
                  </a:lnTo>
                  <a:lnTo>
                    <a:pt x="126317" y="322580"/>
                  </a:lnTo>
                  <a:lnTo>
                    <a:pt x="128748" y="323850"/>
                  </a:lnTo>
                  <a:lnTo>
                    <a:pt x="255023" y="323850"/>
                  </a:lnTo>
                  <a:lnTo>
                    <a:pt x="254458" y="326390"/>
                  </a:lnTo>
                  <a:lnTo>
                    <a:pt x="253938" y="328930"/>
                  </a:lnTo>
                  <a:lnTo>
                    <a:pt x="251984" y="330200"/>
                  </a:lnTo>
                  <a:close/>
                </a:path>
                <a:path w="309245" h="407669">
                  <a:moveTo>
                    <a:pt x="237573" y="344170"/>
                  </a:moveTo>
                  <a:lnTo>
                    <a:pt x="78395" y="344170"/>
                  </a:lnTo>
                  <a:lnTo>
                    <a:pt x="80826" y="341630"/>
                  </a:lnTo>
                  <a:lnTo>
                    <a:pt x="81433" y="340360"/>
                  </a:lnTo>
                  <a:lnTo>
                    <a:pt x="80136" y="338997"/>
                  </a:lnTo>
                  <a:lnTo>
                    <a:pt x="82953" y="337820"/>
                  </a:lnTo>
                  <a:lnTo>
                    <a:pt x="86078" y="336550"/>
                  </a:lnTo>
                  <a:lnTo>
                    <a:pt x="90810" y="336550"/>
                  </a:lnTo>
                  <a:lnTo>
                    <a:pt x="92112" y="335280"/>
                  </a:lnTo>
                  <a:lnTo>
                    <a:pt x="96453" y="332740"/>
                  </a:lnTo>
                  <a:lnTo>
                    <a:pt x="106784" y="326390"/>
                  </a:lnTo>
                  <a:lnTo>
                    <a:pt x="108206" y="332631"/>
                  </a:lnTo>
                  <a:lnTo>
                    <a:pt x="108520" y="334010"/>
                  </a:lnTo>
                  <a:lnTo>
                    <a:pt x="245473" y="334010"/>
                  </a:lnTo>
                  <a:lnTo>
                    <a:pt x="245473" y="336550"/>
                  </a:lnTo>
                  <a:lnTo>
                    <a:pt x="241219" y="339090"/>
                  </a:lnTo>
                  <a:lnTo>
                    <a:pt x="237659" y="339090"/>
                  </a:lnTo>
                  <a:lnTo>
                    <a:pt x="237573" y="341630"/>
                  </a:lnTo>
                  <a:lnTo>
                    <a:pt x="237573" y="344170"/>
                  </a:lnTo>
                  <a:close/>
                </a:path>
                <a:path w="309245" h="407669">
                  <a:moveTo>
                    <a:pt x="245473" y="334010"/>
                  </a:moveTo>
                  <a:lnTo>
                    <a:pt x="108520" y="334010"/>
                  </a:lnTo>
                  <a:lnTo>
                    <a:pt x="108206" y="332631"/>
                  </a:lnTo>
                  <a:lnTo>
                    <a:pt x="108563" y="331470"/>
                  </a:lnTo>
                  <a:lnTo>
                    <a:pt x="110473" y="331470"/>
                  </a:lnTo>
                  <a:lnTo>
                    <a:pt x="111949" y="330200"/>
                  </a:lnTo>
                  <a:lnTo>
                    <a:pt x="113946" y="328930"/>
                  </a:lnTo>
                  <a:lnTo>
                    <a:pt x="116030" y="327660"/>
                  </a:lnTo>
                  <a:lnTo>
                    <a:pt x="117766" y="327660"/>
                  </a:lnTo>
                  <a:lnTo>
                    <a:pt x="119155" y="330200"/>
                  </a:lnTo>
                  <a:lnTo>
                    <a:pt x="251984" y="330200"/>
                  </a:lnTo>
                  <a:lnTo>
                    <a:pt x="250031" y="331470"/>
                  </a:lnTo>
                  <a:lnTo>
                    <a:pt x="247643" y="332740"/>
                  </a:lnTo>
                  <a:lnTo>
                    <a:pt x="245907" y="332740"/>
                  </a:lnTo>
                  <a:lnTo>
                    <a:pt x="245473" y="334010"/>
                  </a:lnTo>
                  <a:close/>
                </a:path>
                <a:path w="309245" h="407669">
                  <a:moveTo>
                    <a:pt x="108520" y="334010"/>
                  </a:moveTo>
                  <a:lnTo>
                    <a:pt x="108173" y="332740"/>
                  </a:lnTo>
                  <a:lnTo>
                    <a:pt x="108520" y="334010"/>
                  </a:lnTo>
                  <a:close/>
                </a:path>
                <a:path w="309245" h="407669">
                  <a:moveTo>
                    <a:pt x="78395" y="344170"/>
                  </a:moveTo>
                  <a:lnTo>
                    <a:pt x="78395" y="340360"/>
                  </a:lnTo>
                  <a:lnTo>
                    <a:pt x="79914" y="339090"/>
                  </a:lnTo>
                  <a:lnTo>
                    <a:pt x="80136" y="338997"/>
                  </a:lnTo>
                  <a:lnTo>
                    <a:pt x="81433" y="340360"/>
                  </a:lnTo>
                  <a:lnTo>
                    <a:pt x="80826" y="341630"/>
                  </a:lnTo>
                  <a:lnTo>
                    <a:pt x="78395" y="344170"/>
                  </a:lnTo>
                  <a:close/>
                </a:path>
                <a:path w="309245" h="407669">
                  <a:moveTo>
                    <a:pt x="238788" y="340360"/>
                  </a:moveTo>
                  <a:lnTo>
                    <a:pt x="238180" y="340360"/>
                  </a:lnTo>
                  <a:lnTo>
                    <a:pt x="237659" y="339090"/>
                  </a:lnTo>
                  <a:lnTo>
                    <a:pt x="241219" y="339090"/>
                  </a:lnTo>
                  <a:lnTo>
                    <a:pt x="238788" y="340360"/>
                  </a:lnTo>
                  <a:close/>
                </a:path>
                <a:path w="309245" h="407669">
                  <a:moveTo>
                    <a:pt x="237790" y="350520"/>
                  </a:moveTo>
                  <a:lnTo>
                    <a:pt x="231192" y="346710"/>
                  </a:lnTo>
                  <a:lnTo>
                    <a:pt x="237659" y="346710"/>
                  </a:lnTo>
                  <a:lnTo>
                    <a:pt x="237790" y="350520"/>
                  </a:lnTo>
                  <a:close/>
                </a:path>
                <a:path w="309245" h="407669">
                  <a:moveTo>
                    <a:pt x="23831" y="396240"/>
                  </a:moveTo>
                  <a:lnTo>
                    <a:pt x="23049" y="389890"/>
                  </a:lnTo>
                  <a:lnTo>
                    <a:pt x="20098" y="386080"/>
                  </a:lnTo>
                  <a:lnTo>
                    <a:pt x="14975" y="386080"/>
                  </a:lnTo>
                  <a:lnTo>
                    <a:pt x="14975" y="370840"/>
                  </a:lnTo>
                  <a:lnTo>
                    <a:pt x="11069" y="367030"/>
                  </a:lnTo>
                  <a:lnTo>
                    <a:pt x="13065" y="361950"/>
                  </a:lnTo>
                  <a:lnTo>
                    <a:pt x="14628" y="358140"/>
                  </a:lnTo>
                  <a:lnTo>
                    <a:pt x="15757" y="355600"/>
                  </a:lnTo>
                  <a:lnTo>
                    <a:pt x="17580" y="351790"/>
                  </a:lnTo>
                  <a:lnTo>
                    <a:pt x="17580" y="350520"/>
                  </a:lnTo>
                  <a:lnTo>
                    <a:pt x="216737" y="350520"/>
                  </a:lnTo>
                  <a:lnTo>
                    <a:pt x="215738" y="351790"/>
                  </a:lnTo>
                  <a:lnTo>
                    <a:pt x="211571" y="353060"/>
                  </a:lnTo>
                  <a:lnTo>
                    <a:pt x="208272" y="355600"/>
                  </a:lnTo>
                  <a:lnTo>
                    <a:pt x="204973" y="356870"/>
                  </a:lnTo>
                  <a:lnTo>
                    <a:pt x="201761" y="359410"/>
                  </a:lnTo>
                  <a:lnTo>
                    <a:pt x="198028" y="361950"/>
                  </a:lnTo>
                  <a:lnTo>
                    <a:pt x="193774" y="364490"/>
                  </a:lnTo>
                  <a:lnTo>
                    <a:pt x="187957" y="364490"/>
                  </a:lnTo>
                  <a:lnTo>
                    <a:pt x="183529" y="365760"/>
                  </a:lnTo>
                  <a:lnTo>
                    <a:pt x="177452" y="367030"/>
                  </a:lnTo>
                  <a:lnTo>
                    <a:pt x="174457" y="369570"/>
                  </a:lnTo>
                  <a:lnTo>
                    <a:pt x="171505" y="373380"/>
                  </a:lnTo>
                  <a:lnTo>
                    <a:pt x="162219" y="374650"/>
                  </a:lnTo>
                  <a:lnTo>
                    <a:pt x="153502" y="377190"/>
                  </a:lnTo>
                  <a:lnTo>
                    <a:pt x="145355" y="381000"/>
                  </a:lnTo>
                  <a:lnTo>
                    <a:pt x="141566" y="383540"/>
                  </a:lnTo>
                  <a:lnTo>
                    <a:pt x="124364" y="383540"/>
                  </a:lnTo>
                  <a:lnTo>
                    <a:pt x="124364" y="384810"/>
                  </a:lnTo>
                  <a:lnTo>
                    <a:pt x="123539" y="386080"/>
                  </a:lnTo>
                  <a:lnTo>
                    <a:pt x="120327" y="387350"/>
                  </a:lnTo>
                  <a:lnTo>
                    <a:pt x="118330" y="388620"/>
                  </a:lnTo>
                  <a:lnTo>
                    <a:pt x="115899" y="391160"/>
                  </a:lnTo>
                  <a:lnTo>
                    <a:pt x="105655" y="391160"/>
                  </a:lnTo>
                  <a:lnTo>
                    <a:pt x="103137" y="392430"/>
                  </a:lnTo>
                  <a:lnTo>
                    <a:pt x="100707" y="393700"/>
                  </a:lnTo>
                  <a:lnTo>
                    <a:pt x="29126" y="393700"/>
                  </a:lnTo>
                  <a:lnTo>
                    <a:pt x="23831" y="396240"/>
                  </a:lnTo>
                  <a:close/>
                </a:path>
                <a:path w="309245" h="407669">
                  <a:moveTo>
                    <a:pt x="129573" y="386080"/>
                  </a:moveTo>
                  <a:lnTo>
                    <a:pt x="125493" y="386080"/>
                  </a:lnTo>
                  <a:lnTo>
                    <a:pt x="124364" y="383540"/>
                  </a:lnTo>
                  <a:lnTo>
                    <a:pt x="141566" y="383540"/>
                  </a:lnTo>
                  <a:lnTo>
                    <a:pt x="139672" y="384810"/>
                  </a:lnTo>
                  <a:lnTo>
                    <a:pt x="131917" y="384810"/>
                  </a:lnTo>
                  <a:lnTo>
                    <a:pt x="129573" y="386080"/>
                  </a:lnTo>
                  <a:close/>
                </a:path>
                <a:path w="309245" h="407669">
                  <a:moveTo>
                    <a:pt x="137777" y="386080"/>
                  </a:moveTo>
                  <a:lnTo>
                    <a:pt x="134652" y="384810"/>
                  </a:lnTo>
                  <a:lnTo>
                    <a:pt x="139672" y="384810"/>
                  </a:lnTo>
                  <a:lnTo>
                    <a:pt x="137777" y="386080"/>
                  </a:lnTo>
                  <a:close/>
                </a:path>
                <a:path w="309245" h="407669">
                  <a:moveTo>
                    <a:pt x="61075" y="407670"/>
                  </a:moveTo>
                  <a:lnTo>
                    <a:pt x="53956" y="403860"/>
                  </a:lnTo>
                  <a:lnTo>
                    <a:pt x="49094" y="401320"/>
                  </a:lnTo>
                  <a:lnTo>
                    <a:pt x="39848" y="401320"/>
                  </a:lnTo>
                  <a:lnTo>
                    <a:pt x="34118" y="400050"/>
                  </a:lnTo>
                  <a:lnTo>
                    <a:pt x="31601" y="396240"/>
                  </a:lnTo>
                  <a:lnTo>
                    <a:pt x="30559" y="393700"/>
                  </a:lnTo>
                  <a:lnTo>
                    <a:pt x="97104" y="393700"/>
                  </a:lnTo>
                  <a:lnTo>
                    <a:pt x="92329" y="394970"/>
                  </a:lnTo>
                  <a:lnTo>
                    <a:pt x="89898" y="396240"/>
                  </a:lnTo>
                  <a:lnTo>
                    <a:pt x="78655" y="396240"/>
                  </a:lnTo>
                  <a:lnTo>
                    <a:pt x="76051" y="397510"/>
                  </a:lnTo>
                  <a:lnTo>
                    <a:pt x="73359" y="398780"/>
                  </a:lnTo>
                  <a:lnTo>
                    <a:pt x="61639" y="398780"/>
                  </a:lnTo>
                  <a:lnTo>
                    <a:pt x="61075" y="401320"/>
                  </a:lnTo>
                  <a:lnTo>
                    <a:pt x="61075" y="407670"/>
                  </a:lnTo>
                  <a:close/>
                </a:path>
                <a:path w="309245" h="407669">
                  <a:moveTo>
                    <a:pt x="70581" y="401320"/>
                  </a:moveTo>
                  <a:lnTo>
                    <a:pt x="63896" y="401320"/>
                  </a:lnTo>
                  <a:lnTo>
                    <a:pt x="61639" y="398780"/>
                  </a:lnTo>
                  <a:lnTo>
                    <a:pt x="73359" y="398780"/>
                  </a:lnTo>
                  <a:lnTo>
                    <a:pt x="70581" y="40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30491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5591" y="468350"/>
              <a:ext cx="381000" cy="673100"/>
            </a:xfrm>
            <a:custGeom>
              <a:avLst/>
              <a:gdLst/>
              <a:ahLst/>
              <a:cxnLst/>
              <a:rect l="l" t="t" r="r" b="b"/>
              <a:pathLst>
                <a:path w="381000" h="673100">
                  <a:moveTo>
                    <a:pt x="3810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0360" y="623776"/>
              <a:ext cx="332105" cy="401320"/>
            </a:xfrm>
            <a:custGeom>
              <a:avLst/>
              <a:gdLst/>
              <a:ahLst/>
              <a:cxnLst/>
              <a:rect l="l" t="t" r="r" b="b"/>
              <a:pathLst>
                <a:path w="332104" h="401319">
                  <a:moveTo>
                    <a:pt x="247556" y="374650"/>
                  </a:moveTo>
                  <a:lnTo>
                    <a:pt x="67326" y="374650"/>
                  </a:lnTo>
                  <a:lnTo>
                    <a:pt x="64721" y="372110"/>
                  </a:lnTo>
                  <a:lnTo>
                    <a:pt x="63506" y="372110"/>
                  </a:lnTo>
                  <a:lnTo>
                    <a:pt x="61769" y="370840"/>
                  </a:lnTo>
                  <a:lnTo>
                    <a:pt x="57255" y="367030"/>
                  </a:lnTo>
                  <a:lnTo>
                    <a:pt x="56908" y="364490"/>
                  </a:lnTo>
                  <a:lnTo>
                    <a:pt x="58470" y="363220"/>
                  </a:lnTo>
                  <a:lnTo>
                    <a:pt x="49268" y="363220"/>
                  </a:lnTo>
                  <a:lnTo>
                    <a:pt x="45708" y="361950"/>
                  </a:lnTo>
                  <a:lnTo>
                    <a:pt x="43191" y="356870"/>
                  </a:lnTo>
                  <a:lnTo>
                    <a:pt x="40890" y="351790"/>
                  </a:lnTo>
                  <a:lnTo>
                    <a:pt x="38806" y="350520"/>
                  </a:lnTo>
                  <a:lnTo>
                    <a:pt x="36723" y="347980"/>
                  </a:lnTo>
                  <a:lnTo>
                    <a:pt x="33250" y="345440"/>
                  </a:lnTo>
                  <a:lnTo>
                    <a:pt x="28388" y="341630"/>
                  </a:lnTo>
                  <a:lnTo>
                    <a:pt x="27260" y="337820"/>
                  </a:lnTo>
                  <a:lnTo>
                    <a:pt x="24612" y="335280"/>
                  </a:lnTo>
                  <a:lnTo>
                    <a:pt x="20445" y="332740"/>
                  </a:lnTo>
                  <a:lnTo>
                    <a:pt x="20358" y="326390"/>
                  </a:lnTo>
                  <a:lnTo>
                    <a:pt x="20271" y="325120"/>
                  </a:lnTo>
                  <a:lnTo>
                    <a:pt x="19924" y="325120"/>
                  </a:lnTo>
                  <a:lnTo>
                    <a:pt x="19577" y="323850"/>
                  </a:lnTo>
                  <a:lnTo>
                    <a:pt x="19056" y="322580"/>
                  </a:lnTo>
                  <a:lnTo>
                    <a:pt x="18361" y="322580"/>
                  </a:lnTo>
                  <a:lnTo>
                    <a:pt x="17753" y="321310"/>
                  </a:lnTo>
                  <a:lnTo>
                    <a:pt x="16885" y="320040"/>
                  </a:lnTo>
                  <a:lnTo>
                    <a:pt x="14628" y="317500"/>
                  </a:lnTo>
                  <a:lnTo>
                    <a:pt x="13326" y="316230"/>
                  </a:lnTo>
                  <a:lnTo>
                    <a:pt x="11850" y="313690"/>
                  </a:lnTo>
                  <a:lnTo>
                    <a:pt x="10200" y="308610"/>
                  </a:lnTo>
                  <a:lnTo>
                    <a:pt x="9462" y="304800"/>
                  </a:lnTo>
                  <a:lnTo>
                    <a:pt x="9646" y="302162"/>
                  </a:lnTo>
                  <a:lnTo>
                    <a:pt x="9766" y="300990"/>
                  </a:lnTo>
                  <a:lnTo>
                    <a:pt x="9831" y="298450"/>
                  </a:lnTo>
                  <a:lnTo>
                    <a:pt x="9766" y="297180"/>
                  </a:lnTo>
                  <a:lnTo>
                    <a:pt x="9245" y="294640"/>
                  </a:lnTo>
                  <a:lnTo>
                    <a:pt x="9072" y="294640"/>
                  </a:lnTo>
                  <a:lnTo>
                    <a:pt x="8638" y="293370"/>
                  </a:lnTo>
                  <a:lnTo>
                    <a:pt x="7249" y="290830"/>
                  </a:lnTo>
                  <a:lnTo>
                    <a:pt x="6901" y="288290"/>
                  </a:lnTo>
                  <a:lnTo>
                    <a:pt x="6901" y="287020"/>
                  </a:lnTo>
                  <a:lnTo>
                    <a:pt x="6120" y="283210"/>
                  </a:lnTo>
                  <a:lnTo>
                    <a:pt x="5990" y="279400"/>
                  </a:lnTo>
                  <a:lnTo>
                    <a:pt x="7032" y="274320"/>
                  </a:lnTo>
                  <a:lnTo>
                    <a:pt x="6641" y="271780"/>
                  </a:lnTo>
                  <a:lnTo>
                    <a:pt x="5339" y="270510"/>
                  </a:lnTo>
                  <a:lnTo>
                    <a:pt x="2561" y="262890"/>
                  </a:lnTo>
                  <a:lnTo>
                    <a:pt x="2908" y="259080"/>
                  </a:lnTo>
                  <a:lnTo>
                    <a:pt x="6771" y="259080"/>
                  </a:lnTo>
                  <a:lnTo>
                    <a:pt x="5860" y="255270"/>
                  </a:lnTo>
                  <a:lnTo>
                    <a:pt x="5339" y="254000"/>
                  </a:lnTo>
                  <a:lnTo>
                    <a:pt x="5061" y="248920"/>
                  </a:lnTo>
                  <a:lnTo>
                    <a:pt x="4974" y="238760"/>
                  </a:lnTo>
                  <a:lnTo>
                    <a:pt x="5252" y="228600"/>
                  </a:lnTo>
                  <a:lnTo>
                    <a:pt x="3950" y="222250"/>
                  </a:lnTo>
                  <a:lnTo>
                    <a:pt x="1171" y="217170"/>
                  </a:lnTo>
                  <a:lnTo>
                    <a:pt x="1287" y="210820"/>
                  </a:lnTo>
                  <a:lnTo>
                    <a:pt x="1519" y="208280"/>
                  </a:lnTo>
                  <a:lnTo>
                    <a:pt x="2908" y="201930"/>
                  </a:lnTo>
                  <a:lnTo>
                    <a:pt x="3255" y="199390"/>
                  </a:lnTo>
                  <a:lnTo>
                    <a:pt x="3255" y="195580"/>
                  </a:lnTo>
                  <a:lnTo>
                    <a:pt x="2908" y="193040"/>
                  </a:lnTo>
                  <a:lnTo>
                    <a:pt x="1519" y="189230"/>
                  </a:lnTo>
                  <a:lnTo>
                    <a:pt x="1171" y="186690"/>
                  </a:lnTo>
                  <a:lnTo>
                    <a:pt x="1171" y="180340"/>
                  </a:lnTo>
                  <a:lnTo>
                    <a:pt x="1519" y="179070"/>
                  </a:lnTo>
                  <a:lnTo>
                    <a:pt x="2908" y="175260"/>
                  </a:lnTo>
                  <a:lnTo>
                    <a:pt x="3255" y="175260"/>
                  </a:lnTo>
                  <a:lnTo>
                    <a:pt x="3255" y="173990"/>
                  </a:lnTo>
                  <a:lnTo>
                    <a:pt x="2387" y="172720"/>
                  </a:lnTo>
                  <a:lnTo>
                    <a:pt x="2307" y="158750"/>
                  </a:lnTo>
                  <a:lnTo>
                    <a:pt x="2809" y="152167"/>
                  </a:lnTo>
                  <a:lnTo>
                    <a:pt x="5035" y="135890"/>
                  </a:lnTo>
                  <a:lnTo>
                    <a:pt x="3733" y="128270"/>
                  </a:lnTo>
                  <a:lnTo>
                    <a:pt x="0" y="120650"/>
                  </a:lnTo>
                  <a:lnTo>
                    <a:pt x="1269" y="102870"/>
                  </a:lnTo>
                  <a:lnTo>
                    <a:pt x="3418" y="78740"/>
                  </a:lnTo>
                  <a:lnTo>
                    <a:pt x="3906" y="71120"/>
                  </a:lnTo>
                  <a:lnTo>
                    <a:pt x="4199" y="63500"/>
                  </a:lnTo>
                  <a:lnTo>
                    <a:pt x="4297" y="54610"/>
                  </a:lnTo>
                  <a:lnTo>
                    <a:pt x="4123" y="53340"/>
                  </a:lnTo>
                  <a:lnTo>
                    <a:pt x="3429" y="50800"/>
                  </a:lnTo>
                  <a:lnTo>
                    <a:pt x="3255" y="49530"/>
                  </a:lnTo>
                  <a:lnTo>
                    <a:pt x="3255" y="44450"/>
                  </a:lnTo>
                  <a:lnTo>
                    <a:pt x="3602" y="41910"/>
                  </a:lnTo>
                  <a:lnTo>
                    <a:pt x="4991" y="39370"/>
                  </a:lnTo>
                  <a:lnTo>
                    <a:pt x="5339" y="38100"/>
                  </a:lnTo>
                  <a:lnTo>
                    <a:pt x="5339" y="36830"/>
                  </a:lnTo>
                  <a:lnTo>
                    <a:pt x="6033" y="34290"/>
                  </a:lnTo>
                  <a:lnTo>
                    <a:pt x="6265" y="31750"/>
                  </a:lnTo>
                  <a:lnTo>
                    <a:pt x="24872" y="0"/>
                  </a:lnTo>
                  <a:lnTo>
                    <a:pt x="41281" y="0"/>
                  </a:lnTo>
                  <a:lnTo>
                    <a:pt x="60467" y="19050"/>
                  </a:lnTo>
                  <a:lnTo>
                    <a:pt x="60120" y="24130"/>
                  </a:lnTo>
                  <a:lnTo>
                    <a:pt x="60033" y="31750"/>
                  </a:lnTo>
                  <a:lnTo>
                    <a:pt x="60554" y="34290"/>
                  </a:lnTo>
                  <a:lnTo>
                    <a:pt x="62638" y="39370"/>
                  </a:lnTo>
                  <a:lnTo>
                    <a:pt x="63158" y="43180"/>
                  </a:lnTo>
                  <a:lnTo>
                    <a:pt x="63158" y="50800"/>
                  </a:lnTo>
                  <a:lnTo>
                    <a:pt x="62811" y="52070"/>
                  </a:lnTo>
                  <a:lnTo>
                    <a:pt x="61422" y="54610"/>
                  </a:lnTo>
                  <a:lnTo>
                    <a:pt x="61075" y="54610"/>
                  </a:lnTo>
                  <a:lnTo>
                    <a:pt x="61075" y="55880"/>
                  </a:lnTo>
                  <a:lnTo>
                    <a:pt x="64113" y="62230"/>
                  </a:lnTo>
                  <a:lnTo>
                    <a:pt x="64721" y="64770"/>
                  </a:lnTo>
                  <a:lnTo>
                    <a:pt x="64649" y="71120"/>
                  </a:lnTo>
                  <a:lnTo>
                    <a:pt x="64474" y="73968"/>
                  </a:lnTo>
                  <a:lnTo>
                    <a:pt x="63636" y="82550"/>
                  </a:lnTo>
                  <a:lnTo>
                    <a:pt x="63072" y="86360"/>
                  </a:lnTo>
                  <a:lnTo>
                    <a:pt x="62377" y="87630"/>
                  </a:lnTo>
                  <a:lnTo>
                    <a:pt x="62030" y="88900"/>
                  </a:lnTo>
                  <a:lnTo>
                    <a:pt x="61639" y="91440"/>
                  </a:lnTo>
                  <a:lnTo>
                    <a:pt x="60771" y="92710"/>
                  </a:lnTo>
                  <a:lnTo>
                    <a:pt x="60554" y="93980"/>
                  </a:lnTo>
                  <a:lnTo>
                    <a:pt x="60641" y="96520"/>
                  </a:lnTo>
                  <a:lnTo>
                    <a:pt x="60988" y="99060"/>
                  </a:lnTo>
                  <a:lnTo>
                    <a:pt x="61075" y="105410"/>
                  </a:lnTo>
                  <a:lnTo>
                    <a:pt x="60728" y="107950"/>
                  </a:lnTo>
                  <a:lnTo>
                    <a:pt x="59338" y="110490"/>
                  </a:lnTo>
                  <a:lnTo>
                    <a:pt x="58991" y="111760"/>
                  </a:lnTo>
                  <a:lnTo>
                    <a:pt x="59165" y="111760"/>
                  </a:lnTo>
                  <a:lnTo>
                    <a:pt x="59859" y="114300"/>
                  </a:lnTo>
                  <a:lnTo>
                    <a:pt x="60033" y="115570"/>
                  </a:lnTo>
                  <a:lnTo>
                    <a:pt x="60033" y="120650"/>
                  </a:lnTo>
                  <a:lnTo>
                    <a:pt x="59686" y="123190"/>
                  </a:lnTo>
                  <a:lnTo>
                    <a:pt x="58297" y="125730"/>
                  </a:lnTo>
                  <a:lnTo>
                    <a:pt x="57949" y="125730"/>
                  </a:lnTo>
                  <a:lnTo>
                    <a:pt x="57949" y="127000"/>
                  </a:lnTo>
                  <a:lnTo>
                    <a:pt x="57689" y="129540"/>
                  </a:lnTo>
                  <a:lnTo>
                    <a:pt x="57776" y="132080"/>
                  </a:lnTo>
                  <a:lnTo>
                    <a:pt x="58210" y="134620"/>
                  </a:lnTo>
                  <a:lnTo>
                    <a:pt x="58731" y="138430"/>
                  </a:lnTo>
                  <a:lnTo>
                    <a:pt x="58991" y="140970"/>
                  </a:lnTo>
                  <a:lnTo>
                    <a:pt x="58991" y="147320"/>
                  </a:lnTo>
                  <a:lnTo>
                    <a:pt x="58731" y="148590"/>
                  </a:lnTo>
                  <a:lnTo>
                    <a:pt x="57689" y="151130"/>
                  </a:lnTo>
                  <a:lnTo>
                    <a:pt x="57476" y="152167"/>
                  </a:lnTo>
                  <a:lnTo>
                    <a:pt x="57429" y="154940"/>
                  </a:lnTo>
                  <a:lnTo>
                    <a:pt x="57689" y="156210"/>
                  </a:lnTo>
                  <a:lnTo>
                    <a:pt x="58731" y="160020"/>
                  </a:lnTo>
                  <a:lnTo>
                    <a:pt x="58991" y="162560"/>
                  </a:lnTo>
                  <a:lnTo>
                    <a:pt x="58991" y="167640"/>
                  </a:lnTo>
                  <a:lnTo>
                    <a:pt x="58731" y="168910"/>
                  </a:lnTo>
                  <a:lnTo>
                    <a:pt x="57689" y="171450"/>
                  </a:lnTo>
                  <a:lnTo>
                    <a:pt x="57429" y="172720"/>
                  </a:lnTo>
                  <a:lnTo>
                    <a:pt x="57429" y="175260"/>
                  </a:lnTo>
                  <a:lnTo>
                    <a:pt x="57949" y="177800"/>
                  </a:lnTo>
                  <a:lnTo>
                    <a:pt x="60033" y="181610"/>
                  </a:lnTo>
                  <a:lnTo>
                    <a:pt x="60554" y="184150"/>
                  </a:lnTo>
                  <a:lnTo>
                    <a:pt x="60554" y="189230"/>
                  </a:lnTo>
                  <a:lnTo>
                    <a:pt x="60380" y="190500"/>
                  </a:lnTo>
                  <a:lnTo>
                    <a:pt x="60163" y="190500"/>
                  </a:lnTo>
                  <a:lnTo>
                    <a:pt x="61162" y="191770"/>
                  </a:lnTo>
                  <a:lnTo>
                    <a:pt x="63158" y="193040"/>
                  </a:lnTo>
                  <a:lnTo>
                    <a:pt x="63158" y="199390"/>
                  </a:lnTo>
                  <a:lnTo>
                    <a:pt x="62985" y="201930"/>
                  </a:lnTo>
                  <a:lnTo>
                    <a:pt x="61986" y="201930"/>
                  </a:lnTo>
                  <a:lnTo>
                    <a:pt x="62117" y="202130"/>
                  </a:lnTo>
                  <a:lnTo>
                    <a:pt x="62117" y="203200"/>
                  </a:lnTo>
                  <a:lnTo>
                    <a:pt x="62811" y="203200"/>
                  </a:lnTo>
                  <a:lnTo>
                    <a:pt x="63636" y="204470"/>
                  </a:lnTo>
                  <a:lnTo>
                    <a:pt x="66935" y="208280"/>
                  </a:lnTo>
                  <a:lnTo>
                    <a:pt x="65285" y="212090"/>
                  </a:lnTo>
                  <a:lnTo>
                    <a:pt x="63940" y="214630"/>
                  </a:lnTo>
                  <a:lnTo>
                    <a:pt x="62898" y="214630"/>
                  </a:lnTo>
                  <a:lnTo>
                    <a:pt x="61943" y="215900"/>
                  </a:lnTo>
                  <a:lnTo>
                    <a:pt x="64244" y="217170"/>
                  </a:lnTo>
                  <a:lnTo>
                    <a:pt x="69800" y="217170"/>
                  </a:lnTo>
                  <a:lnTo>
                    <a:pt x="65719" y="226060"/>
                  </a:lnTo>
                  <a:lnTo>
                    <a:pt x="63679" y="232410"/>
                  </a:lnTo>
                  <a:lnTo>
                    <a:pt x="63679" y="238760"/>
                  </a:lnTo>
                  <a:lnTo>
                    <a:pt x="64200" y="240030"/>
                  </a:lnTo>
                  <a:lnTo>
                    <a:pt x="66284" y="246380"/>
                  </a:lnTo>
                  <a:lnTo>
                    <a:pt x="66805" y="248920"/>
                  </a:lnTo>
                  <a:lnTo>
                    <a:pt x="66805" y="255270"/>
                  </a:lnTo>
                  <a:lnTo>
                    <a:pt x="66631" y="256540"/>
                  </a:lnTo>
                  <a:lnTo>
                    <a:pt x="65937" y="257810"/>
                  </a:lnTo>
                  <a:lnTo>
                    <a:pt x="65763" y="259080"/>
                  </a:lnTo>
                  <a:lnTo>
                    <a:pt x="66457" y="269240"/>
                  </a:lnTo>
                  <a:lnTo>
                    <a:pt x="59859" y="269240"/>
                  </a:lnTo>
                  <a:lnTo>
                    <a:pt x="65416" y="274320"/>
                  </a:lnTo>
                  <a:lnTo>
                    <a:pt x="68121" y="274320"/>
                  </a:lnTo>
                  <a:lnTo>
                    <a:pt x="68411" y="276860"/>
                  </a:lnTo>
                  <a:lnTo>
                    <a:pt x="68229" y="279515"/>
                  </a:lnTo>
                  <a:lnTo>
                    <a:pt x="68150" y="283210"/>
                  </a:lnTo>
                  <a:lnTo>
                    <a:pt x="82996" y="303530"/>
                  </a:lnTo>
                  <a:lnTo>
                    <a:pt x="86599" y="308610"/>
                  </a:lnTo>
                  <a:lnTo>
                    <a:pt x="88943" y="314960"/>
                  </a:lnTo>
                  <a:lnTo>
                    <a:pt x="91547" y="317500"/>
                  </a:lnTo>
                  <a:lnTo>
                    <a:pt x="95584" y="320040"/>
                  </a:lnTo>
                  <a:lnTo>
                    <a:pt x="106523" y="323850"/>
                  </a:lnTo>
                  <a:lnTo>
                    <a:pt x="109518" y="328930"/>
                  </a:lnTo>
                  <a:lnTo>
                    <a:pt x="110039" y="335280"/>
                  </a:lnTo>
                  <a:lnTo>
                    <a:pt x="123522" y="335280"/>
                  </a:lnTo>
                  <a:lnTo>
                    <a:pt x="123713" y="336550"/>
                  </a:lnTo>
                  <a:lnTo>
                    <a:pt x="181185" y="336550"/>
                  </a:lnTo>
                  <a:lnTo>
                    <a:pt x="181012" y="339090"/>
                  </a:lnTo>
                  <a:lnTo>
                    <a:pt x="285756" y="339090"/>
                  </a:lnTo>
                  <a:lnTo>
                    <a:pt x="284714" y="340360"/>
                  </a:lnTo>
                  <a:lnTo>
                    <a:pt x="284019" y="340360"/>
                  </a:lnTo>
                  <a:lnTo>
                    <a:pt x="283325" y="345440"/>
                  </a:lnTo>
                  <a:lnTo>
                    <a:pt x="280981" y="349250"/>
                  </a:lnTo>
                  <a:lnTo>
                    <a:pt x="264833" y="349250"/>
                  </a:lnTo>
                  <a:lnTo>
                    <a:pt x="255891" y="353060"/>
                  </a:lnTo>
                  <a:lnTo>
                    <a:pt x="255891" y="354330"/>
                  </a:lnTo>
                  <a:lnTo>
                    <a:pt x="255674" y="356870"/>
                  </a:lnTo>
                  <a:lnTo>
                    <a:pt x="254806" y="364490"/>
                  </a:lnTo>
                  <a:lnTo>
                    <a:pt x="258886" y="364490"/>
                  </a:lnTo>
                  <a:lnTo>
                    <a:pt x="259190" y="365760"/>
                  </a:lnTo>
                  <a:lnTo>
                    <a:pt x="260579" y="370840"/>
                  </a:lnTo>
                  <a:lnTo>
                    <a:pt x="254068" y="372110"/>
                  </a:lnTo>
                  <a:lnTo>
                    <a:pt x="249727" y="373380"/>
                  </a:lnTo>
                  <a:lnTo>
                    <a:pt x="247556" y="374650"/>
                  </a:lnTo>
                  <a:close/>
                </a:path>
                <a:path w="332104" h="401319">
                  <a:moveTo>
                    <a:pt x="270563" y="43180"/>
                  </a:moveTo>
                  <a:lnTo>
                    <a:pt x="267351" y="43180"/>
                  </a:lnTo>
                  <a:lnTo>
                    <a:pt x="267090" y="41910"/>
                  </a:lnTo>
                  <a:lnTo>
                    <a:pt x="266048" y="38100"/>
                  </a:lnTo>
                  <a:lnTo>
                    <a:pt x="265788" y="35560"/>
                  </a:lnTo>
                  <a:lnTo>
                    <a:pt x="265788" y="26670"/>
                  </a:lnTo>
                  <a:lnTo>
                    <a:pt x="284019" y="1270"/>
                  </a:lnTo>
                  <a:lnTo>
                    <a:pt x="311757" y="1270"/>
                  </a:lnTo>
                  <a:lnTo>
                    <a:pt x="315056" y="3810"/>
                  </a:lnTo>
                  <a:lnTo>
                    <a:pt x="317965" y="6350"/>
                  </a:lnTo>
                  <a:lnTo>
                    <a:pt x="320482" y="8890"/>
                  </a:lnTo>
                  <a:lnTo>
                    <a:pt x="323087" y="10160"/>
                  </a:lnTo>
                  <a:lnTo>
                    <a:pt x="325214" y="13970"/>
                  </a:lnTo>
                  <a:lnTo>
                    <a:pt x="326863" y="17780"/>
                  </a:lnTo>
                  <a:lnTo>
                    <a:pt x="328339" y="22860"/>
                  </a:lnTo>
                  <a:lnTo>
                    <a:pt x="328773" y="26670"/>
                  </a:lnTo>
                  <a:lnTo>
                    <a:pt x="327558" y="34290"/>
                  </a:lnTo>
                  <a:lnTo>
                    <a:pt x="328773" y="36830"/>
                  </a:lnTo>
                  <a:lnTo>
                    <a:pt x="331812" y="39370"/>
                  </a:lnTo>
                  <a:lnTo>
                    <a:pt x="331167" y="41910"/>
                  </a:lnTo>
                  <a:lnTo>
                    <a:pt x="268392" y="41910"/>
                  </a:lnTo>
                  <a:lnTo>
                    <a:pt x="270563" y="43180"/>
                  </a:lnTo>
                  <a:close/>
                </a:path>
                <a:path w="332104" h="401319">
                  <a:moveTo>
                    <a:pt x="330900" y="74930"/>
                  </a:moveTo>
                  <a:lnTo>
                    <a:pt x="271084" y="74930"/>
                  </a:lnTo>
                  <a:lnTo>
                    <a:pt x="269672" y="74626"/>
                  </a:lnTo>
                  <a:lnTo>
                    <a:pt x="266700" y="73660"/>
                  </a:lnTo>
                  <a:lnTo>
                    <a:pt x="265180" y="73660"/>
                  </a:lnTo>
                  <a:lnTo>
                    <a:pt x="263704" y="72390"/>
                  </a:lnTo>
                  <a:lnTo>
                    <a:pt x="263704" y="66040"/>
                  </a:lnTo>
                  <a:lnTo>
                    <a:pt x="264529" y="63500"/>
                  </a:lnTo>
                  <a:lnTo>
                    <a:pt x="266179" y="63500"/>
                  </a:lnTo>
                  <a:lnTo>
                    <a:pt x="267828" y="62230"/>
                  </a:lnTo>
                  <a:lnTo>
                    <a:pt x="266309" y="62230"/>
                  </a:lnTo>
                  <a:lnTo>
                    <a:pt x="266309" y="59690"/>
                  </a:lnTo>
                  <a:lnTo>
                    <a:pt x="264790" y="55880"/>
                  </a:lnTo>
                  <a:lnTo>
                    <a:pt x="261751" y="53340"/>
                  </a:lnTo>
                  <a:lnTo>
                    <a:pt x="264008" y="44450"/>
                  </a:lnTo>
                  <a:lnTo>
                    <a:pt x="266222" y="41910"/>
                  </a:lnTo>
                  <a:lnTo>
                    <a:pt x="267090" y="41910"/>
                  </a:lnTo>
                  <a:lnTo>
                    <a:pt x="267351" y="43180"/>
                  </a:lnTo>
                  <a:lnTo>
                    <a:pt x="330844" y="43180"/>
                  </a:lnTo>
                  <a:lnTo>
                    <a:pt x="329555" y="48260"/>
                  </a:lnTo>
                  <a:lnTo>
                    <a:pt x="328817" y="54610"/>
                  </a:lnTo>
                  <a:lnTo>
                    <a:pt x="329598" y="59690"/>
                  </a:lnTo>
                  <a:lnTo>
                    <a:pt x="330466" y="64770"/>
                  </a:lnTo>
                  <a:lnTo>
                    <a:pt x="330813" y="69850"/>
                  </a:lnTo>
                  <a:lnTo>
                    <a:pt x="330900" y="73660"/>
                  </a:lnTo>
                  <a:lnTo>
                    <a:pt x="266700" y="73660"/>
                  </a:lnTo>
                  <a:lnTo>
                    <a:pt x="266615" y="73968"/>
                  </a:lnTo>
                  <a:lnTo>
                    <a:pt x="330900" y="73968"/>
                  </a:lnTo>
                  <a:lnTo>
                    <a:pt x="330900" y="74930"/>
                  </a:lnTo>
                  <a:close/>
                </a:path>
                <a:path w="332104" h="401319">
                  <a:moveTo>
                    <a:pt x="330844" y="43180"/>
                  </a:moveTo>
                  <a:lnTo>
                    <a:pt x="270563" y="43180"/>
                  </a:lnTo>
                  <a:lnTo>
                    <a:pt x="268392" y="41910"/>
                  </a:lnTo>
                  <a:lnTo>
                    <a:pt x="331167" y="41910"/>
                  </a:lnTo>
                  <a:lnTo>
                    <a:pt x="330844" y="43180"/>
                  </a:lnTo>
                  <a:close/>
                </a:path>
                <a:path w="332104" h="401319">
                  <a:moveTo>
                    <a:pt x="269672" y="74626"/>
                  </a:moveTo>
                  <a:lnTo>
                    <a:pt x="266615" y="73968"/>
                  </a:lnTo>
                  <a:lnTo>
                    <a:pt x="266700" y="73660"/>
                  </a:lnTo>
                  <a:lnTo>
                    <a:pt x="269672" y="74626"/>
                  </a:lnTo>
                  <a:close/>
                </a:path>
                <a:path w="332104" h="401319">
                  <a:moveTo>
                    <a:pt x="325214" y="139700"/>
                  </a:moveTo>
                  <a:lnTo>
                    <a:pt x="264095" y="139700"/>
                  </a:lnTo>
                  <a:lnTo>
                    <a:pt x="263400" y="135890"/>
                  </a:lnTo>
                  <a:lnTo>
                    <a:pt x="263314" y="132080"/>
                  </a:lnTo>
                  <a:lnTo>
                    <a:pt x="264355" y="128270"/>
                  </a:lnTo>
                  <a:lnTo>
                    <a:pt x="262142" y="123190"/>
                  </a:lnTo>
                  <a:lnTo>
                    <a:pt x="263617" y="118110"/>
                  </a:lnTo>
                  <a:lnTo>
                    <a:pt x="264659" y="113030"/>
                  </a:lnTo>
                  <a:lnTo>
                    <a:pt x="265267" y="109220"/>
                  </a:lnTo>
                  <a:lnTo>
                    <a:pt x="265962" y="105410"/>
                  </a:lnTo>
                  <a:lnTo>
                    <a:pt x="266309" y="102870"/>
                  </a:lnTo>
                  <a:lnTo>
                    <a:pt x="266309" y="97790"/>
                  </a:lnTo>
                  <a:lnTo>
                    <a:pt x="265875" y="95250"/>
                  </a:lnTo>
                  <a:lnTo>
                    <a:pt x="264138" y="91440"/>
                  </a:lnTo>
                  <a:lnTo>
                    <a:pt x="263704" y="87630"/>
                  </a:lnTo>
                  <a:lnTo>
                    <a:pt x="263704" y="81280"/>
                  </a:lnTo>
                  <a:lnTo>
                    <a:pt x="264876" y="77470"/>
                  </a:lnTo>
                  <a:lnTo>
                    <a:pt x="265744" y="76200"/>
                  </a:lnTo>
                  <a:lnTo>
                    <a:pt x="266352" y="74930"/>
                  </a:lnTo>
                  <a:lnTo>
                    <a:pt x="266615" y="73968"/>
                  </a:lnTo>
                  <a:lnTo>
                    <a:pt x="269672" y="74626"/>
                  </a:lnTo>
                  <a:lnTo>
                    <a:pt x="270606" y="74930"/>
                  </a:lnTo>
                  <a:lnTo>
                    <a:pt x="330900" y="74930"/>
                  </a:lnTo>
                  <a:lnTo>
                    <a:pt x="330813" y="82550"/>
                  </a:lnTo>
                  <a:lnTo>
                    <a:pt x="330640" y="85090"/>
                  </a:lnTo>
                  <a:lnTo>
                    <a:pt x="329598" y="91440"/>
                  </a:lnTo>
                  <a:lnTo>
                    <a:pt x="329424" y="93980"/>
                  </a:lnTo>
                  <a:lnTo>
                    <a:pt x="329338" y="99060"/>
                  </a:lnTo>
                  <a:lnTo>
                    <a:pt x="329598" y="100330"/>
                  </a:lnTo>
                  <a:lnTo>
                    <a:pt x="330640" y="104140"/>
                  </a:lnTo>
                  <a:lnTo>
                    <a:pt x="330900" y="106680"/>
                  </a:lnTo>
                  <a:lnTo>
                    <a:pt x="330900" y="114300"/>
                  </a:lnTo>
                  <a:lnTo>
                    <a:pt x="329338" y="118110"/>
                  </a:lnTo>
                  <a:lnTo>
                    <a:pt x="326212" y="119380"/>
                  </a:lnTo>
                  <a:lnTo>
                    <a:pt x="326212" y="121920"/>
                  </a:lnTo>
                  <a:lnTo>
                    <a:pt x="325040" y="123190"/>
                  </a:lnTo>
                  <a:lnTo>
                    <a:pt x="322696" y="123190"/>
                  </a:lnTo>
                  <a:lnTo>
                    <a:pt x="326082" y="127000"/>
                  </a:lnTo>
                  <a:lnTo>
                    <a:pt x="327384" y="129540"/>
                  </a:lnTo>
                  <a:lnTo>
                    <a:pt x="325821" y="134620"/>
                  </a:lnTo>
                  <a:lnTo>
                    <a:pt x="325300" y="135890"/>
                  </a:lnTo>
                  <a:lnTo>
                    <a:pt x="325040" y="137160"/>
                  </a:lnTo>
                  <a:lnTo>
                    <a:pt x="324866" y="138430"/>
                  </a:lnTo>
                  <a:lnTo>
                    <a:pt x="325214" y="139700"/>
                  </a:lnTo>
                  <a:close/>
                </a:path>
                <a:path w="332104" h="401319">
                  <a:moveTo>
                    <a:pt x="253937" y="158750"/>
                  </a:moveTo>
                  <a:lnTo>
                    <a:pt x="257150" y="148590"/>
                  </a:lnTo>
                  <a:lnTo>
                    <a:pt x="259277" y="140970"/>
                  </a:lnTo>
                  <a:lnTo>
                    <a:pt x="259711" y="139700"/>
                  </a:lnTo>
                  <a:lnTo>
                    <a:pt x="261317" y="138430"/>
                  </a:lnTo>
                  <a:lnTo>
                    <a:pt x="264095" y="139700"/>
                  </a:lnTo>
                  <a:lnTo>
                    <a:pt x="325214" y="139700"/>
                  </a:lnTo>
                  <a:lnTo>
                    <a:pt x="326299" y="142240"/>
                  </a:lnTo>
                  <a:lnTo>
                    <a:pt x="328296" y="146050"/>
                  </a:lnTo>
                  <a:lnTo>
                    <a:pt x="328296" y="148590"/>
                  </a:lnTo>
                  <a:lnTo>
                    <a:pt x="328122" y="149860"/>
                  </a:lnTo>
                  <a:lnTo>
                    <a:pt x="262315" y="149860"/>
                  </a:lnTo>
                  <a:lnTo>
                    <a:pt x="259537" y="151130"/>
                  </a:lnTo>
                  <a:lnTo>
                    <a:pt x="256846" y="153670"/>
                  </a:lnTo>
                  <a:lnTo>
                    <a:pt x="256878" y="156532"/>
                  </a:lnTo>
                  <a:lnTo>
                    <a:pt x="253937" y="158750"/>
                  </a:lnTo>
                  <a:close/>
                </a:path>
                <a:path w="332104" h="401319">
                  <a:moveTo>
                    <a:pt x="256878" y="156532"/>
                  </a:moveTo>
                  <a:lnTo>
                    <a:pt x="256846" y="153670"/>
                  </a:lnTo>
                  <a:lnTo>
                    <a:pt x="259537" y="151130"/>
                  </a:lnTo>
                  <a:lnTo>
                    <a:pt x="262315" y="149860"/>
                  </a:lnTo>
                  <a:lnTo>
                    <a:pt x="264486" y="149860"/>
                  </a:lnTo>
                  <a:lnTo>
                    <a:pt x="265267" y="151130"/>
                  </a:lnTo>
                  <a:lnTo>
                    <a:pt x="262446" y="151130"/>
                  </a:lnTo>
                  <a:lnTo>
                    <a:pt x="262978" y="152167"/>
                  </a:lnTo>
                  <a:lnTo>
                    <a:pt x="262359" y="152400"/>
                  </a:lnTo>
                  <a:lnTo>
                    <a:pt x="256878" y="156532"/>
                  </a:lnTo>
                  <a:close/>
                </a:path>
                <a:path w="332104" h="401319">
                  <a:moveTo>
                    <a:pt x="327775" y="152400"/>
                  </a:moveTo>
                  <a:lnTo>
                    <a:pt x="266048" y="152400"/>
                  </a:lnTo>
                  <a:lnTo>
                    <a:pt x="265357" y="151275"/>
                  </a:lnTo>
                  <a:lnTo>
                    <a:pt x="265744" y="151130"/>
                  </a:lnTo>
                  <a:lnTo>
                    <a:pt x="265267" y="151130"/>
                  </a:lnTo>
                  <a:lnTo>
                    <a:pt x="264486" y="149860"/>
                  </a:lnTo>
                  <a:lnTo>
                    <a:pt x="328122" y="149860"/>
                  </a:lnTo>
                  <a:lnTo>
                    <a:pt x="327948" y="151130"/>
                  </a:lnTo>
                  <a:lnTo>
                    <a:pt x="265744" y="151130"/>
                  </a:lnTo>
                  <a:lnTo>
                    <a:pt x="265357" y="151275"/>
                  </a:lnTo>
                  <a:lnTo>
                    <a:pt x="327929" y="151275"/>
                  </a:lnTo>
                  <a:lnTo>
                    <a:pt x="327775" y="152400"/>
                  </a:lnTo>
                  <a:close/>
                </a:path>
                <a:path w="332104" h="401319">
                  <a:moveTo>
                    <a:pt x="262978" y="152167"/>
                  </a:moveTo>
                  <a:lnTo>
                    <a:pt x="262446" y="151130"/>
                  </a:lnTo>
                  <a:lnTo>
                    <a:pt x="265267" y="151130"/>
                  </a:lnTo>
                  <a:lnTo>
                    <a:pt x="265357" y="151275"/>
                  </a:lnTo>
                  <a:lnTo>
                    <a:pt x="262978" y="152167"/>
                  </a:lnTo>
                  <a:close/>
                </a:path>
                <a:path w="332104" h="401319">
                  <a:moveTo>
                    <a:pt x="266048" y="152400"/>
                  </a:moveTo>
                  <a:lnTo>
                    <a:pt x="263097" y="152400"/>
                  </a:lnTo>
                  <a:lnTo>
                    <a:pt x="262978" y="152167"/>
                  </a:lnTo>
                  <a:lnTo>
                    <a:pt x="265357" y="151275"/>
                  </a:lnTo>
                  <a:lnTo>
                    <a:pt x="266048" y="152400"/>
                  </a:lnTo>
                  <a:close/>
                </a:path>
                <a:path w="332104" h="401319">
                  <a:moveTo>
                    <a:pt x="264506" y="202233"/>
                  </a:moveTo>
                  <a:lnTo>
                    <a:pt x="264008" y="201930"/>
                  </a:lnTo>
                  <a:lnTo>
                    <a:pt x="255413" y="199390"/>
                  </a:lnTo>
                  <a:lnTo>
                    <a:pt x="256195" y="198120"/>
                  </a:lnTo>
                  <a:lnTo>
                    <a:pt x="262011" y="195580"/>
                  </a:lnTo>
                  <a:lnTo>
                    <a:pt x="257584" y="194310"/>
                  </a:lnTo>
                  <a:lnTo>
                    <a:pt x="256585" y="191770"/>
                  </a:lnTo>
                  <a:lnTo>
                    <a:pt x="261447" y="182880"/>
                  </a:lnTo>
                  <a:lnTo>
                    <a:pt x="262663" y="180340"/>
                  </a:lnTo>
                  <a:lnTo>
                    <a:pt x="262663" y="177800"/>
                  </a:lnTo>
                  <a:lnTo>
                    <a:pt x="262315" y="176530"/>
                  </a:lnTo>
                  <a:lnTo>
                    <a:pt x="260926" y="172720"/>
                  </a:lnTo>
                  <a:lnTo>
                    <a:pt x="260579" y="171450"/>
                  </a:lnTo>
                  <a:lnTo>
                    <a:pt x="260579" y="167640"/>
                  </a:lnTo>
                  <a:lnTo>
                    <a:pt x="260926" y="166370"/>
                  </a:lnTo>
                  <a:lnTo>
                    <a:pt x="260622" y="165100"/>
                  </a:lnTo>
                  <a:lnTo>
                    <a:pt x="259667" y="163830"/>
                  </a:lnTo>
                  <a:lnTo>
                    <a:pt x="256889" y="157480"/>
                  </a:lnTo>
                  <a:lnTo>
                    <a:pt x="256878" y="156532"/>
                  </a:lnTo>
                  <a:lnTo>
                    <a:pt x="262359" y="152400"/>
                  </a:lnTo>
                  <a:lnTo>
                    <a:pt x="262978" y="152167"/>
                  </a:lnTo>
                  <a:lnTo>
                    <a:pt x="263097" y="152400"/>
                  </a:lnTo>
                  <a:lnTo>
                    <a:pt x="327775" y="152400"/>
                  </a:lnTo>
                  <a:lnTo>
                    <a:pt x="326212" y="156210"/>
                  </a:lnTo>
                  <a:lnTo>
                    <a:pt x="320743" y="156210"/>
                  </a:lnTo>
                  <a:lnTo>
                    <a:pt x="323694" y="158750"/>
                  </a:lnTo>
                  <a:lnTo>
                    <a:pt x="325170" y="162560"/>
                  </a:lnTo>
                  <a:lnTo>
                    <a:pt x="325073" y="172720"/>
                  </a:lnTo>
                  <a:lnTo>
                    <a:pt x="324780" y="176530"/>
                  </a:lnTo>
                  <a:lnTo>
                    <a:pt x="323998" y="181610"/>
                  </a:lnTo>
                  <a:lnTo>
                    <a:pt x="323477" y="184150"/>
                  </a:lnTo>
                  <a:lnTo>
                    <a:pt x="322739" y="185420"/>
                  </a:lnTo>
                  <a:lnTo>
                    <a:pt x="320916" y="187960"/>
                  </a:lnTo>
                  <a:lnTo>
                    <a:pt x="320482" y="189230"/>
                  </a:lnTo>
                  <a:lnTo>
                    <a:pt x="320916" y="191770"/>
                  </a:lnTo>
                  <a:lnTo>
                    <a:pt x="322088" y="194310"/>
                  </a:lnTo>
                  <a:lnTo>
                    <a:pt x="323998" y="196850"/>
                  </a:lnTo>
                  <a:lnTo>
                    <a:pt x="325995" y="199390"/>
                  </a:lnTo>
                  <a:lnTo>
                    <a:pt x="324476" y="201930"/>
                  </a:lnTo>
                  <a:lnTo>
                    <a:pt x="265918" y="201930"/>
                  </a:lnTo>
                  <a:lnTo>
                    <a:pt x="264506" y="202233"/>
                  </a:lnTo>
                  <a:close/>
                </a:path>
                <a:path w="332104" h="401319">
                  <a:moveTo>
                    <a:pt x="325691" y="157480"/>
                  </a:moveTo>
                  <a:lnTo>
                    <a:pt x="323694" y="157480"/>
                  </a:lnTo>
                  <a:lnTo>
                    <a:pt x="320743" y="156210"/>
                  </a:lnTo>
                  <a:lnTo>
                    <a:pt x="326212" y="156210"/>
                  </a:lnTo>
                  <a:lnTo>
                    <a:pt x="325691" y="157480"/>
                  </a:lnTo>
                  <a:close/>
                </a:path>
                <a:path w="332104" h="401319">
                  <a:moveTo>
                    <a:pt x="62528" y="202764"/>
                  </a:moveTo>
                  <a:lnTo>
                    <a:pt x="62184" y="202233"/>
                  </a:lnTo>
                  <a:lnTo>
                    <a:pt x="62117" y="201930"/>
                  </a:lnTo>
                  <a:lnTo>
                    <a:pt x="62985" y="201930"/>
                  </a:lnTo>
                  <a:lnTo>
                    <a:pt x="62528" y="202764"/>
                  </a:lnTo>
                  <a:close/>
                </a:path>
                <a:path w="332104" h="401319">
                  <a:moveTo>
                    <a:pt x="266092" y="203200"/>
                  </a:moveTo>
                  <a:lnTo>
                    <a:pt x="264506" y="202233"/>
                  </a:lnTo>
                  <a:lnTo>
                    <a:pt x="265918" y="201930"/>
                  </a:lnTo>
                  <a:lnTo>
                    <a:pt x="266092" y="203200"/>
                  </a:lnTo>
                  <a:close/>
                </a:path>
                <a:path w="332104" h="401319">
                  <a:moveTo>
                    <a:pt x="319440" y="203200"/>
                  </a:moveTo>
                  <a:lnTo>
                    <a:pt x="266092" y="203200"/>
                  </a:lnTo>
                  <a:lnTo>
                    <a:pt x="265918" y="201930"/>
                  </a:lnTo>
                  <a:lnTo>
                    <a:pt x="324476" y="201930"/>
                  </a:lnTo>
                  <a:lnTo>
                    <a:pt x="319440" y="203200"/>
                  </a:lnTo>
                  <a:close/>
                </a:path>
                <a:path w="332104" h="401319">
                  <a:moveTo>
                    <a:pt x="62290" y="203200"/>
                  </a:moveTo>
                  <a:lnTo>
                    <a:pt x="62117" y="203200"/>
                  </a:lnTo>
                  <a:lnTo>
                    <a:pt x="62117" y="202130"/>
                  </a:lnTo>
                  <a:lnTo>
                    <a:pt x="62528" y="202764"/>
                  </a:lnTo>
                  <a:lnTo>
                    <a:pt x="62290" y="203200"/>
                  </a:lnTo>
                  <a:close/>
                </a:path>
                <a:path w="332104" h="401319">
                  <a:moveTo>
                    <a:pt x="259385" y="232410"/>
                  </a:moveTo>
                  <a:lnTo>
                    <a:pt x="258582" y="232410"/>
                  </a:lnTo>
                  <a:lnTo>
                    <a:pt x="256498" y="229870"/>
                  </a:lnTo>
                  <a:lnTo>
                    <a:pt x="254589" y="224790"/>
                  </a:lnTo>
                  <a:lnTo>
                    <a:pt x="255457" y="219710"/>
                  </a:lnTo>
                  <a:lnTo>
                    <a:pt x="257063" y="217170"/>
                  </a:lnTo>
                  <a:lnTo>
                    <a:pt x="261751" y="214630"/>
                  </a:lnTo>
                  <a:lnTo>
                    <a:pt x="259537" y="214630"/>
                  </a:lnTo>
                  <a:lnTo>
                    <a:pt x="259537" y="213360"/>
                  </a:lnTo>
                  <a:lnTo>
                    <a:pt x="259103" y="210820"/>
                  </a:lnTo>
                  <a:lnTo>
                    <a:pt x="258235" y="208280"/>
                  </a:lnTo>
                  <a:lnTo>
                    <a:pt x="257454" y="204470"/>
                  </a:lnTo>
                  <a:lnTo>
                    <a:pt x="260015" y="203200"/>
                  </a:lnTo>
                  <a:lnTo>
                    <a:pt x="264506" y="202233"/>
                  </a:lnTo>
                  <a:lnTo>
                    <a:pt x="266092" y="203200"/>
                  </a:lnTo>
                  <a:lnTo>
                    <a:pt x="319440" y="203200"/>
                  </a:lnTo>
                  <a:lnTo>
                    <a:pt x="321177" y="204470"/>
                  </a:lnTo>
                  <a:lnTo>
                    <a:pt x="322045" y="204470"/>
                  </a:lnTo>
                  <a:lnTo>
                    <a:pt x="322045" y="208280"/>
                  </a:lnTo>
                  <a:lnTo>
                    <a:pt x="321915" y="209550"/>
                  </a:lnTo>
                  <a:lnTo>
                    <a:pt x="321654" y="210820"/>
                  </a:lnTo>
                  <a:lnTo>
                    <a:pt x="321003" y="212090"/>
                  </a:lnTo>
                  <a:lnTo>
                    <a:pt x="320829" y="213360"/>
                  </a:lnTo>
                  <a:lnTo>
                    <a:pt x="321264" y="215900"/>
                  </a:lnTo>
                  <a:lnTo>
                    <a:pt x="321524" y="218440"/>
                  </a:lnTo>
                  <a:lnTo>
                    <a:pt x="321524" y="220980"/>
                  </a:lnTo>
                  <a:lnTo>
                    <a:pt x="319527" y="226060"/>
                  </a:lnTo>
                  <a:lnTo>
                    <a:pt x="318572" y="229870"/>
                  </a:lnTo>
                  <a:lnTo>
                    <a:pt x="318659" y="231140"/>
                  </a:lnTo>
                  <a:lnTo>
                    <a:pt x="259537" y="231140"/>
                  </a:lnTo>
                  <a:lnTo>
                    <a:pt x="259385" y="232410"/>
                  </a:lnTo>
                  <a:close/>
                </a:path>
                <a:path w="332104" h="401319">
                  <a:moveTo>
                    <a:pt x="62811" y="203200"/>
                  </a:moveTo>
                  <a:lnTo>
                    <a:pt x="62290" y="203200"/>
                  </a:lnTo>
                  <a:lnTo>
                    <a:pt x="62528" y="202764"/>
                  </a:lnTo>
                  <a:lnTo>
                    <a:pt x="62811" y="203200"/>
                  </a:lnTo>
                  <a:close/>
                </a:path>
                <a:path w="332104" h="401319">
                  <a:moveTo>
                    <a:pt x="318659" y="256540"/>
                  </a:moveTo>
                  <a:lnTo>
                    <a:pt x="261881" y="256540"/>
                  </a:lnTo>
                  <a:lnTo>
                    <a:pt x="259537" y="254000"/>
                  </a:lnTo>
                  <a:lnTo>
                    <a:pt x="256933" y="254000"/>
                  </a:lnTo>
                  <a:lnTo>
                    <a:pt x="257193" y="250190"/>
                  </a:lnTo>
                  <a:lnTo>
                    <a:pt x="257540" y="246380"/>
                  </a:lnTo>
                  <a:lnTo>
                    <a:pt x="258582" y="243840"/>
                  </a:lnTo>
                  <a:lnTo>
                    <a:pt x="260319" y="243840"/>
                  </a:lnTo>
                  <a:lnTo>
                    <a:pt x="258669" y="240030"/>
                  </a:lnTo>
                  <a:lnTo>
                    <a:pt x="258105" y="237490"/>
                  </a:lnTo>
                  <a:lnTo>
                    <a:pt x="258625" y="234950"/>
                  </a:lnTo>
                  <a:lnTo>
                    <a:pt x="259233" y="233680"/>
                  </a:lnTo>
                  <a:lnTo>
                    <a:pt x="259537" y="231140"/>
                  </a:lnTo>
                  <a:lnTo>
                    <a:pt x="263097" y="231140"/>
                  </a:lnTo>
                  <a:lnTo>
                    <a:pt x="260839" y="232410"/>
                  </a:lnTo>
                  <a:lnTo>
                    <a:pt x="318746" y="232410"/>
                  </a:lnTo>
                  <a:lnTo>
                    <a:pt x="320265" y="234950"/>
                  </a:lnTo>
                  <a:lnTo>
                    <a:pt x="323217" y="240030"/>
                  </a:lnTo>
                  <a:lnTo>
                    <a:pt x="319050" y="243840"/>
                  </a:lnTo>
                  <a:lnTo>
                    <a:pt x="316706" y="247650"/>
                  </a:lnTo>
                  <a:lnTo>
                    <a:pt x="315664" y="250190"/>
                  </a:lnTo>
                  <a:lnTo>
                    <a:pt x="316489" y="252730"/>
                  </a:lnTo>
                  <a:lnTo>
                    <a:pt x="317212" y="254000"/>
                  </a:lnTo>
                  <a:lnTo>
                    <a:pt x="257757" y="254000"/>
                  </a:lnTo>
                  <a:lnTo>
                    <a:pt x="257404" y="254383"/>
                  </a:lnTo>
                  <a:lnTo>
                    <a:pt x="317430" y="254383"/>
                  </a:lnTo>
                  <a:lnTo>
                    <a:pt x="318659" y="256540"/>
                  </a:lnTo>
                  <a:close/>
                </a:path>
                <a:path w="332104" h="401319">
                  <a:moveTo>
                    <a:pt x="318746" y="232410"/>
                  </a:moveTo>
                  <a:lnTo>
                    <a:pt x="260839" y="232410"/>
                  </a:lnTo>
                  <a:lnTo>
                    <a:pt x="263097" y="231140"/>
                  </a:lnTo>
                  <a:lnTo>
                    <a:pt x="318659" y="231140"/>
                  </a:lnTo>
                  <a:lnTo>
                    <a:pt x="318746" y="232410"/>
                  </a:lnTo>
                  <a:close/>
                </a:path>
                <a:path w="332104" h="401319">
                  <a:moveTo>
                    <a:pt x="261881" y="256540"/>
                  </a:moveTo>
                  <a:lnTo>
                    <a:pt x="258495" y="255270"/>
                  </a:lnTo>
                  <a:lnTo>
                    <a:pt x="257404" y="254383"/>
                  </a:lnTo>
                  <a:lnTo>
                    <a:pt x="257757" y="254000"/>
                  </a:lnTo>
                  <a:lnTo>
                    <a:pt x="259537" y="254000"/>
                  </a:lnTo>
                  <a:lnTo>
                    <a:pt x="261881" y="256540"/>
                  </a:lnTo>
                  <a:close/>
                </a:path>
                <a:path w="332104" h="401319">
                  <a:moveTo>
                    <a:pt x="254849" y="267970"/>
                  </a:moveTo>
                  <a:lnTo>
                    <a:pt x="254849" y="261620"/>
                  </a:lnTo>
                  <a:lnTo>
                    <a:pt x="255413" y="256540"/>
                  </a:lnTo>
                  <a:lnTo>
                    <a:pt x="257404" y="254383"/>
                  </a:lnTo>
                  <a:lnTo>
                    <a:pt x="258495" y="255270"/>
                  </a:lnTo>
                  <a:lnTo>
                    <a:pt x="261881" y="256540"/>
                  </a:lnTo>
                  <a:lnTo>
                    <a:pt x="318659" y="256540"/>
                  </a:lnTo>
                  <a:lnTo>
                    <a:pt x="315881" y="261620"/>
                  </a:lnTo>
                  <a:lnTo>
                    <a:pt x="314014" y="264160"/>
                  </a:lnTo>
                  <a:lnTo>
                    <a:pt x="312756" y="264160"/>
                  </a:lnTo>
                  <a:lnTo>
                    <a:pt x="314752" y="265430"/>
                  </a:lnTo>
                  <a:lnTo>
                    <a:pt x="259450" y="265430"/>
                  </a:lnTo>
                  <a:lnTo>
                    <a:pt x="254849" y="267970"/>
                  </a:lnTo>
                  <a:close/>
                </a:path>
                <a:path w="332104" h="401319">
                  <a:moveTo>
                    <a:pt x="313884" y="274320"/>
                  </a:moveTo>
                  <a:lnTo>
                    <a:pt x="260666" y="274320"/>
                  </a:lnTo>
                  <a:lnTo>
                    <a:pt x="258028" y="272566"/>
                  </a:lnTo>
                  <a:lnTo>
                    <a:pt x="257410" y="271780"/>
                  </a:lnTo>
                  <a:lnTo>
                    <a:pt x="260883" y="266700"/>
                  </a:lnTo>
                  <a:lnTo>
                    <a:pt x="259450" y="265430"/>
                  </a:lnTo>
                  <a:lnTo>
                    <a:pt x="314752" y="265430"/>
                  </a:lnTo>
                  <a:lnTo>
                    <a:pt x="314752" y="270510"/>
                  </a:lnTo>
                  <a:lnTo>
                    <a:pt x="314463" y="271780"/>
                  </a:lnTo>
                  <a:lnTo>
                    <a:pt x="257974" y="271780"/>
                  </a:lnTo>
                  <a:lnTo>
                    <a:pt x="262142" y="273050"/>
                  </a:lnTo>
                  <a:lnTo>
                    <a:pt x="314174" y="273050"/>
                  </a:lnTo>
                  <a:lnTo>
                    <a:pt x="313884" y="274320"/>
                  </a:lnTo>
                  <a:close/>
                </a:path>
                <a:path w="332104" h="401319">
                  <a:moveTo>
                    <a:pt x="65416" y="274320"/>
                  </a:moveTo>
                  <a:lnTo>
                    <a:pt x="59859" y="269240"/>
                  </a:lnTo>
                  <a:lnTo>
                    <a:pt x="61292" y="269240"/>
                  </a:lnTo>
                  <a:lnTo>
                    <a:pt x="66230" y="270351"/>
                  </a:lnTo>
                  <a:lnTo>
                    <a:pt x="65416" y="274320"/>
                  </a:lnTo>
                  <a:close/>
                </a:path>
                <a:path w="332104" h="401319">
                  <a:moveTo>
                    <a:pt x="66230" y="270351"/>
                  </a:moveTo>
                  <a:lnTo>
                    <a:pt x="61292" y="269240"/>
                  </a:lnTo>
                  <a:lnTo>
                    <a:pt x="66457" y="269240"/>
                  </a:lnTo>
                  <a:lnTo>
                    <a:pt x="66230" y="270351"/>
                  </a:lnTo>
                  <a:close/>
                </a:path>
                <a:path w="332104" h="401319">
                  <a:moveTo>
                    <a:pt x="306852" y="297180"/>
                  </a:moveTo>
                  <a:lnTo>
                    <a:pt x="253026" y="297180"/>
                  </a:lnTo>
                  <a:lnTo>
                    <a:pt x="249032" y="290830"/>
                  </a:lnTo>
                  <a:lnTo>
                    <a:pt x="247947" y="285750"/>
                  </a:lnTo>
                  <a:lnTo>
                    <a:pt x="251593" y="281940"/>
                  </a:lnTo>
                  <a:lnTo>
                    <a:pt x="252082" y="278130"/>
                  </a:lnTo>
                  <a:lnTo>
                    <a:pt x="252158" y="275590"/>
                  </a:lnTo>
                  <a:lnTo>
                    <a:pt x="251724" y="269240"/>
                  </a:lnTo>
                  <a:lnTo>
                    <a:pt x="258322" y="273050"/>
                  </a:lnTo>
                  <a:lnTo>
                    <a:pt x="260666" y="274320"/>
                  </a:lnTo>
                  <a:lnTo>
                    <a:pt x="313884" y="274320"/>
                  </a:lnTo>
                  <a:lnTo>
                    <a:pt x="312727" y="275590"/>
                  </a:lnTo>
                  <a:lnTo>
                    <a:pt x="306027" y="275590"/>
                  </a:lnTo>
                  <a:lnTo>
                    <a:pt x="308371" y="278130"/>
                  </a:lnTo>
                  <a:lnTo>
                    <a:pt x="309268" y="278130"/>
                  </a:lnTo>
                  <a:lnTo>
                    <a:pt x="310889" y="279400"/>
                  </a:lnTo>
                  <a:lnTo>
                    <a:pt x="304248" y="281940"/>
                  </a:lnTo>
                  <a:lnTo>
                    <a:pt x="303423" y="283210"/>
                  </a:lnTo>
                  <a:lnTo>
                    <a:pt x="305246" y="284480"/>
                  </a:lnTo>
                  <a:lnTo>
                    <a:pt x="312321" y="284480"/>
                  </a:lnTo>
                  <a:lnTo>
                    <a:pt x="311241" y="294640"/>
                  </a:lnTo>
                  <a:lnTo>
                    <a:pt x="307286" y="294640"/>
                  </a:lnTo>
                  <a:lnTo>
                    <a:pt x="306114" y="295910"/>
                  </a:lnTo>
                  <a:lnTo>
                    <a:pt x="306852" y="297180"/>
                  </a:lnTo>
                  <a:close/>
                </a:path>
                <a:path w="332104" h="401319">
                  <a:moveTo>
                    <a:pt x="68121" y="274320"/>
                  </a:moveTo>
                  <a:lnTo>
                    <a:pt x="65416" y="274320"/>
                  </a:lnTo>
                  <a:lnTo>
                    <a:pt x="66230" y="270351"/>
                  </a:lnTo>
                  <a:lnTo>
                    <a:pt x="66935" y="270510"/>
                  </a:lnTo>
                  <a:lnTo>
                    <a:pt x="67977" y="273050"/>
                  </a:lnTo>
                  <a:lnTo>
                    <a:pt x="68121" y="274320"/>
                  </a:lnTo>
                  <a:close/>
                </a:path>
                <a:path w="332104" h="401319">
                  <a:moveTo>
                    <a:pt x="258028" y="272566"/>
                  </a:moveTo>
                  <a:lnTo>
                    <a:pt x="256846" y="271780"/>
                  </a:lnTo>
                  <a:lnTo>
                    <a:pt x="257410" y="271780"/>
                  </a:lnTo>
                  <a:lnTo>
                    <a:pt x="258028" y="272566"/>
                  </a:lnTo>
                  <a:close/>
                </a:path>
                <a:path w="332104" h="401319">
                  <a:moveTo>
                    <a:pt x="314174" y="273050"/>
                  </a:moveTo>
                  <a:lnTo>
                    <a:pt x="262142" y="273050"/>
                  </a:lnTo>
                  <a:lnTo>
                    <a:pt x="257974" y="271780"/>
                  </a:lnTo>
                  <a:lnTo>
                    <a:pt x="314463" y="271780"/>
                  </a:lnTo>
                  <a:lnTo>
                    <a:pt x="314174" y="273050"/>
                  </a:lnTo>
                  <a:close/>
                </a:path>
                <a:path w="332104" h="401319">
                  <a:moveTo>
                    <a:pt x="258756" y="273050"/>
                  </a:moveTo>
                  <a:lnTo>
                    <a:pt x="258408" y="273050"/>
                  </a:lnTo>
                  <a:lnTo>
                    <a:pt x="258028" y="272566"/>
                  </a:lnTo>
                  <a:lnTo>
                    <a:pt x="258756" y="273050"/>
                  </a:lnTo>
                  <a:close/>
                </a:path>
                <a:path w="332104" h="401319">
                  <a:moveTo>
                    <a:pt x="309268" y="278130"/>
                  </a:moveTo>
                  <a:lnTo>
                    <a:pt x="308371" y="278130"/>
                  </a:lnTo>
                  <a:lnTo>
                    <a:pt x="306027" y="275590"/>
                  </a:lnTo>
                  <a:lnTo>
                    <a:pt x="309268" y="278130"/>
                  </a:lnTo>
                  <a:close/>
                </a:path>
                <a:path w="332104" h="401319">
                  <a:moveTo>
                    <a:pt x="310412" y="278130"/>
                  </a:moveTo>
                  <a:lnTo>
                    <a:pt x="309268" y="278130"/>
                  </a:lnTo>
                  <a:lnTo>
                    <a:pt x="306027" y="275590"/>
                  </a:lnTo>
                  <a:lnTo>
                    <a:pt x="312727" y="275590"/>
                  </a:lnTo>
                  <a:lnTo>
                    <a:pt x="310412" y="278130"/>
                  </a:lnTo>
                  <a:close/>
                </a:path>
                <a:path w="332104" h="401319">
                  <a:moveTo>
                    <a:pt x="312321" y="284480"/>
                  </a:moveTo>
                  <a:lnTo>
                    <a:pt x="305246" y="284480"/>
                  </a:lnTo>
                  <a:lnTo>
                    <a:pt x="310629" y="281940"/>
                  </a:lnTo>
                  <a:lnTo>
                    <a:pt x="310877" y="279515"/>
                  </a:lnTo>
                  <a:lnTo>
                    <a:pt x="311193" y="279400"/>
                  </a:lnTo>
                  <a:lnTo>
                    <a:pt x="312321" y="284480"/>
                  </a:lnTo>
                  <a:close/>
                </a:path>
                <a:path w="332104" h="401319">
                  <a:moveTo>
                    <a:pt x="305246" y="284480"/>
                  </a:moveTo>
                  <a:lnTo>
                    <a:pt x="303423" y="283210"/>
                  </a:lnTo>
                  <a:lnTo>
                    <a:pt x="304248" y="281940"/>
                  </a:lnTo>
                  <a:lnTo>
                    <a:pt x="310877" y="279515"/>
                  </a:lnTo>
                  <a:lnTo>
                    <a:pt x="310629" y="281940"/>
                  </a:lnTo>
                  <a:lnTo>
                    <a:pt x="305246" y="284480"/>
                  </a:lnTo>
                  <a:close/>
                </a:path>
                <a:path w="332104" h="401319">
                  <a:moveTo>
                    <a:pt x="299212" y="318770"/>
                  </a:moveTo>
                  <a:lnTo>
                    <a:pt x="240264" y="318770"/>
                  </a:lnTo>
                  <a:lnTo>
                    <a:pt x="234591" y="314568"/>
                  </a:lnTo>
                  <a:lnTo>
                    <a:pt x="236227" y="311150"/>
                  </a:lnTo>
                  <a:lnTo>
                    <a:pt x="239743" y="306070"/>
                  </a:lnTo>
                  <a:lnTo>
                    <a:pt x="242868" y="300990"/>
                  </a:lnTo>
                  <a:lnTo>
                    <a:pt x="244431" y="299720"/>
                  </a:lnTo>
                  <a:lnTo>
                    <a:pt x="247556" y="294640"/>
                  </a:lnTo>
                  <a:lnTo>
                    <a:pt x="249900" y="294640"/>
                  </a:lnTo>
                  <a:lnTo>
                    <a:pt x="253026" y="297180"/>
                  </a:lnTo>
                  <a:lnTo>
                    <a:pt x="306852" y="297180"/>
                  </a:lnTo>
                  <a:lnTo>
                    <a:pt x="307590" y="298450"/>
                  </a:lnTo>
                  <a:lnTo>
                    <a:pt x="308111" y="299720"/>
                  </a:lnTo>
                  <a:lnTo>
                    <a:pt x="301339" y="299720"/>
                  </a:lnTo>
                  <a:lnTo>
                    <a:pt x="306849" y="302162"/>
                  </a:lnTo>
                  <a:lnTo>
                    <a:pt x="306982" y="302260"/>
                  </a:lnTo>
                  <a:lnTo>
                    <a:pt x="306114" y="304800"/>
                  </a:lnTo>
                  <a:lnTo>
                    <a:pt x="305897" y="308610"/>
                  </a:lnTo>
                  <a:lnTo>
                    <a:pt x="305897" y="312420"/>
                  </a:lnTo>
                  <a:lnTo>
                    <a:pt x="301817" y="313690"/>
                  </a:lnTo>
                  <a:lnTo>
                    <a:pt x="299646" y="314960"/>
                  </a:lnTo>
                  <a:lnTo>
                    <a:pt x="299386" y="316230"/>
                  </a:lnTo>
                  <a:lnTo>
                    <a:pt x="299212" y="318770"/>
                  </a:lnTo>
                  <a:close/>
                </a:path>
                <a:path w="332104" h="401319">
                  <a:moveTo>
                    <a:pt x="311106" y="295910"/>
                  </a:moveTo>
                  <a:lnTo>
                    <a:pt x="307286" y="294640"/>
                  </a:lnTo>
                  <a:lnTo>
                    <a:pt x="311241" y="294640"/>
                  </a:lnTo>
                  <a:lnTo>
                    <a:pt x="311106" y="295910"/>
                  </a:lnTo>
                  <a:close/>
                </a:path>
                <a:path w="332104" h="401319">
                  <a:moveTo>
                    <a:pt x="306849" y="302162"/>
                  </a:moveTo>
                  <a:lnTo>
                    <a:pt x="301339" y="299720"/>
                  </a:lnTo>
                  <a:lnTo>
                    <a:pt x="305246" y="300990"/>
                  </a:lnTo>
                  <a:lnTo>
                    <a:pt x="306849" y="302162"/>
                  </a:lnTo>
                  <a:close/>
                </a:path>
                <a:path w="332104" h="401319">
                  <a:moveTo>
                    <a:pt x="309153" y="302260"/>
                  </a:moveTo>
                  <a:lnTo>
                    <a:pt x="307069" y="302260"/>
                  </a:lnTo>
                  <a:lnTo>
                    <a:pt x="306849" y="302162"/>
                  </a:lnTo>
                  <a:lnTo>
                    <a:pt x="305246" y="300990"/>
                  </a:lnTo>
                  <a:lnTo>
                    <a:pt x="301339" y="299720"/>
                  </a:lnTo>
                  <a:lnTo>
                    <a:pt x="308111" y="299720"/>
                  </a:lnTo>
                  <a:lnTo>
                    <a:pt x="309153" y="302260"/>
                  </a:lnTo>
                  <a:close/>
                </a:path>
                <a:path w="332104" h="401319">
                  <a:moveTo>
                    <a:pt x="297867" y="320040"/>
                  </a:moveTo>
                  <a:lnTo>
                    <a:pt x="226981" y="320040"/>
                  </a:lnTo>
                  <a:lnTo>
                    <a:pt x="227675" y="318770"/>
                  </a:lnTo>
                  <a:lnTo>
                    <a:pt x="228674" y="316230"/>
                  </a:lnTo>
                  <a:lnTo>
                    <a:pt x="229976" y="311150"/>
                  </a:lnTo>
                  <a:lnTo>
                    <a:pt x="234591" y="314568"/>
                  </a:lnTo>
                  <a:lnTo>
                    <a:pt x="234404" y="314960"/>
                  </a:lnTo>
                  <a:lnTo>
                    <a:pt x="235749" y="316230"/>
                  </a:lnTo>
                  <a:lnTo>
                    <a:pt x="240264" y="318770"/>
                  </a:lnTo>
                  <a:lnTo>
                    <a:pt x="299212" y="318770"/>
                  </a:lnTo>
                  <a:lnTo>
                    <a:pt x="297867" y="320040"/>
                  </a:lnTo>
                  <a:close/>
                </a:path>
                <a:path w="332104" h="401319">
                  <a:moveTo>
                    <a:pt x="240264" y="318770"/>
                  </a:moveTo>
                  <a:lnTo>
                    <a:pt x="235749" y="316230"/>
                  </a:lnTo>
                  <a:lnTo>
                    <a:pt x="234404" y="314960"/>
                  </a:lnTo>
                  <a:lnTo>
                    <a:pt x="234591" y="314568"/>
                  </a:lnTo>
                  <a:lnTo>
                    <a:pt x="240264" y="318770"/>
                  </a:lnTo>
                  <a:close/>
                </a:path>
                <a:path w="332104" h="401319">
                  <a:moveTo>
                    <a:pt x="297042" y="331470"/>
                  </a:moveTo>
                  <a:lnTo>
                    <a:pt x="201804" y="331470"/>
                  </a:lnTo>
                  <a:lnTo>
                    <a:pt x="207360" y="328930"/>
                  </a:lnTo>
                  <a:lnTo>
                    <a:pt x="212396" y="328930"/>
                  </a:lnTo>
                  <a:lnTo>
                    <a:pt x="212743" y="327660"/>
                  </a:lnTo>
                  <a:lnTo>
                    <a:pt x="214306" y="326390"/>
                  </a:lnTo>
                  <a:lnTo>
                    <a:pt x="225288" y="321310"/>
                  </a:lnTo>
                  <a:lnTo>
                    <a:pt x="226373" y="320040"/>
                  </a:lnTo>
                  <a:lnTo>
                    <a:pt x="295349" y="320040"/>
                  </a:lnTo>
                  <a:lnTo>
                    <a:pt x="295957" y="321310"/>
                  </a:lnTo>
                  <a:lnTo>
                    <a:pt x="295783" y="322580"/>
                  </a:lnTo>
                  <a:lnTo>
                    <a:pt x="293873" y="322580"/>
                  </a:lnTo>
                  <a:lnTo>
                    <a:pt x="294611" y="326390"/>
                  </a:lnTo>
                  <a:lnTo>
                    <a:pt x="297042" y="331470"/>
                  </a:lnTo>
                  <a:close/>
                </a:path>
                <a:path w="332104" h="401319">
                  <a:moveTo>
                    <a:pt x="123140" y="332740"/>
                  </a:moveTo>
                  <a:lnTo>
                    <a:pt x="115335" y="332740"/>
                  </a:lnTo>
                  <a:lnTo>
                    <a:pt x="114592" y="332457"/>
                  </a:lnTo>
                  <a:lnTo>
                    <a:pt x="115335" y="331470"/>
                  </a:lnTo>
                  <a:lnTo>
                    <a:pt x="120891" y="327660"/>
                  </a:lnTo>
                  <a:lnTo>
                    <a:pt x="122758" y="330200"/>
                  </a:lnTo>
                  <a:lnTo>
                    <a:pt x="123140" y="332740"/>
                  </a:lnTo>
                  <a:close/>
                </a:path>
                <a:path w="332104" h="401319">
                  <a:moveTo>
                    <a:pt x="285756" y="339090"/>
                  </a:moveTo>
                  <a:lnTo>
                    <a:pt x="181012" y="339090"/>
                  </a:lnTo>
                  <a:lnTo>
                    <a:pt x="181333" y="336406"/>
                  </a:lnTo>
                  <a:lnTo>
                    <a:pt x="182488" y="335280"/>
                  </a:lnTo>
                  <a:lnTo>
                    <a:pt x="187436" y="335280"/>
                  </a:lnTo>
                  <a:lnTo>
                    <a:pt x="190605" y="332740"/>
                  </a:lnTo>
                  <a:lnTo>
                    <a:pt x="194425" y="330200"/>
                  </a:lnTo>
                  <a:lnTo>
                    <a:pt x="198418" y="331470"/>
                  </a:lnTo>
                  <a:lnTo>
                    <a:pt x="297042" y="331470"/>
                  </a:lnTo>
                  <a:lnTo>
                    <a:pt x="291833" y="334010"/>
                  </a:lnTo>
                  <a:lnTo>
                    <a:pt x="288534" y="335280"/>
                  </a:lnTo>
                  <a:lnTo>
                    <a:pt x="285756" y="339090"/>
                  </a:lnTo>
                  <a:close/>
                </a:path>
                <a:path w="332104" h="401319">
                  <a:moveTo>
                    <a:pt x="123522" y="335280"/>
                  </a:moveTo>
                  <a:lnTo>
                    <a:pt x="110039" y="335280"/>
                  </a:lnTo>
                  <a:lnTo>
                    <a:pt x="110907" y="332740"/>
                  </a:lnTo>
                  <a:lnTo>
                    <a:pt x="111993" y="331470"/>
                  </a:lnTo>
                  <a:lnTo>
                    <a:pt x="114592" y="332457"/>
                  </a:lnTo>
                  <a:lnTo>
                    <a:pt x="114380" y="332740"/>
                  </a:lnTo>
                  <a:lnTo>
                    <a:pt x="123140" y="332740"/>
                  </a:lnTo>
                  <a:lnTo>
                    <a:pt x="123522" y="335280"/>
                  </a:lnTo>
                  <a:close/>
                </a:path>
                <a:path w="332104" h="401319">
                  <a:moveTo>
                    <a:pt x="181185" y="336550"/>
                  </a:moveTo>
                  <a:lnTo>
                    <a:pt x="154055" y="336550"/>
                  </a:lnTo>
                  <a:lnTo>
                    <a:pt x="161435" y="334010"/>
                  </a:lnTo>
                  <a:lnTo>
                    <a:pt x="165862" y="334010"/>
                  </a:lnTo>
                  <a:lnTo>
                    <a:pt x="170984" y="332740"/>
                  </a:lnTo>
                  <a:lnTo>
                    <a:pt x="178277" y="331470"/>
                  </a:lnTo>
                  <a:lnTo>
                    <a:pt x="181619" y="334010"/>
                  </a:lnTo>
                  <a:lnTo>
                    <a:pt x="181333" y="336406"/>
                  </a:lnTo>
                  <a:lnTo>
                    <a:pt x="181185" y="336550"/>
                  </a:lnTo>
                  <a:close/>
                </a:path>
                <a:path w="332104" h="401319">
                  <a:moveTo>
                    <a:pt x="115335" y="332740"/>
                  </a:moveTo>
                  <a:lnTo>
                    <a:pt x="114380" y="332740"/>
                  </a:lnTo>
                  <a:lnTo>
                    <a:pt x="114592" y="332457"/>
                  </a:lnTo>
                  <a:lnTo>
                    <a:pt x="115335" y="332740"/>
                  </a:lnTo>
                  <a:close/>
                </a:path>
                <a:path w="332104" h="401319">
                  <a:moveTo>
                    <a:pt x="154055" y="336550"/>
                  </a:moveTo>
                  <a:lnTo>
                    <a:pt x="123713" y="336550"/>
                  </a:lnTo>
                  <a:lnTo>
                    <a:pt x="123973" y="334010"/>
                  </a:lnTo>
                  <a:lnTo>
                    <a:pt x="124928" y="332740"/>
                  </a:lnTo>
                  <a:lnTo>
                    <a:pt x="128314" y="332740"/>
                  </a:lnTo>
                  <a:lnTo>
                    <a:pt x="129790" y="334010"/>
                  </a:lnTo>
                  <a:lnTo>
                    <a:pt x="133610" y="334010"/>
                  </a:lnTo>
                  <a:lnTo>
                    <a:pt x="134218" y="335280"/>
                  </a:lnTo>
                  <a:lnTo>
                    <a:pt x="149411" y="335280"/>
                  </a:lnTo>
                  <a:lnTo>
                    <a:pt x="154055" y="336550"/>
                  </a:lnTo>
                  <a:close/>
                </a:path>
                <a:path w="332104" h="401319">
                  <a:moveTo>
                    <a:pt x="149411" y="335280"/>
                  </a:moveTo>
                  <a:lnTo>
                    <a:pt x="135737" y="335280"/>
                  </a:lnTo>
                  <a:lnTo>
                    <a:pt x="136345" y="334010"/>
                  </a:lnTo>
                  <a:lnTo>
                    <a:pt x="138428" y="334010"/>
                  </a:lnTo>
                  <a:lnTo>
                    <a:pt x="140555" y="332740"/>
                  </a:lnTo>
                  <a:lnTo>
                    <a:pt x="143767" y="332740"/>
                  </a:lnTo>
                  <a:lnTo>
                    <a:pt x="149411" y="335280"/>
                  </a:lnTo>
                  <a:close/>
                </a:path>
                <a:path w="332104" h="401319">
                  <a:moveTo>
                    <a:pt x="181012" y="339090"/>
                  </a:moveTo>
                  <a:lnTo>
                    <a:pt x="181185" y="336550"/>
                  </a:lnTo>
                  <a:lnTo>
                    <a:pt x="181333" y="336406"/>
                  </a:lnTo>
                  <a:lnTo>
                    <a:pt x="181012" y="339090"/>
                  </a:lnTo>
                  <a:close/>
                </a:path>
                <a:path w="332104" h="401319">
                  <a:moveTo>
                    <a:pt x="258495" y="364490"/>
                  </a:moveTo>
                  <a:lnTo>
                    <a:pt x="254806" y="364490"/>
                  </a:lnTo>
                  <a:lnTo>
                    <a:pt x="255674" y="356870"/>
                  </a:lnTo>
                  <a:lnTo>
                    <a:pt x="255891" y="354330"/>
                  </a:lnTo>
                  <a:lnTo>
                    <a:pt x="255891" y="353060"/>
                  </a:lnTo>
                  <a:lnTo>
                    <a:pt x="264833" y="349250"/>
                  </a:lnTo>
                  <a:lnTo>
                    <a:pt x="268523" y="349250"/>
                  </a:lnTo>
                  <a:lnTo>
                    <a:pt x="265397" y="359410"/>
                  </a:lnTo>
                  <a:lnTo>
                    <a:pt x="263965" y="361950"/>
                  </a:lnTo>
                  <a:lnTo>
                    <a:pt x="262850" y="363074"/>
                  </a:lnTo>
                  <a:lnTo>
                    <a:pt x="258495" y="364490"/>
                  </a:lnTo>
                  <a:close/>
                </a:path>
                <a:path w="332104" h="401319">
                  <a:moveTo>
                    <a:pt x="262850" y="363074"/>
                  </a:moveTo>
                  <a:lnTo>
                    <a:pt x="263965" y="361950"/>
                  </a:lnTo>
                  <a:lnTo>
                    <a:pt x="265397" y="359410"/>
                  </a:lnTo>
                  <a:lnTo>
                    <a:pt x="268523" y="349250"/>
                  </a:lnTo>
                  <a:lnTo>
                    <a:pt x="280981" y="349250"/>
                  </a:lnTo>
                  <a:lnTo>
                    <a:pt x="273080" y="354330"/>
                  </a:lnTo>
                  <a:lnTo>
                    <a:pt x="269521" y="358140"/>
                  </a:lnTo>
                  <a:lnTo>
                    <a:pt x="266309" y="361950"/>
                  </a:lnTo>
                  <a:lnTo>
                    <a:pt x="262850" y="363074"/>
                  </a:lnTo>
                  <a:close/>
                </a:path>
                <a:path w="332104" h="401319">
                  <a:moveTo>
                    <a:pt x="261447" y="364490"/>
                  </a:moveTo>
                  <a:lnTo>
                    <a:pt x="258495" y="364490"/>
                  </a:lnTo>
                  <a:lnTo>
                    <a:pt x="262850" y="363074"/>
                  </a:lnTo>
                  <a:lnTo>
                    <a:pt x="261447" y="364490"/>
                  </a:lnTo>
                  <a:close/>
                </a:path>
                <a:path w="332104" h="401319">
                  <a:moveTo>
                    <a:pt x="54954" y="365760"/>
                  </a:moveTo>
                  <a:lnTo>
                    <a:pt x="51829" y="363220"/>
                  </a:lnTo>
                  <a:lnTo>
                    <a:pt x="58470" y="363220"/>
                  </a:lnTo>
                  <a:lnTo>
                    <a:pt x="56647" y="364490"/>
                  </a:lnTo>
                  <a:lnTo>
                    <a:pt x="54954" y="365760"/>
                  </a:lnTo>
                  <a:close/>
                </a:path>
                <a:path w="332104" h="401319">
                  <a:moveTo>
                    <a:pt x="176324" y="394970"/>
                  </a:moveTo>
                  <a:lnTo>
                    <a:pt x="120587" y="394970"/>
                  </a:lnTo>
                  <a:lnTo>
                    <a:pt x="99534" y="389890"/>
                  </a:lnTo>
                  <a:lnTo>
                    <a:pt x="95671" y="387350"/>
                  </a:lnTo>
                  <a:lnTo>
                    <a:pt x="93240" y="384810"/>
                  </a:lnTo>
                  <a:lnTo>
                    <a:pt x="76571" y="381000"/>
                  </a:lnTo>
                  <a:lnTo>
                    <a:pt x="74141" y="379730"/>
                  </a:lnTo>
                  <a:lnTo>
                    <a:pt x="72448" y="378460"/>
                  </a:lnTo>
                  <a:lnTo>
                    <a:pt x="71493" y="377190"/>
                  </a:lnTo>
                  <a:lnTo>
                    <a:pt x="70104" y="374650"/>
                  </a:lnTo>
                  <a:lnTo>
                    <a:pt x="245473" y="374650"/>
                  </a:lnTo>
                  <a:lnTo>
                    <a:pt x="242391" y="377190"/>
                  </a:lnTo>
                  <a:lnTo>
                    <a:pt x="239671" y="379730"/>
                  </a:lnTo>
                  <a:lnTo>
                    <a:pt x="231409" y="379730"/>
                  </a:lnTo>
                  <a:lnTo>
                    <a:pt x="230497" y="381000"/>
                  </a:lnTo>
                  <a:lnTo>
                    <a:pt x="229195" y="381000"/>
                  </a:lnTo>
                  <a:lnTo>
                    <a:pt x="227979" y="382270"/>
                  </a:lnTo>
                  <a:lnTo>
                    <a:pt x="226156" y="383540"/>
                  </a:lnTo>
                  <a:lnTo>
                    <a:pt x="223725" y="383540"/>
                  </a:lnTo>
                  <a:lnTo>
                    <a:pt x="221381" y="384810"/>
                  </a:lnTo>
                  <a:lnTo>
                    <a:pt x="217996" y="384810"/>
                  </a:lnTo>
                  <a:lnTo>
                    <a:pt x="215131" y="387350"/>
                  </a:lnTo>
                  <a:lnTo>
                    <a:pt x="211267" y="388620"/>
                  </a:lnTo>
                  <a:lnTo>
                    <a:pt x="201544" y="389890"/>
                  </a:lnTo>
                  <a:lnTo>
                    <a:pt x="196508" y="391160"/>
                  </a:lnTo>
                  <a:lnTo>
                    <a:pt x="194772" y="392430"/>
                  </a:lnTo>
                  <a:lnTo>
                    <a:pt x="184137" y="392430"/>
                  </a:lnTo>
                  <a:lnTo>
                    <a:pt x="179449" y="393700"/>
                  </a:lnTo>
                  <a:lnTo>
                    <a:pt x="176324" y="394970"/>
                  </a:lnTo>
                  <a:close/>
                </a:path>
                <a:path w="332104" h="401319">
                  <a:moveTo>
                    <a:pt x="238311" y="381000"/>
                  </a:moveTo>
                  <a:lnTo>
                    <a:pt x="234664" y="379730"/>
                  </a:lnTo>
                  <a:lnTo>
                    <a:pt x="239671" y="379730"/>
                  </a:lnTo>
                  <a:lnTo>
                    <a:pt x="238311" y="381000"/>
                  </a:lnTo>
                  <a:close/>
                </a:path>
                <a:path w="332104" h="401319">
                  <a:moveTo>
                    <a:pt x="191299" y="394970"/>
                  </a:moveTo>
                  <a:lnTo>
                    <a:pt x="187306" y="392430"/>
                  </a:lnTo>
                  <a:lnTo>
                    <a:pt x="194772" y="392430"/>
                  </a:lnTo>
                  <a:lnTo>
                    <a:pt x="191299" y="394970"/>
                  </a:lnTo>
                  <a:close/>
                </a:path>
                <a:path w="332104" h="401319">
                  <a:moveTo>
                    <a:pt x="162476" y="396240"/>
                  </a:moveTo>
                  <a:lnTo>
                    <a:pt x="134912" y="396240"/>
                  </a:lnTo>
                  <a:lnTo>
                    <a:pt x="130658" y="394970"/>
                  </a:lnTo>
                  <a:lnTo>
                    <a:pt x="166991" y="394970"/>
                  </a:lnTo>
                  <a:lnTo>
                    <a:pt x="162476" y="396240"/>
                  </a:lnTo>
                  <a:close/>
                </a:path>
                <a:path w="332104" h="401319">
                  <a:moveTo>
                    <a:pt x="151451" y="401320"/>
                  </a:moveTo>
                  <a:lnTo>
                    <a:pt x="144679" y="398780"/>
                  </a:lnTo>
                  <a:lnTo>
                    <a:pt x="139166" y="396240"/>
                  </a:lnTo>
                  <a:lnTo>
                    <a:pt x="155792" y="396240"/>
                  </a:lnTo>
                  <a:lnTo>
                    <a:pt x="154229" y="397510"/>
                  </a:lnTo>
                  <a:lnTo>
                    <a:pt x="151451" y="40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6591" y="468350"/>
              <a:ext cx="342900" cy="673100"/>
            </a:xfrm>
            <a:custGeom>
              <a:avLst/>
              <a:gdLst/>
              <a:ahLst/>
              <a:cxnLst/>
              <a:rect l="l" t="t" r="r" b="b"/>
              <a:pathLst>
                <a:path w="342900" h="673100">
                  <a:moveTo>
                    <a:pt x="3429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42900" y="0"/>
                  </a:lnTo>
                  <a:lnTo>
                    <a:pt x="3429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95343" y="613966"/>
              <a:ext cx="313055" cy="419100"/>
            </a:xfrm>
            <a:custGeom>
              <a:avLst/>
              <a:gdLst/>
              <a:ahLst/>
              <a:cxnLst/>
              <a:rect l="l" t="t" r="r" b="b"/>
              <a:pathLst>
                <a:path w="313054" h="419100">
                  <a:moveTo>
                    <a:pt x="198115" y="5079"/>
                  </a:moveTo>
                  <a:lnTo>
                    <a:pt x="112079" y="5079"/>
                  </a:lnTo>
                  <a:lnTo>
                    <a:pt x="115335" y="3809"/>
                  </a:lnTo>
                  <a:lnTo>
                    <a:pt x="119850" y="0"/>
                  </a:lnTo>
                  <a:lnTo>
                    <a:pt x="131830" y="0"/>
                  </a:lnTo>
                  <a:lnTo>
                    <a:pt x="134608" y="1269"/>
                  </a:lnTo>
                  <a:lnTo>
                    <a:pt x="181098" y="1269"/>
                  </a:lnTo>
                  <a:lnTo>
                    <a:pt x="184658" y="2539"/>
                  </a:lnTo>
                  <a:lnTo>
                    <a:pt x="191430" y="2539"/>
                  </a:lnTo>
                  <a:lnTo>
                    <a:pt x="194555" y="3809"/>
                  </a:lnTo>
                  <a:lnTo>
                    <a:pt x="198115" y="5079"/>
                  </a:lnTo>
                  <a:close/>
                </a:path>
                <a:path w="313054" h="419100">
                  <a:moveTo>
                    <a:pt x="181098" y="1269"/>
                  </a:moveTo>
                  <a:lnTo>
                    <a:pt x="141640" y="1269"/>
                  </a:lnTo>
                  <a:lnTo>
                    <a:pt x="149888" y="0"/>
                  </a:lnTo>
                  <a:lnTo>
                    <a:pt x="177018" y="0"/>
                  </a:lnTo>
                  <a:lnTo>
                    <a:pt x="181098" y="1269"/>
                  </a:lnTo>
                  <a:close/>
                </a:path>
                <a:path w="313054" h="419100">
                  <a:moveTo>
                    <a:pt x="226503" y="16509"/>
                  </a:moveTo>
                  <a:lnTo>
                    <a:pt x="89203" y="16509"/>
                  </a:lnTo>
                  <a:lnTo>
                    <a:pt x="87727" y="12699"/>
                  </a:lnTo>
                  <a:lnTo>
                    <a:pt x="86803" y="12225"/>
                  </a:lnTo>
                  <a:lnTo>
                    <a:pt x="100793" y="3809"/>
                  </a:lnTo>
                  <a:lnTo>
                    <a:pt x="104440" y="3809"/>
                  </a:lnTo>
                  <a:lnTo>
                    <a:pt x="106176" y="5079"/>
                  </a:lnTo>
                  <a:lnTo>
                    <a:pt x="198115" y="5079"/>
                  </a:lnTo>
                  <a:lnTo>
                    <a:pt x="200328" y="7619"/>
                  </a:lnTo>
                  <a:lnTo>
                    <a:pt x="202065" y="10159"/>
                  </a:lnTo>
                  <a:lnTo>
                    <a:pt x="201066" y="10159"/>
                  </a:lnTo>
                  <a:lnTo>
                    <a:pt x="202021" y="11429"/>
                  </a:lnTo>
                  <a:lnTo>
                    <a:pt x="207577" y="11429"/>
                  </a:lnTo>
                  <a:lnTo>
                    <a:pt x="211397" y="12699"/>
                  </a:lnTo>
                  <a:lnTo>
                    <a:pt x="215174" y="12699"/>
                  </a:lnTo>
                  <a:lnTo>
                    <a:pt x="226503" y="16509"/>
                  </a:lnTo>
                  <a:close/>
                </a:path>
                <a:path w="313054" h="419100">
                  <a:moveTo>
                    <a:pt x="202021" y="11429"/>
                  </a:moveTo>
                  <a:lnTo>
                    <a:pt x="201066" y="10159"/>
                  </a:lnTo>
                  <a:lnTo>
                    <a:pt x="202065" y="10159"/>
                  </a:lnTo>
                  <a:lnTo>
                    <a:pt x="202021" y="11429"/>
                  </a:lnTo>
                  <a:close/>
                </a:path>
                <a:path w="313054" h="419100">
                  <a:moveTo>
                    <a:pt x="207577" y="11429"/>
                  </a:moveTo>
                  <a:lnTo>
                    <a:pt x="202021" y="11429"/>
                  </a:lnTo>
                  <a:lnTo>
                    <a:pt x="202065" y="10159"/>
                  </a:lnTo>
                  <a:lnTo>
                    <a:pt x="203758" y="10159"/>
                  </a:lnTo>
                  <a:lnTo>
                    <a:pt x="207577" y="11429"/>
                  </a:lnTo>
                  <a:close/>
                </a:path>
                <a:path w="313054" h="419100">
                  <a:moveTo>
                    <a:pt x="50266" y="198119"/>
                  </a:moveTo>
                  <a:lnTo>
                    <a:pt x="46707" y="193039"/>
                  </a:lnTo>
                  <a:lnTo>
                    <a:pt x="43277" y="187959"/>
                  </a:lnTo>
                  <a:lnTo>
                    <a:pt x="39978" y="185419"/>
                  </a:lnTo>
                  <a:lnTo>
                    <a:pt x="36766" y="181609"/>
                  </a:lnTo>
                  <a:lnTo>
                    <a:pt x="34205" y="177799"/>
                  </a:lnTo>
                  <a:lnTo>
                    <a:pt x="32295" y="173989"/>
                  </a:lnTo>
                  <a:lnTo>
                    <a:pt x="29864" y="173989"/>
                  </a:lnTo>
                  <a:lnTo>
                    <a:pt x="24482" y="171449"/>
                  </a:lnTo>
                  <a:lnTo>
                    <a:pt x="24482" y="167639"/>
                  </a:lnTo>
                  <a:lnTo>
                    <a:pt x="24134" y="165099"/>
                  </a:lnTo>
                  <a:lnTo>
                    <a:pt x="22745" y="162559"/>
                  </a:lnTo>
                  <a:lnTo>
                    <a:pt x="24134" y="161289"/>
                  </a:lnTo>
                  <a:lnTo>
                    <a:pt x="27607" y="160019"/>
                  </a:lnTo>
                  <a:lnTo>
                    <a:pt x="18925" y="156209"/>
                  </a:lnTo>
                  <a:lnTo>
                    <a:pt x="14585" y="151129"/>
                  </a:lnTo>
                  <a:lnTo>
                    <a:pt x="14585" y="144779"/>
                  </a:lnTo>
                  <a:lnTo>
                    <a:pt x="14064" y="143509"/>
                  </a:lnTo>
                  <a:lnTo>
                    <a:pt x="13673" y="142239"/>
                  </a:lnTo>
                  <a:lnTo>
                    <a:pt x="13152" y="140969"/>
                  </a:lnTo>
                  <a:lnTo>
                    <a:pt x="11242" y="139699"/>
                  </a:lnTo>
                  <a:lnTo>
                    <a:pt x="7683" y="138429"/>
                  </a:lnTo>
                  <a:lnTo>
                    <a:pt x="9332" y="132079"/>
                  </a:lnTo>
                  <a:lnTo>
                    <a:pt x="10374" y="126999"/>
                  </a:lnTo>
                  <a:lnTo>
                    <a:pt x="10808" y="125729"/>
                  </a:lnTo>
                  <a:lnTo>
                    <a:pt x="11329" y="123189"/>
                  </a:lnTo>
                  <a:lnTo>
                    <a:pt x="9376" y="120649"/>
                  </a:lnTo>
                  <a:lnTo>
                    <a:pt x="4948" y="116839"/>
                  </a:lnTo>
                  <a:lnTo>
                    <a:pt x="10417" y="110489"/>
                  </a:lnTo>
                  <a:lnTo>
                    <a:pt x="13239" y="105409"/>
                  </a:lnTo>
                  <a:lnTo>
                    <a:pt x="13586" y="96519"/>
                  </a:lnTo>
                  <a:lnTo>
                    <a:pt x="15192" y="92709"/>
                  </a:lnTo>
                  <a:lnTo>
                    <a:pt x="18231" y="87629"/>
                  </a:lnTo>
                  <a:lnTo>
                    <a:pt x="19012" y="83819"/>
                  </a:lnTo>
                  <a:lnTo>
                    <a:pt x="17319" y="74929"/>
                  </a:lnTo>
                  <a:lnTo>
                    <a:pt x="22702" y="74929"/>
                  </a:lnTo>
                  <a:lnTo>
                    <a:pt x="25827" y="73659"/>
                  </a:lnTo>
                  <a:lnTo>
                    <a:pt x="27564" y="69849"/>
                  </a:lnTo>
                  <a:lnTo>
                    <a:pt x="29300" y="62229"/>
                  </a:lnTo>
                  <a:lnTo>
                    <a:pt x="33641" y="60959"/>
                  </a:lnTo>
                  <a:lnTo>
                    <a:pt x="36375" y="59689"/>
                  </a:lnTo>
                  <a:lnTo>
                    <a:pt x="37504" y="57149"/>
                  </a:lnTo>
                  <a:lnTo>
                    <a:pt x="38720" y="54609"/>
                  </a:lnTo>
                  <a:lnTo>
                    <a:pt x="40369" y="53339"/>
                  </a:lnTo>
                  <a:lnTo>
                    <a:pt x="42453" y="52069"/>
                  </a:lnTo>
                  <a:lnTo>
                    <a:pt x="42974" y="49529"/>
                  </a:lnTo>
                  <a:lnTo>
                    <a:pt x="44450" y="46989"/>
                  </a:lnTo>
                  <a:lnTo>
                    <a:pt x="46880" y="43179"/>
                  </a:lnTo>
                  <a:lnTo>
                    <a:pt x="49311" y="40639"/>
                  </a:lnTo>
                  <a:lnTo>
                    <a:pt x="51178" y="38099"/>
                  </a:lnTo>
                  <a:lnTo>
                    <a:pt x="52480" y="36829"/>
                  </a:lnTo>
                  <a:lnTo>
                    <a:pt x="54216" y="31749"/>
                  </a:lnTo>
                  <a:lnTo>
                    <a:pt x="56256" y="29209"/>
                  </a:lnTo>
                  <a:lnTo>
                    <a:pt x="58600" y="25399"/>
                  </a:lnTo>
                  <a:lnTo>
                    <a:pt x="61031" y="21589"/>
                  </a:lnTo>
                  <a:lnTo>
                    <a:pt x="65459" y="17779"/>
                  </a:lnTo>
                  <a:lnTo>
                    <a:pt x="71883" y="13969"/>
                  </a:lnTo>
                  <a:lnTo>
                    <a:pt x="78308" y="13969"/>
                  </a:lnTo>
                  <a:lnTo>
                    <a:pt x="85253" y="11429"/>
                  </a:lnTo>
                  <a:lnTo>
                    <a:pt x="86803" y="12225"/>
                  </a:lnTo>
                  <a:lnTo>
                    <a:pt x="86382" y="12699"/>
                  </a:lnTo>
                  <a:lnTo>
                    <a:pt x="86946" y="13969"/>
                  </a:lnTo>
                  <a:lnTo>
                    <a:pt x="89203" y="16509"/>
                  </a:lnTo>
                  <a:lnTo>
                    <a:pt x="226503" y="16509"/>
                  </a:lnTo>
                  <a:lnTo>
                    <a:pt x="234056" y="19049"/>
                  </a:lnTo>
                  <a:lnTo>
                    <a:pt x="235923" y="20319"/>
                  </a:lnTo>
                  <a:lnTo>
                    <a:pt x="235836" y="21589"/>
                  </a:lnTo>
                  <a:lnTo>
                    <a:pt x="250248" y="21589"/>
                  </a:lnTo>
                  <a:lnTo>
                    <a:pt x="250117" y="25399"/>
                  </a:lnTo>
                  <a:lnTo>
                    <a:pt x="251420" y="26669"/>
                  </a:lnTo>
                  <a:lnTo>
                    <a:pt x="256976" y="26669"/>
                  </a:lnTo>
                  <a:lnTo>
                    <a:pt x="257367" y="29209"/>
                  </a:lnTo>
                  <a:lnTo>
                    <a:pt x="255370" y="35559"/>
                  </a:lnTo>
                  <a:lnTo>
                    <a:pt x="265571" y="35559"/>
                  </a:lnTo>
                  <a:lnTo>
                    <a:pt x="266526" y="36829"/>
                  </a:lnTo>
                  <a:lnTo>
                    <a:pt x="266960" y="38099"/>
                  </a:lnTo>
                  <a:lnTo>
                    <a:pt x="267481" y="40639"/>
                  </a:lnTo>
                  <a:lnTo>
                    <a:pt x="281574" y="40639"/>
                  </a:lnTo>
                  <a:lnTo>
                    <a:pt x="281892" y="41909"/>
                  </a:lnTo>
                  <a:lnTo>
                    <a:pt x="283629" y="46989"/>
                  </a:lnTo>
                  <a:lnTo>
                    <a:pt x="285191" y="49529"/>
                  </a:lnTo>
                  <a:lnTo>
                    <a:pt x="286841" y="53339"/>
                  </a:lnTo>
                  <a:lnTo>
                    <a:pt x="288230" y="55879"/>
                  </a:lnTo>
                  <a:lnTo>
                    <a:pt x="129486" y="55879"/>
                  </a:lnTo>
                  <a:lnTo>
                    <a:pt x="130354" y="57149"/>
                  </a:lnTo>
                  <a:lnTo>
                    <a:pt x="131309" y="58419"/>
                  </a:lnTo>
                  <a:lnTo>
                    <a:pt x="108477" y="58419"/>
                  </a:lnTo>
                  <a:lnTo>
                    <a:pt x="107695" y="60959"/>
                  </a:lnTo>
                  <a:lnTo>
                    <a:pt x="107001" y="63499"/>
                  </a:lnTo>
                  <a:lnTo>
                    <a:pt x="105612" y="66039"/>
                  </a:lnTo>
                  <a:lnTo>
                    <a:pt x="103528" y="67309"/>
                  </a:lnTo>
                  <a:lnTo>
                    <a:pt x="101531" y="68579"/>
                  </a:lnTo>
                  <a:lnTo>
                    <a:pt x="92329" y="68579"/>
                  </a:lnTo>
                  <a:lnTo>
                    <a:pt x="94673" y="72389"/>
                  </a:lnTo>
                  <a:lnTo>
                    <a:pt x="95411" y="74929"/>
                  </a:lnTo>
                  <a:lnTo>
                    <a:pt x="93674" y="78739"/>
                  </a:lnTo>
                  <a:lnTo>
                    <a:pt x="92719" y="81279"/>
                  </a:lnTo>
                  <a:lnTo>
                    <a:pt x="91678" y="85089"/>
                  </a:lnTo>
                  <a:lnTo>
                    <a:pt x="84732" y="90169"/>
                  </a:lnTo>
                  <a:lnTo>
                    <a:pt x="80478" y="93979"/>
                  </a:lnTo>
                  <a:lnTo>
                    <a:pt x="77440" y="96519"/>
                  </a:lnTo>
                  <a:lnTo>
                    <a:pt x="76398" y="99059"/>
                  </a:lnTo>
                  <a:lnTo>
                    <a:pt x="75790" y="104139"/>
                  </a:lnTo>
                  <a:lnTo>
                    <a:pt x="72752" y="109219"/>
                  </a:lnTo>
                  <a:lnTo>
                    <a:pt x="70972" y="111759"/>
                  </a:lnTo>
                  <a:lnTo>
                    <a:pt x="70451" y="114299"/>
                  </a:lnTo>
                  <a:lnTo>
                    <a:pt x="70017" y="115569"/>
                  </a:lnTo>
                  <a:lnTo>
                    <a:pt x="69908" y="116839"/>
                  </a:lnTo>
                  <a:lnTo>
                    <a:pt x="69800" y="120649"/>
                  </a:lnTo>
                  <a:lnTo>
                    <a:pt x="70321" y="120649"/>
                  </a:lnTo>
                  <a:lnTo>
                    <a:pt x="72404" y="124459"/>
                  </a:lnTo>
                  <a:lnTo>
                    <a:pt x="72838" y="125729"/>
                  </a:lnTo>
                  <a:lnTo>
                    <a:pt x="72665" y="126999"/>
                  </a:lnTo>
                  <a:lnTo>
                    <a:pt x="76637" y="130809"/>
                  </a:lnTo>
                  <a:lnTo>
                    <a:pt x="74227" y="130809"/>
                  </a:lnTo>
                  <a:lnTo>
                    <a:pt x="71189" y="133349"/>
                  </a:lnTo>
                  <a:lnTo>
                    <a:pt x="71493" y="135889"/>
                  </a:lnTo>
                  <a:lnTo>
                    <a:pt x="82157" y="135889"/>
                  </a:lnTo>
                  <a:lnTo>
                    <a:pt x="82041" y="138429"/>
                  </a:lnTo>
                  <a:lnTo>
                    <a:pt x="84732" y="140969"/>
                  </a:lnTo>
                  <a:lnTo>
                    <a:pt x="86382" y="142239"/>
                  </a:lnTo>
                  <a:lnTo>
                    <a:pt x="86990" y="143509"/>
                  </a:lnTo>
                  <a:lnTo>
                    <a:pt x="87684" y="143509"/>
                  </a:lnTo>
                  <a:lnTo>
                    <a:pt x="89464" y="144779"/>
                  </a:lnTo>
                  <a:lnTo>
                    <a:pt x="92329" y="146049"/>
                  </a:lnTo>
                  <a:lnTo>
                    <a:pt x="94152" y="148589"/>
                  </a:lnTo>
                  <a:lnTo>
                    <a:pt x="95280" y="151129"/>
                  </a:lnTo>
                  <a:lnTo>
                    <a:pt x="96149" y="153669"/>
                  </a:lnTo>
                  <a:lnTo>
                    <a:pt x="95498" y="153669"/>
                  </a:lnTo>
                  <a:lnTo>
                    <a:pt x="93761" y="154939"/>
                  </a:lnTo>
                  <a:lnTo>
                    <a:pt x="100142" y="154939"/>
                  </a:lnTo>
                  <a:lnTo>
                    <a:pt x="102052" y="156209"/>
                  </a:lnTo>
                  <a:lnTo>
                    <a:pt x="103571" y="156209"/>
                  </a:lnTo>
                  <a:lnTo>
                    <a:pt x="104700" y="157479"/>
                  </a:lnTo>
                  <a:lnTo>
                    <a:pt x="119372" y="157479"/>
                  </a:lnTo>
                  <a:lnTo>
                    <a:pt x="120891" y="160019"/>
                  </a:lnTo>
                  <a:lnTo>
                    <a:pt x="122541" y="162559"/>
                  </a:lnTo>
                  <a:lnTo>
                    <a:pt x="186177" y="162559"/>
                  </a:lnTo>
                  <a:lnTo>
                    <a:pt x="186723" y="163557"/>
                  </a:lnTo>
                  <a:lnTo>
                    <a:pt x="186351" y="163829"/>
                  </a:lnTo>
                  <a:lnTo>
                    <a:pt x="193643" y="163829"/>
                  </a:lnTo>
                  <a:lnTo>
                    <a:pt x="196856" y="165099"/>
                  </a:lnTo>
                  <a:lnTo>
                    <a:pt x="199417" y="166369"/>
                  </a:lnTo>
                  <a:lnTo>
                    <a:pt x="203237" y="167639"/>
                  </a:lnTo>
                  <a:lnTo>
                    <a:pt x="204799" y="168909"/>
                  </a:lnTo>
                  <a:lnTo>
                    <a:pt x="217561" y="168909"/>
                  </a:lnTo>
                  <a:lnTo>
                    <a:pt x="219211" y="171449"/>
                  </a:lnTo>
                  <a:lnTo>
                    <a:pt x="221251" y="173989"/>
                  </a:lnTo>
                  <a:lnTo>
                    <a:pt x="222032" y="175259"/>
                  </a:lnTo>
                  <a:lnTo>
                    <a:pt x="222901" y="176529"/>
                  </a:lnTo>
                  <a:lnTo>
                    <a:pt x="225852" y="176529"/>
                  </a:lnTo>
                  <a:lnTo>
                    <a:pt x="229629" y="177799"/>
                  </a:lnTo>
                  <a:lnTo>
                    <a:pt x="239179" y="180339"/>
                  </a:lnTo>
                  <a:lnTo>
                    <a:pt x="242695" y="182879"/>
                  </a:lnTo>
                  <a:lnTo>
                    <a:pt x="244952" y="185419"/>
                  </a:lnTo>
                  <a:lnTo>
                    <a:pt x="255630" y="185419"/>
                  </a:lnTo>
                  <a:lnTo>
                    <a:pt x="255717" y="189229"/>
                  </a:lnTo>
                  <a:lnTo>
                    <a:pt x="256629" y="191769"/>
                  </a:lnTo>
                  <a:lnTo>
                    <a:pt x="260796" y="191769"/>
                  </a:lnTo>
                  <a:lnTo>
                    <a:pt x="261404" y="193039"/>
                  </a:lnTo>
                  <a:lnTo>
                    <a:pt x="59121" y="193039"/>
                  </a:lnTo>
                  <a:lnTo>
                    <a:pt x="57429" y="194309"/>
                  </a:lnTo>
                  <a:lnTo>
                    <a:pt x="53478" y="194309"/>
                  </a:lnTo>
                  <a:lnTo>
                    <a:pt x="50266" y="198119"/>
                  </a:lnTo>
                  <a:close/>
                </a:path>
                <a:path w="313054" h="419100">
                  <a:moveTo>
                    <a:pt x="89203" y="16509"/>
                  </a:moveTo>
                  <a:lnTo>
                    <a:pt x="86946" y="13969"/>
                  </a:lnTo>
                  <a:lnTo>
                    <a:pt x="86382" y="12699"/>
                  </a:lnTo>
                  <a:lnTo>
                    <a:pt x="86803" y="12225"/>
                  </a:lnTo>
                  <a:lnTo>
                    <a:pt x="87727" y="12699"/>
                  </a:lnTo>
                  <a:lnTo>
                    <a:pt x="89203" y="16509"/>
                  </a:lnTo>
                  <a:close/>
                </a:path>
                <a:path w="313054" h="419100">
                  <a:moveTo>
                    <a:pt x="242130" y="21589"/>
                  </a:moveTo>
                  <a:lnTo>
                    <a:pt x="235836" y="21589"/>
                  </a:lnTo>
                  <a:lnTo>
                    <a:pt x="237138" y="20319"/>
                  </a:lnTo>
                  <a:lnTo>
                    <a:pt x="238658" y="19049"/>
                  </a:lnTo>
                  <a:lnTo>
                    <a:pt x="242130" y="21589"/>
                  </a:lnTo>
                  <a:close/>
                </a:path>
                <a:path w="313054" h="419100">
                  <a:moveTo>
                    <a:pt x="250248" y="21589"/>
                  </a:moveTo>
                  <a:lnTo>
                    <a:pt x="242130" y="21589"/>
                  </a:lnTo>
                  <a:lnTo>
                    <a:pt x="245429" y="20319"/>
                  </a:lnTo>
                  <a:lnTo>
                    <a:pt x="250291" y="20319"/>
                  </a:lnTo>
                  <a:lnTo>
                    <a:pt x="250248" y="21589"/>
                  </a:lnTo>
                  <a:close/>
                </a:path>
                <a:path w="313054" h="419100">
                  <a:moveTo>
                    <a:pt x="265571" y="35559"/>
                  </a:moveTo>
                  <a:lnTo>
                    <a:pt x="255370" y="35559"/>
                  </a:lnTo>
                  <a:lnTo>
                    <a:pt x="256933" y="33019"/>
                  </a:lnTo>
                  <a:lnTo>
                    <a:pt x="258408" y="31749"/>
                  </a:lnTo>
                  <a:lnTo>
                    <a:pt x="259798" y="31749"/>
                  </a:lnTo>
                  <a:lnTo>
                    <a:pt x="261273" y="33019"/>
                  </a:lnTo>
                  <a:lnTo>
                    <a:pt x="262706" y="33019"/>
                  </a:lnTo>
                  <a:lnTo>
                    <a:pt x="264095" y="34289"/>
                  </a:lnTo>
                  <a:lnTo>
                    <a:pt x="265571" y="35559"/>
                  </a:lnTo>
                  <a:close/>
                </a:path>
                <a:path w="313054" h="419100">
                  <a:moveTo>
                    <a:pt x="281574" y="40639"/>
                  </a:moveTo>
                  <a:lnTo>
                    <a:pt x="267481" y="40639"/>
                  </a:lnTo>
                  <a:lnTo>
                    <a:pt x="267741" y="39369"/>
                  </a:lnTo>
                  <a:lnTo>
                    <a:pt x="267741" y="36829"/>
                  </a:lnTo>
                  <a:lnTo>
                    <a:pt x="268219" y="36829"/>
                  </a:lnTo>
                  <a:lnTo>
                    <a:pt x="269174" y="35559"/>
                  </a:lnTo>
                  <a:lnTo>
                    <a:pt x="270129" y="35559"/>
                  </a:lnTo>
                  <a:lnTo>
                    <a:pt x="273732" y="34289"/>
                  </a:lnTo>
                  <a:lnTo>
                    <a:pt x="279982" y="34289"/>
                  </a:lnTo>
                  <a:lnTo>
                    <a:pt x="281574" y="40639"/>
                  </a:lnTo>
                  <a:close/>
                </a:path>
                <a:path w="313054" h="419100">
                  <a:moveTo>
                    <a:pt x="135737" y="60959"/>
                  </a:moveTo>
                  <a:lnTo>
                    <a:pt x="133219" y="60959"/>
                  </a:lnTo>
                  <a:lnTo>
                    <a:pt x="130441" y="57149"/>
                  </a:lnTo>
                  <a:lnTo>
                    <a:pt x="129486" y="55879"/>
                  </a:lnTo>
                  <a:lnTo>
                    <a:pt x="288230" y="55879"/>
                  </a:lnTo>
                  <a:lnTo>
                    <a:pt x="288924" y="57149"/>
                  </a:lnTo>
                  <a:lnTo>
                    <a:pt x="155531" y="57149"/>
                  </a:lnTo>
                  <a:lnTo>
                    <a:pt x="155531" y="58419"/>
                  </a:lnTo>
                  <a:lnTo>
                    <a:pt x="142205" y="58419"/>
                  </a:lnTo>
                  <a:lnTo>
                    <a:pt x="138038" y="59689"/>
                  </a:lnTo>
                  <a:lnTo>
                    <a:pt x="135737" y="60959"/>
                  </a:lnTo>
                  <a:close/>
                </a:path>
                <a:path w="313054" h="419100">
                  <a:moveTo>
                    <a:pt x="155573" y="58372"/>
                  </a:moveTo>
                  <a:lnTo>
                    <a:pt x="155531" y="57149"/>
                  </a:lnTo>
                  <a:lnTo>
                    <a:pt x="156660" y="57149"/>
                  </a:lnTo>
                  <a:lnTo>
                    <a:pt x="155573" y="58372"/>
                  </a:lnTo>
                  <a:close/>
                </a:path>
                <a:path w="313054" h="419100">
                  <a:moveTo>
                    <a:pt x="167685" y="60959"/>
                  </a:moveTo>
                  <a:lnTo>
                    <a:pt x="158092" y="60959"/>
                  </a:lnTo>
                  <a:lnTo>
                    <a:pt x="156790" y="59689"/>
                  </a:lnTo>
                  <a:lnTo>
                    <a:pt x="155575" y="58419"/>
                  </a:lnTo>
                  <a:lnTo>
                    <a:pt x="156660" y="57149"/>
                  </a:lnTo>
                  <a:lnTo>
                    <a:pt x="168033" y="57149"/>
                  </a:lnTo>
                  <a:lnTo>
                    <a:pt x="166557" y="59689"/>
                  </a:lnTo>
                  <a:lnTo>
                    <a:pt x="167799" y="60463"/>
                  </a:lnTo>
                  <a:lnTo>
                    <a:pt x="167685" y="60959"/>
                  </a:lnTo>
                  <a:close/>
                </a:path>
                <a:path w="313054" h="419100">
                  <a:moveTo>
                    <a:pt x="167799" y="60463"/>
                  </a:moveTo>
                  <a:lnTo>
                    <a:pt x="166557" y="59689"/>
                  </a:lnTo>
                  <a:lnTo>
                    <a:pt x="168033" y="57149"/>
                  </a:lnTo>
                  <a:lnTo>
                    <a:pt x="168554" y="57149"/>
                  </a:lnTo>
                  <a:lnTo>
                    <a:pt x="167799" y="60463"/>
                  </a:lnTo>
                  <a:close/>
                </a:path>
                <a:path w="313054" h="419100">
                  <a:moveTo>
                    <a:pt x="175238" y="63499"/>
                  </a:moveTo>
                  <a:lnTo>
                    <a:pt x="170637" y="62229"/>
                  </a:lnTo>
                  <a:lnTo>
                    <a:pt x="167799" y="60463"/>
                  </a:lnTo>
                  <a:lnTo>
                    <a:pt x="168554" y="57149"/>
                  </a:lnTo>
                  <a:lnTo>
                    <a:pt x="288924" y="57149"/>
                  </a:lnTo>
                  <a:lnTo>
                    <a:pt x="289619" y="58419"/>
                  </a:lnTo>
                  <a:lnTo>
                    <a:pt x="186221" y="58419"/>
                  </a:lnTo>
                  <a:lnTo>
                    <a:pt x="182227" y="59689"/>
                  </a:lnTo>
                  <a:lnTo>
                    <a:pt x="179579" y="59689"/>
                  </a:lnTo>
                  <a:lnTo>
                    <a:pt x="180230" y="61806"/>
                  </a:lnTo>
                  <a:lnTo>
                    <a:pt x="180230" y="62262"/>
                  </a:lnTo>
                  <a:lnTo>
                    <a:pt x="175238" y="63499"/>
                  </a:lnTo>
                  <a:close/>
                </a:path>
                <a:path w="313054" h="419100">
                  <a:moveTo>
                    <a:pt x="109909" y="63499"/>
                  </a:moveTo>
                  <a:lnTo>
                    <a:pt x="109215" y="59689"/>
                  </a:lnTo>
                  <a:lnTo>
                    <a:pt x="108477" y="58419"/>
                  </a:lnTo>
                  <a:lnTo>
                    <a:pt x="131309" y="58419"/>
                  </a:lnTo>
                  <a:lnTo>
                    <a:pt x="131179" y="59689"/>
                  </a:lnTo>
                  <a:lnTo>
                    <a:pt x="129964" y="59689"/>
                  </a:lnTo>
                  <a:lnTo>
                    <a:pt x="126578" y="62229"/>
                  </a:lnTo>
                  <a:lnTo>
                    <a:pt x="112079" y="62229"/>
                  </a:lnTo>
                  <a:lnTo>
                    <a:pt x="109909" y="63499"/>
                  </a:lnTo>
                  <a:close/>
                </a:path>
                <a:path w="313054" h="419100">
                  <a:moveTo>
                    <a:pt x="181229" y="64769"/>
                  </a:moveTo>
                  <a:lnTo>
                    <a:pt x="180230" y="61806"/>
                  </a:lnTo>
                  <a:lnTo>
                    <a:pt x="180230" y="60959"/>
                  </a:lnTo>
                  <a:lnTo>
                    <a:pt x="182227" y="59689"/>
                  </a:lnTo>
                  <a:lnTo>
                    <a:pt x="186221" y="58419"/>
                  </a:lnTo>
                  <a:lnTo>
                    <a:pt x="183182" y="63499"/>
                  </a:lnTo>
                  <a:lnTo>
                    <a:pt x="181229" y="64769"/>
                  </a:lnTo>
                  <a:close/>
                </a:path>
                <a:path w="313054" h="419100">
                  <a:moveTo>
                    <a:pt x="290950" y="64769"/>
                  </a:moveTo>
                  <a:lnTo>
                    <a:pt x="181229" y="64769"/>
                  </a:lnTo>
                  <a:lnTo>
                    <a:pt x="183182" y="63499"/>
                  </a:lnTo>
                  <a:lnTo>
                    <a:pt x="186221" y="58419"/>
                  </a:lnTo>
                  <a:lnTo>
                    <a:pt x="289619" y="58419"/>
                  </a:lnTo>
                  <a:lnTo>
                    <a:pt x="291703" y="62229"/>
                  </a:lnTo>
                  <a:lnTo>
                    <a:pt x="290950" y="64769"/>
                  </a:lnTo>
                  <a:close/>
                </a:path>
                <a:path w="313054" h="419100">
                  <a:moveTo>
                    <a:pt x="180230" y="61806"/>
                  </a:moveTo>
                  <a:lnTo>
                    <a:pt x="179579" y="59689"/>
                  </a:lnTo>
                  <a:lnTo>
                    <a:pt x="182227" y="59689"/>
                  </a:lnTo>
                  <a:lnTo>
                    <a:pt x="180230" y="60959"/>
                  </a:lnTo>
                  <a:lnTo>
                    <a:pt x="180230" y="61806"/>
                  </a:lnTo>
                  <a:close/>
                </a:path>
                <a:path w="313054" h="419100">
                  <a:moveTo>
                    <a:pt x="180230" y="62262"/>
                  </a:moveTo>
                  <a:lnTo>
                    <a:pt x="180230" y="61806"/>
                  </a:lnTo>
                  <a:lnTo>
                    <a:pt x="180361" y="62229"/>
                  </a:lnTo>
                  <a:lnTo>
                    <a:pt x="180230" y="62262"/>
                  </a:lnTo>
                  <a:close/>
                </a:path>
                <a:path w="313054" h="419100">
                  <a:moveTo>
                    <a:pt x="122931" y="63499"/>
                  </a:moveTo>
                  <a:lnTo>
                    <a:pt x="119025" y="63499"/>
                  </a:lnTo>
                  <a:lnTo>
                    <a:pt x="115118" y="62229"/>
                  </a:lnTo>
                  <a:lnTo>
                    <a:pt x="126578" y="62229"/>
                  </a:lnTo>
                  <a:lnTo>
                    <a:pt x="122931" y="63499"/>
                  </a:lnTo>
                  <a:close/>
                </a:path>
                <a:path w="313054" h="419100">
                  <a:moveTo>
                    <a:pt x="184832" y="69849"/>
                  </a:moveTo>
                  <a:lnTo>
                    <a:pt x="180230" y="68579"/>
                  </a:lnTo>
                  <a:lnTo>
                    <a:pt x="180230" y="62262"/>
                  </a:lnTo>
                  <a:lnTo>
                    <a:pt x="180361" y="62229"/>
                  </a:lnTo>
                  <a:lnTo>
                    <a:pt x="181229" y="64769"/>
                  </a:lnTo>
                  <a:lnTo>
                    <a:pt x="290950" y="64769"/>
                  </a:lnTo>
                  <a:lnTo>
                    <a:pt x="290574" y="66039"/>
                  </a:lnTo>
                  <a:lnTo>
                    <a:pt x="193513" y="66039"/>
                  </a:lnTo>
                  <a:lnTo>
                    <a:pt x="194034" y="68579"/>
                  </a:lnTo>
                  <a:lnTo>
                    <a:pt x="184832" y="69849"/>
                  </a:lnTo>
                  <a:close/>
                </a:path>
                <a:path w="313054" h="419100">
                  <a:moveTo>
                    <a:pt x="206709" y="71119"/>
                  </a:moveTo>
                  <a:lnTo>
                    <a:pt x="199417" y="71119"/>
                  </a:lnTo>
                  <a:lnTo>
                    <a:pt x="197029" y="69849"/>
                  </a:lnTo>
                  <a:lnTo>
                    <a:pt x="195467" y="68579"/>
                  </a:lnTo>
                  <a:lnTo>
                    <a:pt x="193991" y="67309"/>
                  </a:lnTo>
                  <a:lnTo>
                    <a:pt x="193513" y="66039"/>
                  </a:lnTo>
                  <a:lnTo>
                    <a:pt x="290574" y="66039"/>
                  </a:lnTo>
                  <a:lnTo>
                    <a:pt x="290082" y="68579"/>
                  </a:lnTo>
                  <a:lnTo>
                    <a:pt x="208012" y="68579"/>
                  </a:lnTo>
                  <a:lnTo>
                    <a:pt x="207317" y="69849"/>
                  </a:lnTo>
                  <a:lnTo>
                    <a:pt x="206709" y="71119"/>
                  </a:lnTo>
                  <a:close/>
                </a:path>
                <a:path w="313054" h="419100">
                  <a:moveTo>
                    <a:pt x="94977" y="71119"/>
                  </a:moveTo>
                  <a:lnTo>
                    <a:pt x="93371" y="69849"/>
                  </a:lnTo>
                  <a:lnTo>
                    <a:pt x="92329" y="68579"/>
                  </a:lnTo>
                  <a:lnTo>
                    <a:pt x="101531" y="68579"/>
                  </a:lnTo>
                  <a:lnTo>
                    <a:pt x="99404" y="69849"/>
                  </a:lnTo>
                  <a:lnTo>
                    <a:pt x="94977" y="71119"/>
                  </a:lnTo>
                  <a:close/>
                </a:path>
                <a:path w="313054" h="419100">
                  <a:moveTo>
                    <a:pt x="228153" y="78739"/>
                  </a:moveTo>
                  <a:lnTo>
                    <a:pt x="226026" y="78739"/>
                  </a:lnTo>
                  <a:lnTo>
                    <a:pt x="224567" y="77284"/>
                  </a:lnTo>
                  <a:lnTo>
                    <a:pt x="226981" y="74929"/>
                  </a:lnTo>
                  <a:lnTo>
                    <a:pt x="226503" y="72389"/>
                  </a:lnTo>
                  <a:lnTo>
                    <a:pt x="224246" y="69849"/>
                  </a:lnTo>
                  <a:lnTo>
                    <a:pt x="208359" y="69849"/>
                  </a:lnTo>
                  <a:lnTo>
                    <a:pt x="208359" y="68579"/>
                  </a:lnTo>
                  <a:lnTo>
                    <a:pt x="290082" y="68579"/>
                  </a:lnTo>
                  <a:lnTo>
                    <a:pt x="289142" y="73659"/>
                  </a:lnTo>
                  <a:lnTo>
                    <a:pt x="288751" y="77469"/>
                  </a:lnTo>
                  <a:lnTo>
                    <a:pt x="230497" y="77469"/>
                  </a:lnTo>
                  <a:lnTo>
                    <a:pt x="228153" y="78739"/>
                  </a:lnTo>
                  <a:close/>
                </a:path>
                <a:path w="313054" h="419100">
                  <a:moveTo>
                    <a:pt x="224376" y="77469"/>
                  </a:moveTo>
                  <a:lnTo>
                    <a:pt x="220253" y="76199"/>
                  </a:lnTo>
                  <a:lnTo>
                    <a:pt x="213307" y="73659"/>
                  </a:lnTo>
                  <a:lnTo>
                    <a:pt x="213047" y="71119"/>
                  </a:lnTo>
                  <a:lnTo>
                    <a:pt x="212309" y="69849"/>
                  </a:lnTo>
                  <a:lnTo>
                    <a:pt x="224246" y="69849"/>
                  </a:lnTo>
                  <a:lnTo>
                    <a:pt x="222250" y="72389"/>
                  </a:lnTo>
                  <a:lnTo>
                    <a:pt x="222206" y="74929"/>
                  </a:lnTo>
                  <a:lnTo>
                    <a:pt x="224567" y="77284"/>
                  </a:lnTo>
                  <a:lnTo>
                    <a:pt x="224376" y="77469"/>
                  </a:lnTo>
                  <a:close/>
                </a:path>
                <a:path w="313054" h="419100">
                  <a:moveTo>
                    <a:pt x="224567" y="77284"/>
                  </a:moveTo>
                  <a:lnTo>
                    <a:pt x="222206" y="74929"/>
                  </a:lnTo>
                  <a:lnTo>
                    <a:pt x="222250" y="72389"/>
                  </a:lnTo>
                  <a:lnTo>
                    <a:pt x="224246" y="69849"/>
                  </a:lnTo>
                  <a:lnTo>
                    <a:pt x="226503" y="72389"/>
                  </a:lnTo>
                  <a:lnTo>
                    <a:pt x="226981" y="74929"/>
                  </a:lnTo>
                  <a:lnTo>
                    <a:pt x="224567" y="77284"/>
                  </a:lnTo>
                  <a:close/>
                </a:path>
                <a:path w="313054" h="419100">
                  <a:moveTo>
                    <a:pt x="251463" y="90169"/>
                  </a:moveTo>
                  <a:lnTo>
                    <a:pt x="247339" y="90169"/>
                  </a:lnTo>
                  <a:lnTo>
                    <a:pt x="243259" y="88899"/>
                  </a:lnTo>
                  <a:lnTo>
                    <a:pt x="235359" y="85089"/>
                  </a:lnTo>
                  <a:lnTo>
                    <a:pt x="231105" y="81279"/>
                  </a:lnTo>
                  <a:lnTo>
                    <a:pt x="230497" y="77469"/>
                  </a:lnTo>
                  <a:lnTo>
                    <a:pt x="288751" y="77469"/>
                  </a:lnTo>
                  <a:lnTo>
                    <a:pt x="288621" y="78739"/>
                  </a:lnTo>
                  <a:lnTo>
                    <a:pt x="287926" y="83819"/>
                  </a:lnTo>
                  <a:lnTo>
                    <a:pt x="282977" y="86359"/>
                  </a:lnTo>
                  <a:lnTo>
                    <a:pt x="279114" y="87629"/>
                  </a:lnTo>
                  <a:lnTo>
                    <a:pt x="276336" y="88899"/>
                  </a:lnTo>
                  <a:lnTo>
                    <a:pt x="252939" y="88899"/>
                  </a:lnTo>
                  <a:lnTo>
                    <a:pt x="251463" y="90169"/>
                  </a:lnTo>
                  <a:close/>
                </a:path>
                <a:path w="313054" h="419100">
                  <a:moveTo>
                    <a:pt x="270259" y="91439"/>
                  </a:moveTo>
                  <a:lnTo>
                    <a:pt x="260362" y="91439"/>
                  </a:lnTo>
                  <a:lnTo>
                    <a:pt x="256889" y="88899"/>
                  </a:lnTo>
                  <a:lnTo>
                    <a:pt x="276336" y="88899"/>
                  </a:lnTo>
                  <a:lnTo>
                    <a:pt x="273645" y="90169"/>
                  </a:lnTo>
                  <a:lnTo>
                    <a:pt x="270259" y="91439"/>
                  </a:lnTo>
                  <a:close/>
                </a:path>
                <a:path w="313054" h="419100">
                  <a:moveTo>
                    <a:pt x="71493" y="135889"/>
                  </a:moveTo>
                  <a:lnTo>
                    <a:pt x="71189" y="133349"/>
                  </a:lnTo>
                  <a:lnTo>
                    <a:pt x="74227" y="130809"/>
                  </a:lnTo>
                  <a:lnTo>
                    <a:pt x="77423" y="131563"/>
                  </a:lnTo>
                  <a:lnTo>
                    <a:pt x="77961" y="132079"/>
                  </a:lnTo>
                  <a:lnTo>
                    <a:pt x="78785" y="134619"/>
                  </a:lnTo>
                  <a:lnTo>
                    <a:pt x="75139" y="134619"/>
                  </a:lnTo>
                  <a:lnTo>
                    <a:pt x="71493" y="135889"/>
                  </a:lnTo>
                  <a:close/>
                </a:path>
                <a:path w="313054" h="419100">
                  <a:moveTo>
                    <a:pt x="77423" y="131563"/>
                  </a:moveTo>
                  <a:lnTo>
                    <a:pt x="74227" y="130809"/>
                  </a:lnTo>
                  <a:lnTo>
                    <a:pt x="76637" y="130809"/>
                  </a:lnTo>
                  <a:lnTo>
                    <a:pt x="77423" y="131563"/>
                  </a:lnTo>
                  <a:close/>
                </a:path>
                <a:path w="313054" h="419100">
                  <a:moveTo>
                    <a:pt x="82157" y="135889"/>
                  </a:moveTo>
                  <a:lnTo>
                    <a:pt x="71493" y="135889"/>
                  </a:lnTo>
                  <a:lnTo>
                    <a:pt x="75139" y="134619"/>
                  </a:lnTo>
                  <a:lnTo>
                    <a:pt x="78785" y="134619"/>
                  </a:lnTo>
                  <a:lnTo>
                    <a:pt x="77961" y="132079"/>
                  </a:lnTo>
                  <a:lnTo>
                    <a:pt x="77423" y="131563"/>
                  </a:lnTo>
                  <a:lnTo>
                    <a:pt x="79610" y="132079"/>
                  </a:lnTo>
                  <a:lnTo>
                    <a:pt x="82215" y="134619"/>
                  </a:lnTo>
                  <a:lnTo>
                    <a:pt x="82157" y="135889"/>
                  </a:lnTo>
                  <a:close/>
                </a:path>
                <a:path w="313054" h="419100">
                  <a:moveTo>
                    <a:pt x="100142" y="154939"/>
                  </a:moveTo>
                  <a:lnTo>
                    <a:pt x="93761" y="154939"/>
                  </a:lnTo>
                  <a:lnTo>
                    <a:pt x="96192" y="153669"/>
                  </a:lnTo>
                  <a:lnTo>
                    <a:pt x="98319" y="153669"/>
                  </a:lnTo>
                  <a:lnTo>
                    <a:pt x="100142" y="154939"/>
                  </a:lnTo>
                  <a:close/>
                </a:path>
                <a:path w="313054" h="419100">
                  <a:moveTo>
                    <a:pt x="119372" y="157479"/>
                  </a:moveTo>
                  <a:lnTo>
                    <a:pt x="112210" y="157479"/>
                  </a:lnTo>
                  <a:lnTo>
                    <a:pt x="117853" y="154939"/>
                  </a:lnTo>
                  <a:lnTo>
                    <a:pt x="119372" y="157479"/>
                  </a:lnTo>
                  <a:close/>
                </a:path>
                <a:path w="313054" h="419100">
                  <a:moveTo>
                    <a:pt x="186177" y="162559"/>
                  </a:moveTo>
                  <a:lnTo>
                    <a:pt x="143507" y="162559"/>
                  </a:lnTo>
                  <a:lnTo>
                    <a:pt x="153925" y="161289"/>
                  </a:lnTo>
                  <a:lnTo>
                    <a:pt x="158439" y="161289"/>
                  </a:lnTo>
                  <a:lnTo>
                    <a:pt x="162259" y="160019"/>
                  </a:lnTo>
                  <a:lnTo>
                    <a:pt x="166166" y="160019"/>
                  </a:lnTo>
                  <a:lnTo>
                    <a:pt x="169682" y="158749"/>
                  </a:lnTo>
                  <a:lnTo>
                    <a:pt x="172808" y="156209"/>
                  </a:lnTo>
                  <a:lnTo>
                    <a:pt x="178537" y="157479"/>
                  </a:lnTo>
                  <a:lnTo>
                    <a:pt x="182357" y="158749"/>
                  </a:lnTo>
                  <a:lnTo>
                    <a:pt x="184267" y="161289"/>
                  </a:lnTo>
                  <a:lnTo>
                    <a:pt x="186177" y="162559"/>
                  </a:lnTo>
                  <a:close/>
                </a:path>
                <a:path w="313054" h="419100">
                  <a:moveTo>
                    <a:pt x="193643" y="163829"/>
                  </a:moveTo>
                  <a:lnTo>
                    <a:pt x="186872" y="163829"/>
                  </a:lnTo>
                  <a:lnTo>
                    <a:pt x="186723" y="163557"/>
                  </a:lnTo>
                  <a:lnTo>
                    <a:pt x="188087" y="162559"/>
                  </a:lnTo>
                  <a:lnTo>
                    <a:pt x="190518" y="162559"/>
                  </a:lnTo>
                  <a:lnTo>
                    <a:pt x="193643" y="163829"/>
                  </a:lnTo>
                  <a:close/>
                </a:path>
                <a:path w="313054" h="419100">
                  <a:moveTo>
                    <a:pt x="186872" y="163829"/>
                  </a:moveTo>
                  <a:lnTo>
                    <a:pt x="186351" y="163829"/>
                  </a:lnTo>
                  <a:lnTo>
                    <a:pt x="186723" y="163557"/>
                  </a:lnTo>
                  <a:lnTo>
                    <a:pt x="186872" y="163829"/>
                  </a:lnTo>
                  <a:close/>
                </a:path>
                <a:path w="313054" h="419100">
                  <a:moveTo>
                    <a:pt x="217561" y="168909"/>
                  </a:moveTo>
                  <a:lnTo>
                    <a:pt x="210616" y="168909"/>
                  </a:lnTo>
                  <a:lnTo>
                    <a:pt x="215912" y="166369"/>
                  </a:lnTo>
                  <a:lnTo>
                    <a:pt x="217561" y="168909"/>
                  </a:lnTo>
                  <a:close/>
                </a:path>
                <a:path w="313054" h="419100">
                  <a:moveTo>
                    <a:pt x="260796" y="191769"/>
                  </a:moveTo>
                  <a:lnTo>
                    <a:pt x="256629" y="191769"/>
                  </a:lnTo>
                  <a:lnTo>
                    <a:pt x="260188" y="190499"/>
                  </a:lnTo>
                  <a:lnTo>
                    <a:pt x="260796" y="191769"/>
                  </a:lnTo>
                  <a:close/>
                </a:path>
                <a:path w="313054" h="419100">
                  <a:moveTo>
                    <a:pt x="55209" y="198330"/>
                  </a:moveTo>
                  <a:lnTo>
                    <a:pt x="54998" y="198119"/>
                  </a:lnTo>
                  <a:lnTo>
                    <a:pt x="55736" y="195579"/>
                  </a:lnTo>
                  <a:lnTo>
                    <a:pt x="59121" y="193039"/>
                  </a:lnTo>
                  <a:lnTo>
                    <a:pt x="55475" y="198119"/>
                  </a:lnTo>
                  <a:lnTo>
                    <a:pt x="55209" y="198330"/>
                  </a:lnTo>
                  <a:close/>
                </a:path>
                <a:path w="313054" h="419100">
                  <a:moveTo>
                    <a:pt x="75226" y="212089"/>
                  </a:moveTo>
                  <a:lnTo>
                    <a:pt x="71883" y="212089"/>
                  </a:lnTo>
                  <a:lnTo>
                    <a:pt x="69279" y="210819"/>
                  </a:lnTo>
                  <a:lnTo>
                    <a:pt x="66761" y="208279"/>
                  </a:lnTo>
                  <a:lnTo>
                    <a:pt x="64548" y="207009"/>
                  </a:lnTo>
                  <a:lnTo>
                    <a:pt x="60727" y="203199"/>
                  </a:lnTo>
                  <a:lnTo>
                    <a:pt x="58818" y="201929"/>
                  </a:lnTo>
                  <a:lnTo>
                    <a:pt x="55209" y="198330"/>
                  </a:lnTo>
                  <a:lnTo>
                    <a:pt x="55475" y="198119"/>
                  </a:lnTo>
                  <a:lnTo>
                    <a:pt x="59121" y="193039"/>
                  </a:lnTo>
                  <a:lnTo>
                    <a:pt x="261404" y="193039"/>
                  </a:lnTo>
                  <a:lnTo>
                    <a:pt x="262011" y="195579"/>
                  </a:lnTo>
                  <a:lnTo>
                    <a:pt x="268262" y="195579"/>
                  </a:lnTo>
                  <a:lnTo>
                    <a:pt x="269565" y="198814"/>
                  </a:lnTo>
                  <a:lnTo>
                    <a:pt x="268870" y="199389"/>
                  </a:lnTo>
                  <a:lnTo>
                    <a:pt x="268132" y="199389"/>
                  </a:lnTo>
                  <a:lnTo>
                    <a:pt x="267090" y="200659"/>
                  </a:lnTo>
                  <a:lnTo>
                    <a:pt x="275069" y="200659"/>
                  </a:lnTo>
                  <a:lnTo>
                    <a:pt x="275468" y="201929"/>
                  </a:lnTo>
                  <a:lnTo>
                    <a:pt x="278420" y="205739"/>
                  </a:lnTo>
                  <a:lnTo>
                    <a:pt x="282326" y="207009"/>
                  </a:lnTo>
                  <a:lnTo>
                    <a:pt x="283368" y="209549"/>
                  </a:lnTo>
                  <a:lnTo>
                    <a:pt x="79306" y="209549"/>
                  </a:lnTo>
                  <a:lnTo>
                    <a:pt x="75226" y="212089"/>
                  </a:lnTo>
                  <a:close/>
                </a:path>
                <a:path w="313054" h="419100">
                  <a:moveTo>
                    <a:pt x="53869" y="199389"/>
                  </a:moveTo>
                  <a:lnTo>
                    <a:pt x="54303" y="196849"/>
                  </a:lnTo>
                  <a:lnTo>
                    <a:pt x="54824" y="194309"/>
                  </a:lnTo>
                  <a:lnTo>
                    <a:pt x="57429" y="194309"/>
                  </a:lnTo>
                  <a:lnTo>
                    <a:pt x="55736" y="195579"/>
                  </a:lnTo>
                  <a:lnTo>
                    <a:pt x="54998" y="198119"/>
                  </a:lnTo>
                  <a:lnTo>
                    <a:pt x="55209" y="198330"/>
                  </a:lnTo>
                  <a:lnTo>
                    <a:pt x="53869" y="199389"/>
                  </a:lnTo>
                  <a:close/>
                </a:path>
                <a:path w="313054" h="419100">
                  <a:moveTo>
                    <a:pt x="268262" y="195579"/>
                  </a:moveTo>
                  <a:lnTo>
                    <a:pt x="262011" y="195579"/>
                  </a:lnTo>
                  <a:lnTo>
                    <a:pt x="265224" y="194309"/>
                  </a:lnTo>
                  <a:lnTo>
                    <a:pt x="267307" y="194309"/>
                  </a:lnTo>
                  <a:lnTo>
                    <a:pt x="268262" y="195579"/>
                  </a:lnTo>
                  <a:close/>
                </a:path>
                <a:path w="313054" h="419100">
                  <a:moveTo>
                    <a:pt x="274669" y="199389"/>
                  </a:moveTo>
                  <a:lnTo>
                    <a:pt x="269781" y="199389"/>
                  </a:lnTo>
                  <a:lnTo>
                    <a:pt x="269565" y="198814"/>
                  </a:lnTo>
                  <a:lnTo>
                    <a:pt x="273471" y="195579"/>
                  </a:lnTo>
                  <a:lnTo>
                    <a:pt x="274669" y="199389"/>
                  </a:lnTo>
                  <a:close/>
                </a:path>
                <a:path w="313054" h="419100">
                  <a:moveTo>
                    <a:pt x="275069" y="200659"/>
                  </a:moveTo>
                  <a:lnTo>
                    <a:pt x="267090" y="200659"/>
                  </a:lnTo>
                  <a:lnTo>
                    <a:pt x="268870" y="199389"/>
                  </a:lnTo>
                  <a:lnTo>
                    <a:pt x="269565" y="198814"/>
                  </a:lnTo>
                  <a:lnTo>
                    <a:pt x="269781" y="199389"/>
                  </a:lnTo>
                  <a:lnTo>
                    <a:pt x="274669" y="199389"/>
                  </a:lnTo>
                  <a:lnTo>
                    <a:pt x="275069" y="200659"/>
                  </a:lnTo>
                  <a:close/>
                </a:path>
                <a:path w="313054" h="419100">
                  <a:moveTo>
                    <a:pt x="102356" y="218439"/>
                  </a:moveTo>
                  <a:lnTo>
                    <a:pt x="98015" y="218439"/>
                  </a:lnTo>
                  <a:lnTo>
                    <a:pt x="95324" y="217169"/>
                  </a:lnTo>
                  <a:lnTo>
                    <a:pt x="93240" y="214629"/>
                  </a:lnTo>
                  <a:lnTo>
                    <a:pt x="86946" y="214629"/>
                  </a:lnTo>
                  <a:lnTo>
                    <a:pt x="81043" y="213359"/>
                  </a:lnTo>
                  <a:lnTo>
                    <a:pt x="79480" y="212089"/>
                  </a:lnTo>
                  <a:lnTo>
                    <a:pt x="79306" y="209549"/>
                  </a:lnTo>
                  <a:lnTo>
                    <a:pt x="283368" y="209549"/>
                  </a:lnTo>
                  <a:lnTo>
                    <a:pt x="284931" y="213359"/>
                  </a:lnTo>
                  <a:lnTo>
                    <a:pt x="288664" y="217169"/>
                  </a:lnTo>
                  <a:lnTo>
                    <a:pt x="105568" y="217169"/>
                  </a:lnTo>
                  <a:lnTo>
                    <a:pt x="102356" y="218439"/>
                  </a:lnTo>
                  <a:close/>
                </a:path>
                <a:path w="313054" h="419100">
                  <a:moveTo>
                    <a:pt x="123713" y="220979"/>
                  </a:moveTo>
                  <a:lnTo>
                    <a:pt x="112600" y="220979"/>
                  </a:lnTo>
                  <a:lnTo>
                    <a:pt x="108260" y="218439"/>
                  </a:lnTo>
                  <a:lnTo>
                    <a:pt x="105568" y="217169"/>
                  </a:lnTo>
                  <a:lnTo>
                    <a:pt x="288664" y="217169"/>
                  </a:lnTo>
                  <a:lnTo>
                    <a:pt x="293526" y="219709"/>
                  </a:lnTo>
                  <a:lnTo>
                    <a:pt x="125796" y="219709"/>
                  </a:lnTo>
                  <a:lnTo>
                    <a:pt x="123713" y="220979"/>
                  </a:lnTo>
                  <a:close/>
                </a:path>
                <a:path w="313054" h="419100">
                  <a:moveTo>
                    <a:pt x="143811" y="222249"/>
                  </a:moveTo>
                  <a:lnTo>
                    <a:pt x="134131" y="222249"/>
                  </a:lnTo>
                  <a:lnTo>
                    <a:pt x="129964" y="220979"/>
                  </a:lnTo>
                  <a:lnTo>
                    <a:pt x="128140" y="219709"/>
                  </a:lnTo>
                  <a:lnTo>
                    <a:pt x="164517" y="219709"/>
                  </a:lnTo>
                  <a:lnTo>
                    <a:pt x="162780" y="220979"/>
                  </a:lnTo>
                  <a:lnTo>
                    <a:pt x="146589" y="220979"/>
                  </a:lnTo>
                  <a:lnTo>
                    <a:pt x="143811" y="222249"/>
                  </a:lnTo>
                  <a:close/>
                </a:path>
                <a:path w="313054" h="419100">
                  <a:moveTo>
                    <a:pt x="187523" y="226059"/>
                  </a:moveTo>
                  <a:lnTo>
                    <a:pt x="182791" y="226059"/>
                  </a:lnTo>
                  <a:lnTo>
                    <a:pt x="173763" y="220979"/>
                  </a:lnTo>
                  <a:lnTo>
                    <a:pt x="169725" y="219709"/>
                  </a:lnTo>
                  <a:lnTo>
                    <a:pt x="293526" y="219709"/>
                  </a:lnTo>
                  <a:lnTo>
                    <a:pt x="292397" y="223519"/>
                  </a:lnTo>
                  <a:lnTo>
                    <a:pt x="192471" y="223519"/>
                  </a:lnTo>
                  <a:lnTo>
                    <a:pt x="187523" y="226059"/>
                  </a:lnTo>
                  <a:close/>
                </a:path>
                <a:path w="313054" h="419100">
                  <a:moveTo>
                    <a:pt x="161044" y="222249"/>
                  </a:moveTo>
                  <a:lnTo>
                    <a:pt x="151841" y="222249"/>
                  </a:lnTo>
                  <a:lnTo>
                    <a:pt x="149758" y="220979"/>
                  </a:lnTo>
                  <a:lnTo>
                    <a:pt x="162780" y="220979"/>
                  </a:lnTo>
                  <a:lnTo>
                    <a:pt x="161044" y="222249"/>
                  </a:lnTo>
                  <a:close/>
                </a:path>
                <a:path w="313054" h="419100">
                  <a:moveTo>
                    <a:pt x="238636" y="246379"/>
                  </a:moveTo>
                  <a:lnTo>
                    <a:pt x="235576" y="246379"/>
                  </a:lnTo>
                  <a:lnTo>
                    <a:pt x="228023" y="241299"/>
                  </a:lnTo>
                  <a:lnTo>
                    <a:pt x="226156" y="241299"/>
                  </a:lnTo>
                  <a:lnTo>
                    <a:pt x="222857" y="237489"/>
                  </a:lnTo>
                  <a:lnTo>
                    <a:pt x="222076" y="237489"/>
                  </a:lnTo>
                  <a:lnTo>
                    <a:pt x="222163" y="236219"/>
                  </a:lnTo>
                  <a:lnTo>
                    <a:pt x="209010" y="236219"/>
                  </a:lnTo>
                  <a:lnTo>
                    <a:pt x="206449" y="232409"/>
                  </a:lnTo>
                  <a:lnTo>
                    <a:pt x="205720" y="228599"/>
                  </a:lnTo>
                  <a:lnTo>
                    <a:pt x="205798" y="227329"/>
                  </a:lnTo>
                  <a:lnTo>
                    <a:pt x="205928" y="226059"/>
                  </a:lnTo>
                  <a:lnTo>
                    <a:pt x="190475" y="226059"/>
                  </a:lnTo>
                  <a:lnTo>
                    <a:pt x="192471" y="223519"/>
                  </a:lnTo>
                  <a:lnTo>
                    <a:pt x="292397" y="223519"/>
                  </a:lnTo>
                  <a:lnTo>
                    <a:pt x="292831" y="227329"/>
                  </a:lnTo>
                  <a:lnTo>
                    <a:pt x="294828" y="229869"/>
                  </a:lnTo>
                  <a:lnTo>
                    <a:pt x="296912" y="232409"/>
                  </a:lnTo>
                  <a:lnTo>
                    <a:pt x="297953" y="234949"/>
                  </a:lnTo>
                  <a:lnTo>
                    <a:pt x="297953" y="238759"/>
                  </a:lnTo>
                  <a:lnTo>
                    <a:pt x="298821" y="240029"/>
                  </a:lnTo>
                  <a:lnTo>
                    <a:pt x="299559" y="241299"/>
                  </a:lnTo>
                  <a:lnTo>
                    <a:pt x="299863" y="242569"/>
                  </a:lnTo>
                  <a:lnTo>
                    <a:pt x="240524" y="242569"/>
                  </a:lnTo>
                  <a:lnTo>
                    <a:pt x="238636" y="246379"/>
                  </a:lnTo>
                  <a:close/>
                </a:path>
                <a:path w="313054" h="419100">
                  <a:moveTo>
                    <a:pt x="199026" y="233679"/>
                  </a:moveTo>
                  <a:lnTo>
                    <a:pt x="191820" y="233679"/>
                  </a:lnTo>
                  <a:lnTo>
                    <a:pt x="190779" y="229869"/>
                  </a:lnTo>
                  <a:lnTo>
                    <a:pt x="190127" y="227329"/>
                  </a:lnTo>
                  <a:lnTo>
                    <a:pt x="189867" y="227329"/>
                  </a:lnTo>
                  <a:lnTo>
                    <a:pt x="189606" y="226059"/>
                  </a:lnTo>
                  <a:lnTo>
                    <a:pt x="205233" y="226059"/>
                  </a:lnTo>
                  <a:lnTo>
                    <a:pt x="205686" y="228422"/>
                  </a:lnTo>
                  <a:lnTo>
                    <a:pt x="205667" y="228599"/>
                  </a:lnTo>
                  <a:lnTo>
                    <a:pt x="204452" y="231139"/>
                  </a:lnTo>
                  <a:lnTo>
                    <a:pt x="203237" y="232409"/>
                  </a:lnTo>
                  <a:lnTo>
                    <a:pt x="199026" y="233679"/>
                  </a:lnTo>
                  <a:close/>
                </a:path>
                <a:path w="313054" h="419100">
                  <a:moveTo>
                    <a:pt x="205686" y="228422"/>
                  </a:moveTo>
                  <a:lnTo>
                    <a:pt x="205233" y="226059"/>
                  </a:lnTo>
                  <a:lnTo>
                    <a:pt x="205928" y="226059"/>
                  </a:lnTo>
                  <a:lnTo>
                    <a:pt x="205686" y="228422"/>
                  </a:lnTo>
                  <a:close/>
                </a:path>
                <a:path w="313054" h="419100">
                  <a:moveTo>
                    <a:pt x="242508" y="324200"/>
                  </a:moveTo>
                  <a:lnTo>
                    <a:pt x="242130" y="323849"/>
                  </a:lnTo>
                  <a:lnTo>
                    <a:pt x="239613" y="318769"/>
                  </a:lnTo>
                  <a:lnTo>
                    <a:pt x="245863" y="317499"/>
                  </a:lnTo>
                  <a:lnTo>
                    <a:pt x="249249" y="316229"/>
                  </a:lnTo>
                  <a:lnTo>
                    <a:pt x="249770" y="313689"/>
                  </a:lnTo>
                  <a:lnTo>
                    <a:pt x="250378" y="312419"/>
                  </a:lnTo>
                  <a:lnTo>
                    <a:pt x="251854" y="311149"/>
                  </a:lnTo>
                  <a:lnTo>
                    <a:pt x="254198" y="309879"/>
                  </a:lnTo>
                  <a:lnTo>
                    <a:pt x="252201" y="308609"/>
                  </a:lnTo>
                  <a:lnTo>
                    <a:pt x="251420" y="307339"/>
                  </a:lnTo>
                  <a:lnTo>
                    <a:pt x="251854" y="304799"/>
                  </a:lnTo>
                  <a:lnTo>
                    <a:pt x="252375" y="303529"/>
                  </a:lnTo>
                  <a:lnTo>
                    <a:pt x="252635" y="302259"/>
                  </a:lnTo>
                  <a:lnTo>
                    <a:pt x="252635" y="300989"/>
                  </a:lnTo>
                  <a:lnTo>
                    <a:pt x="251680" y="297179"/>
                  </a:lnTo>
                  <a:lnTo>
                    <a:pt x="251810" y="294639"/>
                  </a:lnTo>
                  <a:lnTo>
                    <a:pt x="253026" y="294639"/>
                  </a:lnTo>
                  <a:lnTo>
                    <a:pt x="254328" y="293369"/>
                  </a:lnTo>
                  <a:lnTo>
                    <a:pt x="254198" y="292099"/>
                  </a:lnTo>
                  <a:lnTo>
                    <a:pt x="252635" y="292099"/>
                  </a:lnTo>
                  <a:lnTo>
                    <a:pt x="252635" y="290829"/>
                  </a:lnTo>
                  <a:lnTo>
                    <a:pt x="252331" y="288289"/>
                  </a:lnTo>
                  <a:lnTo>
                    <a:pt x="251116" y="281939"/>
                  </a:lnTo>
                  <a:lnTo>
                    <a:pt x="250248" y="279399"/>
                  </a:lnTo>
                  <a:lnTo>
                    <a:pt x="247990" y="271779"/>
                  </a:lnTo>
                  <a:lnTo>
                    <a:pt x="246732" y="269239"/>
                  </a:lnTo>
                  <a:lnTo>
                    <a:pt x="245343" y="266699"/>
                  </a:lnTo>
                  <a:lnTo>
                    <a:pt x="244040" y="262889"/>
                  </a:lnTo>
                  <a:lnTo>
                    <a:pt x="242217" y="260349"/>
                  </a:lnTo>
                  <a:lnTo>
                    <a:pt x="239873" y="257809"/>
                  </a:lnTo>
                  <a:lnTo>
                    <a:pt x="240134" y="253999"/>
                  </a:lnTo>
                  <a:lnTo>
                    <a:pt x="239656" y="252729"/>
                  </a:lnTo>
                  <a:lnTo>
                    <a:pt x="238441" y="251459"/>
                  </a:lnTo>
                  <a:lnTo>
                    <a:pt x="237312" y="250189"/>
                  </a:lnTo>
                  <a:lnTo>
                    <a:pt x="238007" y="247649"/>
                  </a:lnTo>
                  <a:lnTo>
                    <a:pt x="240524" y="242569"/>
                  </a:lnTo>
                  <a:lnTo>
                    <a:pt x="238875" y="246379"/>
                  </a:lnTo>
                  <a:lnTo>
                    <a:pt x="300775" y="246379"/>
                  </a:lnTo>
                  <a:lnTo>
                    <a:pt x="302598" y="247649"/>
                  </a:lnTo>
                  <a:lnTo>
                    <a:pt x="305637" y="251459"/>
                  </a:lnTo>
                  <a:lnTo>
                    <a:pt x="304074" y="256539"/>
                  </a:lnTo>
                  <a:lnTo>
                    <a:pt x="303466" y="260349"/>
                  </a:lnTo>
                  <a:lnTo>
                    <a:pt x="303813" y="262889"/>
                  </a:lnTo>
                  <a:lnTo>
                    <a:pt x="304248" y="265429"/>
                  </a:lnTo>
                  <a:lnTo>
                    <a:pt x="304942" y="269239"/>
                  </a:lnTo>
                  <a:lnTo>
                    <a:pt x="306852" y="274319"/>
                  </a:lnTo>
                  <a:lnTo>
                    <a:pt x="308024" y="278129"/>
                  </a:lnTo>
                  <a:lnTo>
                    <a:pt x="309413" y="280669"/>
                  </a:lnTo>
                  <a:lnTo>
                    <a:pt x="310802" y="284479"/>
                  </a:lnTo>
                  <a:lnTo>
                    <a:pt x="311497" y="288289"/>
                  </a:lnTo>
                  <a:lnTo>
                    <a:pt x="311497" y="294639"/>
                  </a:lnTo>
                  <a:lnTo>
                    <a:pt x="311236" y="297179"/>
                  </a:lnTo>
                  <a:lnTo>
                    <a:pt x="310715" y="298449"/>
                  </a:lnTo>
                  <a:lnTo>
                    <a:pt x="310281" y="299719"/>
                  </a:lnTo>
                  <a:lnTo>
                    <a:pt x="306158" y="299719"/>
                  </a:lnTo>
                  <a:lnTo>
                    <a:pt x="308502" y="300989"/>
                  </a:lnTo>
                  <a:lnTo>
                    <a:pt x="311280" y="300989"/>
                  </a:lnTo>
                  <a:lnTo>
                    <a:pt x="312538" y="302259"/>
                  </a:lnTo>
                  <a:lnTo>
                    <a:pt x="312538" y="309879"/>
                  </a:lnTo>
                  <a:lnTo>
                    <a:pt x="311887" y="312419"/>
                  </a:lnTo>
                  <a:lnTo>
                    <a:pt x="310585" y="312419"/>
                  </a:lnTo>
                  <a:lnTo>
                    <a:pt x="309370" y="313689"/>
                  </a:lnTo>
                  <a:lnTo>
                    <a:pt x="309674" y="314959"/>
                  </a:lnTo>
                  <a:lnTo>
                    <a:pt x="311497" y="318769"/>
                  </a:lnTo>
                  <a:lnTo>
                    <a:pt x="307243" y="321309"/>
                  </a:lnTo>
                  <a:lnTo>
                    <a:pt x="241783" y="321309"/>
                  </a:lnTo>
                  <a:lnTo>
                    <a:pt x="242508" y="324200"/>
                  </a:lnTo>
                  <a:close/>
                </a:path>
                <a:path w="313054" h="419100">
                  <a:moveTo>
                    <a:pt x="300775" y="246379"/>
                  </a:moveTo>
                  <a:lnTo>
                    <a:pt x="238875" y="246379"/>
                  </a:lnTo>
                  <a:lnTo>
                    <a:pt x="240524" y="242569"/>
                  </a:lnTo>
                  <a:lnTo>
                    <a:pt x="299863" y="242569"/>
                  </a:lnTo>
                  <a:lnTo>
                    <a:pt x="300775" y="246379"/>
                  </a:lnTo>
                  <a:close/>
                </a:path>
                <a:path w="313054" h="419100">
                  <a:moveTo>
                    <a:pt x="45396" y="292099"/>
                  </a:moveTo>
                  <a:lnTo>
                    <a:pt x="32165" y="292099"/>
                  </a:lnTo>
                  <a:lnTo>
                    <a:pt x="32599" y="287019"/>
                  </a:lnTo>
                  <a:lnTo>
                    <a:pt x="33467" y="278129"/>
                  </a:lnTo>
                  <a:lnTo>
                    <a:pt x="41541" y="287019"/>
                  </a:lnTo>
                  <a:lnTo>
                    <a:pt x="45396" y="292099"/>
                  </a:lnTo>
                  <a:close/>
                </a:path>
                <a:path w="313054" h="419100">
                  <a:moveTo>
                    <a:pt x="96713" y="353059"/>
                  </a:moveTo>
                  <a:lnTo>
                    <a:pt x="12023" y="353059"/>
                  </a:lnTo>
                  <a:lnTo>
                    <a:pt x="10591" y="350519"/>
                  </a:lnTo>
                  <a:lnTo>
                    <a:pt x="7813" y="346709"/>
                  </a:lnTo>
                  <a:lnTo>
                    <a:pt x="7813" y="337819"/>
                  </a:lnTo>
                  <a:lnTo>
                    <a:pt x="5512" y="335279"/>
                  </a:lnTo>
                  <a:lnTo>
                    <a:pt x="3255" y="331469"/>
                  </a:lnTo>
                  <a:lnTo>
                    <a:pt x="1085" y="328929"/>
                  </a:lnTo>
                  <a:lnTo>
                    <a:pt x="0" y="325119"/>
                  </a:lnTo>
                  <a:lnTo>
                    <a:pt x="0" y="314959"/>
                  </a:lnTo>
                  <a:lnTo>
                    <a:pt x="1345" y="309879"/>
                  </a:lnTo>
                  <a:lnTo>
                    <a:pt x="4036" y="304799"/>
                  </a:lnTo>
                  <a:lnTo>
                    <a:pt x="6815" y="300989"/>
                  </a:lnTo>
                  <a:lnTo>
                    <a:pt x="9593" y="295909"/>
                  </a:lnTo>
                  <a:lnTo>
                    <a:pt x="12371" y="289559"/>
                  </a:lnTo>
                  <a:lnTo>
                    <a:pt x="18101" y="288289"/>
                  </a:lnTo>
                  <a:lnTo>
                    <a:pt x="31297" y="288289"/>
                  </a:lnTo>
                  <a:lnTo>
                    <a:pt x="32165" y="289559"/>
                  </a:lnTo>
                  <a:lnTo>
                    <a:pt x="32165" y="292099"/>
                  </a:lnTo>
                  <a:lnTo>
                    <a:pt x="45396" y="292099"/>
                  </a:lnTo>
                  <a:lnTo>
                    <a:pt x="46359" y="293369"/>
                  </a:lnTo>
                  <a:lnTo>
                    <a:pt x="47922" y="295909"/>
                  </a:lnTo>
                  <a:lnTo>
                    <a:pt x="49572" y="297179"/>
                  </a:lnTo>
                  <a:lnTo>
                    <a:pt x="52697" y="299719"/>
                  </a:lnTo>
                  <a:lnTo>
                    <a:pt x="57298" y="302259"/>
                  </a:lnTo>
                  <a:lnTo>
                    <a:pt x="57298" y="307339"/>
                  </a:lnTo>
                  <a:lnTo>
                    <a:pt x="58036" y="311149"/>
                  </a:lnTo>
                  <a:lnTo>
                    <a:pt x="60988" y="314959"/>
                  </a:lnTo>
                  <a:lnTo>
                    <a:pt x="62421" y="317499"/>
                  </a:lnTo>
                  <a:lnTo>
                    <a:pt x="63810" y="322579"/>
                  </a:lnTo>
                  <a:lnTo>
                    <a:pt x="63375" y="322579"/>
                  </a:lnTo>
                  <a:lnTo>
                    <a:pt x="64591" y="323849"/>
                  </a:lnTo>
                  <a:lnTo>
                    <a:pt x="67456" y="323849"/>
                  </a:lnTo>
                  <a:lnTo>
                    <a:pt x="70408" y="325119"/>
                  </a:lnTo>
                  <a:lnTo>
                    <a:pt x="70017" y="328929"/>
                  </a:lnTo>
                  <a:lnTo>
                    <a:pt x="68524" y="331469"/>
                  </a:lnTo>
                  <a:lnTo>
                    <a:pt x="67760" y="331469"/>
                  </a:lnTo>
                  <a:lnTo>
                    <a:pt x="66284" y="335279"/>
                  </a:lnTo>
                  <a:lnTo>
                    <a:pt x="78655" y="335279"/>
                  </a:lnTo>
                  <a:lnTo>
                    <a:pt x="78742" y="341629"/>
                  </a:lnTo>
                  <a:lnTo>
                    <a:pt x="79567" y="344169"/>
                  </a:lnTo>
                  <a:lnTo>
                    <a:pt x="80348" y="344169"/>
                  </a:lnTo>
                  <a:lnTo>
                    <a:pt x="82388" y="345439"/>
                  </a:lnTo>
                  <a:lnTo>
                    <a:pt x="88986" y="347979"/>
                  </a:lnTo>
                  <a:lnTo>
                    <a:pt x="91504" y="349249"/>
                  </a:lnTo>
                  <a:lnTo>
                    <a:pt x="93240" y="350519"/>
                  </a:lnTo>
                  <a:lnTo>
                    <a:pt x="94108" y="350519"/>
                  </a:lnTo>
                  <a:lnTo>
                    <a:pt x="94977" y="351789"/>
                  </a:lnTo>
                  <a:lnTo>
                    <a:pt x="95845" y="351789"/>
                  </a:lnTo>
                  <a:lnTo>
                    <a:pt x="96713" y="353059"/>
                  </a:lnTo>
                  <a:close/>
                </a:path>
                <a:path w="313054" h="419100">
                  <a:moveTo>
                    <a:pt x="308502" y="300989"/>
                  </a:moveTo>
                  <a:lnTo>
                    <a:pt x="306158" y="299719"/>
                  </a:lnTo>
                  <a:lnTo>
                    <a:pt x="308978" y="300409"/>
                  </a:lnTo>
                  <a:lnTo>
                    <a:pt x="308502" y="300989"/>
                  </a:lnTo>
                  <a:close/>
                </a:path>
                <a:path w="313054" h="419100">
                  <a:moveTo>
                    <a:pt x="308978" y="300409"/>
                  </a:moveTo>
                  <a:lnTo>
                    <a:pt x="306244" y="299719"/>
                  </a:lnTo>
                  <a:lnTo>
                    <a:pt x="309543" y="299719"/>
                  </a:lnTo>
                  <a:lnTo>
                    <a:pt x="308978" y="300409"/>
                  </a:lnTo>
                  <a:close/>
                </a:path>
                <a:path w="313054" h="419100">
                  <a:moveTo>
                    <a:pt x="311280" y="300989"/>
                  </a:moveTo>
                  <a:lnTo>
                    <a:pt x="308502" y="300989"/>
                  </a:lnTo>
                  <a:lnTo>
                    <a:pt x="308978" y="300409"/>
                  </a:lnTo>
                  <a:lnTo>
                    <a:pt x="311280" y="300989"/>
                  </a:lnTo>
                  <a:close/>
                </a:path>
                <a:path w="313054" h="419100">
                  <a:moveTo>
                    <a:pt x="298561" y="339089"/>
                  </a:moveTo>
                  <a:lnTo>
                    <a:pt x="233536" y="339089"/>
                  </a:lnTo>
                  <a:lnTo>
                    <a:pt x="233449" y="337819"/>
                  </a:lnTo>
                  <a:lnTo>
                    <a:pt x="232320" y="335279"/>
                  </a:lnTo>
                  <a:lnTo>
                    <a:pt x="234491" y="335279"/>
                  </a:lnTo>
                  <a:lnTo>
                    <a:pt x="234838" y="331469"/>
                  </a:lnTo>
                  <a:lnTo>
                    <a:pt x="236270" y="327659"/>
                  </a:lnTo>
                  <a:lnTo>
                    <a:pt x="238962" y="321309"/>
                  </a:lnTo>
                  <a:lnTo>
                    <a:pt x="242434" y="326389"/>
                  </a:lnTo>
                  <a:lnTo>
                    <a:pt x="243693" y="327659"/>
                  </a:lnTo>
                  <a:lnTo>
                    <a:pt x="304824" y="327659"/>
                  </a:lnTo>
                  <a:lnTo>
                    <a:pt x="305234" y="331469"/>
                  </a:lnTo>
                  <a:lnTo>
                    <a:pt x="300211" y="331469"/>
                  </a:lnTo>
                  <a:lnTo>
                    <a:pt x="298040" y="332739"/>
                  </a:lnTo>
                  <a:lnTo>
                    <a:pt x="298677" y="334009"/>
                  </a:lnTo>
                  <a:lnTo>
                    <a:pt x="294307" y="334009"/>
                  </a:lnTo>
                  <a:lnTo>
                    <a:pt x="297953" y="336549"/>
                  </a:lnTo>
                  <a:lnTo>
                    <a:pt x="298561" y="339089"/>
                  </a:lnTo>
                  <a:close/>
                </a:path>
                <a:path w="313054" h="419100">
                  <a:moveTo>
                    <a:pt x="244865" y="326389"/>
                  </a:moveTo>
                  <a:lnTo>
                    <a:pt x="242508" y="324200"/>
                  </a:lnTo>
                  <a:lnTo>
                    <a:pt x="241783" y="321309"/>
                  </a:lnTo>
                  <a:lnTo>
                    <a:pt x="243476" y="321309"/>
                  </a:lnTo>
                  <a:lnTo>
                    <a:pt x="247817" y="325119"/>
                  </a:lnTo>
                  <a:lnTo>
                    <a:pt x="244865" y="326389"/>
                  </a:lnTo>
                  <a:close/>
                </a:path>
                <a:path w="313054" h="419100">
                  <a:moveTo>
                    <a:pt x="304688" y="326389"/>
                  </a:moveTo>
                  <a:lnTo>
                    <a:pt x="244865" y="326389"/>
                  </a:lnTo>
                  <a:lnTo>
                    <a:pt x="247817" y="325119"/>
                  </a:lnTo>
                  <a:lnTo>
                    <a:pt x="243476" y="321309"/>
                  </a:lnTo>
                  <a:lnTo>
                    <a:pt x="307243" y="321309"/>
                  </a:lnTo>
                  <a:lnTo>
                    <a:pt x="304985" y="323849"/>
                  </a:lnTo>
                  <a:lnTo>
                    <a:pt x="304725" y="323849"/>
                  </a:lnTo>
                  <a:lnTo>
                    <a:pt x="304551" y="325119"/>
                  </a:lnTo>
                  <a:lnTo>
                    <a:pt x="304688" y="326389"/>
                  </a:lnTo>
                  <a:close/>
                </a:path>
                <a:path w="313054" h="419100">
                  <a:moveTo>
                    <a:pt x="304824" y="327659"/>
                  </a:moveTo>
                  <a:lnTo>
                    <a:pt x="243693" y="327659"/>
                  </a:lnTo>
                  <a:lnTo>
                    <a:pt x="242738" y="325119"/>
                  </a:lnTo>
                  <a:lnTo>
                    <a:pt x="242508" y="324200"/>
                  </a:lnTo>
                  <a:lnTo>
                    <a:pt x="244865" y="326389"/>
                  </a:lnTo>
                  <a:lnTo>
                    <a:pt x="304688" y="326389"/>
                  </a:lnTo>
                  <a:lnTo>
                    <a:pt x="304824" y="327659"/>
                  </a:lnTo>
                  <a:close/>
                </a:path>
                <a:path w="313054" h="419100">
                  <a:moveTo>
                    <a:pt x="66284" y="335279"/>
                  </a:moveTo>
                  <a:lnTo>
                    <a:pt x="67760" y="331469"/>
                  </a:lnTo>
                  <a:lnTo>
                    <a:pt x="68524" y="331469"/>
                  </a:lnTo>
                  <a:lnTo>
                    <a:pt x="66284" y="335279"/>
                  </a:lnTo>
                  <a:close/>
                </a:path>
                <a:path w="313054" h="419100">
                  <a:moveTo>
                    <a:pt x="78655" y="335279"/>
                  </a:moveTo>
                  <a:lnTo>
                    <a:pt x="66284" y="335279"/>
                  </a:lnTo>
                  <a:lnTo>
                    <a:pt x="68524" y="331469"/>
                  </a:lnTo>
                  <a:lnTo>
                    <a:pt x="71623" y="331469"/>
                  </a:lnTo>
                  <a:lnTo>
                    <a:pt x="74401" y="334009"/>
                  </a:lnTo>
                  <a:lnTo>
                    <a:pt x="78655" y="335279"/>
                  </a:lnTo>
                  <a:close/>
                </a:path>
                <a:path w="313054" h="419100">
                  <a:moveTo>
                    <a:pt x="305506" y="334009"/>
                  </a:moveTo>
                  <a:lnTo>
                    <a:pt x="300211" y="331469"/>
                  </a:lnTo>
                  <a:lnTo>
                    <a:pt x="305234" y="331469"/>
                  </a:lnTo>
                  <a:lnTo>
                    <a:pt x="305506" y="334009"/>
                  </a:lnTo>
                  <a:close/>
                </a:path>
                <a:path w="313054" h="419100">
                  <a:moveTo>
                    <a:pt x="299950" y="336549"/>
                  </a:moveTo>
                  <a:lnTo>
                    <a:pt x="298387" y="336549"/>
                  </a:lnTo>
                  <a:lnTo>
                    <a:pt x="294307" y="334009"/>
                  </a:lnTo>
                  <a:lnTo>
                    <a:pt x="298677" y="334009"/>
                  </a:lnTo>
                  <a:lnTo>
                    <a:pt x="299950" y="336549"/>
                  </a:lnTo>
                  <a:close/>
                </a:path>
                <a:path w="313054" h="419100">
                  <a:moveTo>
                    <a:pt x="284801" y="355599"/>
                  </a:moveTo>
                  <a:lnTo>
                    <a:pt x="193600" y="355599"/>
                  </a:lnTo>
                  <a:lnTo>
                    <a:pt x="194685" y="354329"/>
                  </a:lnTo>
                  <a:lnTo>
                    <a:pt x="194946" y="349249"/>
                  </a:lnTo>
                  <a:lnTo>
                    <a:pt x="202629" y="349249"/>
                  </a:lnTo>
                  <a:lnTo>
                    <a:pt x="205060" y="346709"/>
                  </a:lnTo>
                  <a:lnTo>
                    <a:pt x="208706" y="344169"/>
                  </a:lnTo>
                  <a:lnTo>
                    <a:pt x="218430" y="341629"/>
                  </a:lnTo>
                  <a:lnTo>
                    <a:pt x="223118" y="339089"/>
                  </a:lnTo>
                  <a:lnTo>
                    <a:pt x="227632" y="335279"/>
                  </a:lnTo>
                  <a:lnTo>
                    <a:pt x="230063" y="335279"/>
                  </a:lnTo>
                  <a:lnTo>
                    <a:pt x="231712" y="336549"/>
                  </a:lnTo>
                  <a:lnTo>
                    <a:pt x="232581" y="337819"/>
                  </a:lnTo>
                  <a:lnTo>
                    <a:pt x="233536" y="339089"/>
                  </a:lnTo>
                  <a:lnTo>
                    <a:pt x="298561" y="339089"/>
                  </a:lnTo>
                  <a:lnTo>
                    <a:pt x="298865" y="340359"/>
                  </a:lnTo>
                  <a:lnTo>
                    <a:pt x="295219" y="344169"/>
                  </a:lnTo>
                  <a:lnTo>
                    <a:pt x="294307" y="346709"/>
                  </a:lnTo>
                  <a:lnTo>
                    <a:pt x="294307" y="354329"/>
                  </a:lnTo>
                  <a:lnTo>
                    <a:pt x="284671" y="354329"/>
                  </a:lnTo>
                  <a:lnTo>
                    <a:pt x="284801" y="355599"/>
                  </a:lnTo>
                  <a:close/>
                </a:path>
                <a:path w="313054" h="419100">
                  <a:moveTo>
                    <a:pt x="107782" y="353059"/>
                  </a:moveTo>
                  <a:lnTo>
                    <a:pt x="96713" y="353059"/>
                  </a:lnTo>
                  <a:lnTo>
                    <a:pt x="98015" y="351789"/>
                  </a:lnTo>
                  <a:lnTo>
                    <a:pt x="99752" y="350519"/>
                  </a:lnTo>
                  <a:lnTo>
                    <a:pt x="104613" y="351789"/>
                  </a:lnTo>
                  <a:lnTo>
                    <a:pt x="107782" y="353059"/>
                  </a:lnTo>
                  <a:close/>
                </a:path>
                <a:path w="313054" h="419100">
                  <a:moveTo>
                    <a:pt x="209661" y="412749"/>
                  </a:moveTo>
                  <a:lnTo>
                    <a:pt x="108650" y="412749"/>
                  </a:lnTo>
                  <a:lnTo>
                    <a:pt x="106133" y="411479"/>
                  </a:lnTo>
                  <a:lnTo>
                    <a:pt x="101010" y="411479"/>
                  </a:lnTo>
                  <a:lnTo>
                    <a:pt x="99361" y="410209"/>
                  </a:lnTo>
                  <a:lnTo>
                    <a:pt x="94846" y="408939"/>
                  </a:lnTo>
                  <a:lnTo>
                    <a:pt x="91938" y="407669"/>
                  </a:lnTo>
                  <a:lnTo>
                    <a:pt x="89420" y="406399"/>
                  </a:lnTo>
                  <a:lnTo>
                    <a:pt x="77700" y="406399"/>
                  </a:lnTo>
                  <a:lnTo>
                    <a:pt x="71580" y="405129"/>
                  </a:lnTo>
                  <a:lnTo>
                    <a:pt x="61509" y="398779"/>
                  </a:lnTo>
                  <a:lnTo>
                    <a:pt x="55388" y="397509"/>
                  </a:lnTo>
                  <a:lnTo>
                    <a:pt x="48183" y="396239"/>
                  </a:lnTo>
                  <a:lnTo>
                    <a:pt x="45665" y="392429"/>
                  </a:lnTo>
                  <a:lnTo>
                    <a:pt x="41888" y="388619"/>
                  </a:lnTo>
                  <a:lnTo>
                    <a:pt x="36853" y="386079"/>
                  </a:lnTo>
                  <a:lnTo>
                    <a:pt x="37374" y="383539"/>
                  </a:lnTo>
                  <a:lnTo>
                    <a:pt x="37331" y="382269"/>
                  </a:lnTo>
                  <a:lnTo>
                    <a:pt x="35204" y="382269"/>
                  </a:lnTo>
                  <a:lnTo>
                    <a:pt x="33988" y="380999"/>
                  </a:lnTo>
                  <a:lnTo>
                    <a:pt x="31470" y="379729"/>
                  </a:lnTo>
                  <a:lnTo>
                    <a:pt x="25523" y="372109"/>
                  </a:lnTo>
                  <a:lnTo>
                    <a:pt x="24221" y="372109"/>
                  </a:lnTo>
                  <a:lnTo>
                    <a:pt x="22485" y="370839"/>
                  </a:lnTo>
                  <a:lnTo>
                    <a:pt x="20315" y="368299"/>
                  </a:lnTo>
                  <a:lnTo>
                    <a:pt x="18144" y="367029"/>
                  </a:lnTo>
                  <a:lnTo>
                    <a:pt x="15236" y="363219"/>
                  </a:lnTo>
                  <a:lnTo>
                    <a:pt x="11589" y="359409"/>
                  </a:lnTo>
                  <a:lnTo>
                    <a:pt x="12110" y="355599"/>
                  </a:lnTo>
                  <a:lnTo>
                    <a:pt x="12284" y="353059"/>
                  </a:lnTo>
                  <a:lnTo>
                    <a:pt x="109258" y="353059"/>
                  </a:lnTo>
                  <a:lnTo>
                    <a:pt x="110734" y="354329"/>
                  </a:lnTo>
                  <a:lnTo>
                    <a:pt x="119372" y="354329"/>
                  </a:lnTo>
                  <a:lnTo>
                    <a:pt x="120821" y="355195"/>
                  </a:lnTo>
                  <a:lnTo>
                    <a:pt x="121163" y="358055"/>
                  </a:lnTo>
                  <a:lnTo>
                    <a:pt x="120327" y="358139"/>
                  </a:lnTo>
                  <a:lnTo>
                    <a:pt x="120327" y="361949"/>
                  </a:lnTo>
                  <a:lnTo>
                    <a:pt x="285790" y="361949"/>
                  </a:lnTo>
                  <a:lnTo>
                    <a:pt x="285217" y="363219"/>
                  </a:lnTo>
                  <a:lnTo>
                    <a:pt x="277465" y="363219"/>
                  </a:lnTo>
                  <a:lnTo>
                    <a:pt x="278984" y="364489"/>
                  </a:lnTo>
                  <a:lnTo>
                    <a:pt x="280434" y="365305"/>
                  </a:lnTo>
                  <a:lnTo>
                    <a:pt x="280286" y="367029"/>
                  </a:lnTo>
                  <a:lnTo>
                    <a:pt x="272212" y="372109"/>
                  </a:lnTo>
                  <a:lnTo>
                    <a:pt x="267568" y="375919"/>
                  </a:lnTo>
                  <a:lnTo>
                    <a:pt x="261143" y="383539"/>
                  </a:lnTo>
                  <a:lnTo>
                    <a:pt x="255413" y="386079"/>
                  </a:lnTo>
                  <a:lnTo>
                    <a:pt x="251290" y="387349"/>
                  </a:lnTo>
                  <a:lnTo>
                    <a:pt x="246341" y="387349"/>
                  </a:lnTo>
                  <a:lnTo>
                    <a:pt x="246254" y="389889"/>
                  </a:lnTo>
                  <a:lnTo>
                    <a:pt x="240394" y="393699"/>
                  </a:lnTo>
                  <a:lnTo>
                    <a:pt x="235576" y="393699"/>
                  </a:lnTo>
                  <a:lnTo>
                    <a:pt x="234664" y="394969"/>
                  </a:lnTo>
                  <a:lnTo>
                    <a:pt x="233188" y="396239"/>
                  </a:lnTo>
                  <a:lnTo>
                    <a:pt x="232320" y="397509"/>
                  </a:lnTo>
                  <a:lnTo>
                    <a:pt x="231278" y="400049"/>
                  </a:lnTo>
                  <a:lnTo>
                    <a:pt x="223204" y="403859"/>
                  </a:lnTo>
                  <a:lnTo>
                    <a:pt x="215999" y="407669"/>
                  </a:lnTo>
                  <a:lnTo>
                    <a:pt x="209661" y="412749"/>
                  </a:lnTo>
                  <a:close/>
                </a:path>
                <a:path w="313054" h="419100">
                  <a:moveTo>
                    <a:pt x="286363" y="360679"/>
                  </a:moveTo>
                  <a:lnTo>
                    <a:pt x="121195" y="360679"/>
                  </a:lnTo>
                  <a:lnTo>
                    <a:pt x="121325" y="359409"/>
                  </a:lnTo>
                  <a:lnTo>
                    <a:pt x="121163" y="358055"/>
                  </a:lnTo>
                  <a:lnTo>
                    <a:pt x="121499" y="355599"/>
                  </a:lnTo>
                  <a:lnTo>
                    <a:pt x="120821" y="355195"/>
                  </a:lnTo>
                  <a:lnTo>
                    <a:pt x="120718" y="354329"/>
                  </a:lnTo>
                  <a:lnTo>
                    <a:pt x="129052" y="355599"/>
                  </a:lnTo>
                  <a:lnTo>
                    <a:pt x="134391" y="356869"/>
                  </a:lnTo>
                  <a:lnTo>
                    <a:pt x="139079" y="359409"/>
                  </a:lnTo>
                  <a:lnTo>
                    <a:pt x="286461" y="359409"/>
                  </a:lnTo>
                  <a:lnTo>
                    <a:pt x="286363" y="360679"/>
                  </a:lnTo>
                  <a:close/>
                </a:path>
                <a:path w="313054" h="419100">
                  <a:moveTo>
                    <a:pt x="286461" y="359409"/>
                  </a:moveTo>
                  <a:lnTo>
                    <a:pt x="178537" y="359409"/>
                  </a:lnTo>
                  <a:lnTo>
                    <a:pt x="186959" y="356869"/>
                  </a:lnTo>
                  <a:lnTo>
                    <a:pt x="189954" y="355599"/>
                  </a:lnTo>
                  <a:lnTo>
                    <a:pt x="191690" y="354329"/>
                  </a:lnTo>
                  <a:lnTo>
                    <a:pt x="193600" y="355599"/>
                  </a:lnTo>
                  <a:lnTo>
                    <a:pt x="284801" y="355599"/>
                  </a:lnTo>
                  <a:lnTo>
                    <a:pt x="284931" y="356869"/>
                  </a:lnTo>
                  <a:lnTo>
                    <a:pt x="286471" y="358055"/>
                  </a:lnTo>
                  <a:lnTo>
                    <a:pt x="286461" y="359409"/>
                  </a:lnTo>
                  <a:close/>
                </a:path>
                <a:path w="313054" h="419100">
                  <a:moveTo>
                    <a:pt x="286560" y="358124"/>
                  </a:moveTo>
                  <a:lnTo>
                    <a:pt x="284931" y="356869"/>
                  </a:lnTo>
                  <a:lnTo>
                    <a:pt x="284671" y="354329"/>
                  </a:lnTo>
                  <a:lnTo>
                    <a:pt x="286754" y="355599"/>
                  </a:lnTo>
                  <a:lnTo>
                    <a:pt x="286560" y="358124"/>
                  </a:lnTo>
                  <a:close/>
                </a:path>
                <a:path w="313054" h="419100">
                  <a:moveTo>
                    <a:pt x="289619" y="358139"/>
                  </a:moveTo>
                  <a:lnTo>
                    <a:pt x="286580" y="358139"/>
                  </a:lnTo>
                  <a:lnTo>
                    <a:pt x="286754" y="355599"/>
                  </a:lnTo>
                  <a:lnTo>
                    <a:pt x="284671" y="354329"/>
                  </a:lnTo>
                  <a:lnTo>
                    <a:pt x="294307" y="354329"/>
                  </a:lnTo>
                  <a:lnTo>
                    <a:pt x="292744" y="356869"/>
                  </a:lnTo>
                  <a:lnTo>
                    <a:pt x="289619" y="358139"/>
                  </a:lnTo>
                  <a:close/>
                </a:path>
                <a:path w="313054" h="419100">
                  <a:moveTo>
                    <a:pt x="121163" y="358055"/>
                  </a:moveTo>
                  <a:lnTo>
                    <a:pt x="120821" y="355195"/>
                  </a:lnTo>
                  <a:lnTo>
                    <a:pt x="121499" y="355599"/>
                  </a:lnTo>
                  <a:lnTo>
                    <a:pt x="121163" y="358055"/>
                  </a:lnTo>
                  <a:close/>
                </a:path>
                <a:path w="313054" h="419100">
                  <a:moveTo>
                    <a:pt x="120544" y="361949"/>
                  </a:moveTo>
                  <a:lnTo>
                    <a:pt x="120327" y="361949"/>
                  </a:lnTo>
                  <a:lnTo>
                    <a:pt x="120327" y="358139"/>
                  </a:lnTo>
                  <a:lnTo>
                    <a:pt x="120906" y="359833"/>
                  </a:lnTo>
                  <a:lnTo>
                    <a:pt x="120544" y="361949"/>
                  </a:lnTo>
                  <a:close/>
                </a:path>
                <a:path w="313054" h="419100">
                  <a:moveTo>
                    <a:pt x="120906" y="359833"/>
                  </a:moveTo>
                  <a:lnTo>
                    <a:pt x="120327" y="358139"/>
                  </a:lnTo>
                  <a:lnTo>
                    <a:pt x="121152" y="358139"/>
                  </a:lnTo>
                  <a:lnTo>
                    <a:pt x="120906" y="359833"/>
                  </a:lnTo>
                  <a:close/>
                </a:path>
                <a:path w="313054" h="419100">
                  <a:moveTo>
                    <a:pt x="167425" y="359409"/>
                  </a:moveTo>
                  <a:lnTo>
                    <a:pt x="155878" y="359409"/>
                  </a:lnTo>
                  <a:lnTo>
                    <a:pt x="158960" y="358139"/>
                  </a:lnTo>
                  <a:lnTo>
                    <a:pt x="164864" y="358139"/>
                  </a:lnTo>
                  <a:lnTo>
                    <a:pt x="167425" y="359409"/>
                  </a:lnTo>
                  <a:close/>
                </a:path>
                <a:path w="313054" h="419100">
                  <a:moveTo>
                    <a:pt x="285790" y="361949"/>
                  </a:moveTo>
                  <a:lnTo>
                    <a:pt x="120544" y="361949"/>
                  </a:lnTo>
                  <a:lnTo>
                    <a:pt x="120906" y="359833"/>
                  </a:lnTo>
                  <a:lnTo>
                    <a:pt x="121195" y="360679"/>
                  </a:lnTo>
                  <a:lnTo>
                    <a:pt x="286363" y="360679"/>
                  </a:lnTo>
                  <a:lnTo>
                    <a:pt x="285790" y="361949"/>
                  </a:lnTo>
                  <a:close/>
                </a:path>
                <a:path w="313054" h="419100">
                  <a:moveTo>
                    <a:pt x="280434" y="365305"/>
                  </a:moveTo>
                  <a:lnTo>
                    <a:pt x="278984" y="364489"/>
                  </a:lnTo>
                  <a:lnTo>
                    <a:pt x="277465" y="363219"/>
                  </a:lnTo>
                  <a:lnTo>
                    <a:pt x="278941" y="363219"/>
                  </a:lnTo>
                  <a:lnTo>
                    <a:pt x="280503" y="364489"/>
                  </a:lnTo>
                  <a:lnTo>
                    <a:pt x="280434" y="365305"/>
                  </a:lnTo>
                  <a:close/>
                </a:path>
                <a:path w="313054" h="419100">
                  <a:moveTo>
                    <a:pt x="283498" y="367029"/>
                  </a:moveTo>
                  <a:lnTo>
                    <a:pt x="280434" y="365305"/>
                  </a:lnTo>
                  <a:lnTo>
                    <a:pt x="280503" y="364489"/>
                  </a:lnTo>
                  <a:lnTo>
                    <a:pt x="278941" y="363219"/>
                  </a:lnTo>
                  <a:lnTo>
                    <a:pt x="285217" y="363219"/>
                  </a:lnTo>
                  <a:lnTo>
                    <a:pt x="283498" y="367029"/>
                  </a:lnTo>
                  <a:close/>
                </a:path>
                <a:path w="313054" h="419100">
                  <a:moveTo>
                    <a:pt x="247166" y="388619"/>
                  </a:moveTo>
                  <a:lnTo>
                    <a:pt x="246645" y="387349"/>
                  </a:lnTo>
                  <a:lnTo>
                    <a:pt x="251290" y="387349"/>
                  </a:lnTo>
                  <a:lnTo>
                    <a:pt x="247166" y="388619"/>
                  </a:lnTo>
                  <a:close/>
                </a:path>
                <a:path w="313054" h="419100">
                  <a:moveTo>
                    <a:pt x="124364" y="419099"/>
                  </a:moveTo>
                  <a:lnTo>
                    <a:pt x="118981" y="416559"/>
                  </a:lnTo>
                  <a:lnTo>
                    <a:pt x="115205" y="415289"/>
                  </a:lnTo>
                  <a:lnTo>
                    <a:pt x="113034" y="414019"/>
                  </a:lnTo>
                  <a:lnTo>
                    <a:pt x="110951" y="412749"/>
                  </a:lnTo>
                  <a:lnTo>
                    <a:pt x="186742" y="412749"/>
                  </a:lnTo>
                  <a:lnTo>
                    <a:pt x="186828" y="414019"/>
                  </a:lnTo>
                  <a:lnTo>
                    <a:pt x="157398" y="414019"/>
                  </a:lnTo>
                  <a:lnTo>
                    <a:pt x="156819" y="415289"/>
                  </a:lnTo>
                  <a:lnTo>
                    <a:pt x="131179" y="415289"/>
                  </a:lnTo>
                  <a:lnTo>
                    <a:pt x="128010" y="416559"/>
                  </a:lnTo>
                  <a:lnTo>
                    <a:pt x="124364" y="419099"/>
                  </a:lnTo>
                  <a:close/>
                </a:path>
                <a:path w="313054" h="419100">
                  <a:moveTo>
                    <a:pt x="192602" y="416559"/>
                  </a:moveTo>
                  <a:lnTo>
                    <a:pt x="189259" y="415289"/>
                  </a:lnTo>
                  <a:lnTo>
                    <a:pt x="186742" y="412749"/>
                  </a:lnTo>
                  <a:lnTo>
                    <a:pt x="200936" y="412749"/>
                  </a:lnTo>
                  <a:lnTo>
                    <a:pt x="192602" y="416559"/>
                  </a:lnTo>
                  <a:close/>
                </a:path>
                <a:path w="313054" h="419100">
                  <a:moveTo>
                    <a:pt x="171766" y="419099"/>
                  </a:moveTo>
                  <a:lnTo>
                    <a:pt x="158526" y="419099"/>
                  </a:lnTo>
                  <a:lnTo>
                    <a:pt x="155661" y="417829"/>
                  </a:lnTo>
                  <a:lnTo>
                    <a:pt x="157398" y="414019"/>
                  </a:lnTo>
                  <a:lnTo>
                    <a:pt x="157658" y="414019"/>
                  </a:lnTo>
                  <a:lnTo>
                    <a:pt x="157311" y="416559"/>
                  </a:lnTo>
                  <a:lnTo>
                    <a:pt x="177756" y="416559"/>
                  </a:lnTo>
                  <a:lnTo>
                    <a:pt x="171766" y="419099"/>
                  </a:lnTo>
                  <a:close/>
                </a:path>
                <a:path w="313054" h="419100">
                  <a:moveTo>
                    <a:pt x="177756" y="416559"/>
                  </a:moveTo>
                  <a:lnTo>
                    <a:pt x="157311" y="416559"/>
                  </a:lnTo>
                  <a:lnTo>
                    <a:pt x="157658" y="414019"/>
                  </a:lnTo>
                  <a:lnTo>
                    <a:pt x="186828" y="414019"/>
                  </a:lnTo>
                  <a:lnTo>
                    <a:pt x="183833" y="415289"/>
                  </a:lnTo>
                  <a:lnTo>
                    <a:pt x="177756" y="416559"/>
                  </a:lnTo>
                  <a:close/>
                </a:path>
                <a:path w="313054" h="419100">
                  <a:moveTo>
                    <a:pt x="148542" y="419099"/>
                  </a:moveTo>
                  <a:lnTo>
                    <a:pt x="140382" y="419099"/>
                  </a:lnTo>
                  <a:lnTo>
                    <a:pt x="136562" y="417829"/>
                  </a:lnTo>
                  <a:lnTo>
                    <a:pt x="131179" y="415289"/>
                  </a:lnTo>
                  <a:lnTo>
                    <a:pt x="156819" y="415289"/>
                  </a:lnTo>
                  <a:lnTo>
                    <a:pt x="156240" y="416559"/>
                  </a:lnTo>
                  <a:lnTo>
                    <a:pt x="154923" y="416559"/>
                  </a:lnTo>
                  <a:lnTo>
                    <a:pt x="151103" y="417829"/>
                  </a:lnTo>
                  <a:lnTo>
                    <a:pt x="148542" y="419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94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547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75091" y="468350"/>
              <a:ext cx="393700" cy="673100"/>
            </a:xfrm>
            <a:custGeom>
              <a:avLst/>
              <a:gdLst/>
              <a:ahLst/>
              <a:cxnLst/>
              <a:rect l="l" t="t" r="r" b="b"/>
              <a:pathLst>
                <a:path w="393700" h="673100">
                  <a:moveTo>
                    <a:pt x="3937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07430" y="619609"/>
              <a:ext cx="350520" cy="406400"/>
            </a:xfrm>
            <a:custGeom>
              <a:avLst/>
              <a:gdLst/>
              <a:ahLst/>
              <a:cxnLst/>
              <a:rect l="l" t="t" r="r" b="b"/>
              <a:pathLst>
                <a:path w="350520" h="406400">
                  <a:moveTo>
                    <a:pt x="140121" y="3810"/>
                  </a:moveTo>
                  <a:lnTo>
                    <a:pt x="83343" y="3810"/>
                  </a:lnTo>
                  <a:lnTo>
                    <a:pt x="89420" y="2540"/>
                  </a:lnTo>
                  <a:lnTo>
                    <a:pt x="118070" y="2540"/>
                  </a:lnTo>
                  <a:lnTo>
                    <a:pt x="124538" y="1270"/>
                  </a:lnTo>
                  <a:lnTo>
                    <a:pt x="132004" y="0"/>
                  </a:lnTo>
                  <a:lnTo>
                    <a:pt x="135390" y="1270"/>
                  </a:lnTo>
                  <a:lnTo>
                    <a:pt x="137690" y="2540"/>
                  </a:lnTo>
                  <a:lnTo>
                    <a:pt x="140121" y="3810"/>
                  </a:lnTo>
                  <a:close/>
                </a:path>
                <a:path w="350520" h="406400">
                  <a:moveTo>
                    <a:pt x="186742" y="3810"/>
                  </a:moveTo>
                  <a:lnTo>
                    <a:pt x="142161" y="3810"/>
                  </a:lnTo>
                  <a:lnTo>
                    <a:pt x="144419" y="2540"/>
                  </a:lnTo>
                  <a:lnTo>
                    <a:pt x="148152" y="1270"/>
                  </a:lnTo>
                  <a:lnTo>
                    <a:pt x="178060" y="1270"/>
                  </a:lnTo>
                  <a:lnTo>
                    <a:pt x="183616" y="2540"/>
                  </a:lnTo>
                  <a:lnTo>
                    <a:pt x="186742" y="3810"/>
                  </a:lnTo>
                  <a:close/>
                </a:path>
                <a:path w="350520" h="406400">
                  <a:moveTo>
                    <a:pt x="241392" y="8890"/>
                  </a:moveTo>
                  <a:lnTo>
                    <a:pt x="205971" y="8890"/>
                  </a:lnTo>
                  <a:lnTo>
                    <a:pt x="206449" y="6350"/>
                  </a:lnTo>
                  <a:lnTo>
                    <a:pt x="205320" y="1270"/>
                  </a:lnTo>
                  <a:lnTo>
                    <a:pt x="213047" y="2540"/>
                  </a:lnTo>
                  <a:lnTo>
                    <a:pt x="218560" y="3810"/>
                  </a:lnTo>
                  <a:lnTo>
                    <a:pt x="225245" y="5080"/>
                  </a:lnTo>
                  <a:lnTo>
                    <a:pt x="229108" y="5080"/>
                  </a:lnTo>
                  <a:lnTo>
                    <a:pt x="233449" y="6350"/>
                  </a:lnTo>
                  <a:lnTo>
                    <a:pt x="238484" y="7620"/>
                  </a:lnTo>
                  <a:lnTo>
                    <a:pt x="241392" y="8890"/>
                  </a:lnTo>
                  <a:close/>
                </a:path>
                <a:path w="350520" h="406400">
                  <a:moveTo>
                    <a:pt x="171896" y="54610"/>
                  </a:moveTo>
                  <a:lnTo>
                    <a:pt x="6901" y="54610"/>
                  </a:lnTo>
                  <a:lnTo>
                    <a:pt x="10374" y="53340"/>
                  </a:lnTo>
                  <a:lnTo>
                    <a:pt x="4449" y="52417"/>
                  </a:lnTo>
                  <a:lnTo>
                    <a:pt x="4080" y="50800"/>
                  </a:lnTo>
                  <a:lnTo>
                    <a:pt x="1909" y="44450"/>
                  </a:lnTo>
                  <a:lnTo>
                    <a:pt x="5556" y="36830"/>
                  </a:lnTo>
                  <a:lnTo>
                    <a:pt x="8898" y="30480"/>
                  </a:lnTo>
                  <a:lnTo>
                    <a:pt x="11937" y="27940"/>
                  </a:lnTo>
                  <a:lnTo>
                    <a:pt x="15062" y="24130"/>
                  </a:lnTo>
                  <a:lnTo>
                    <a:pt x="16625" y="17780"/>
                  </a:lnTo>
                  <a:lnTo>
                    <a:pt x="16625" y="7620"/>
                  </a:lnTo>
                  <a:lnTo>
                    <a:pt x="23310" y="6350"/>
                  </a:lnTo>
                  <a:lnTo>
                    <a:pt x="62724" y="6350"/>
                  </a:lnTo>
                  <a:lnTo>
                    <a:pt x="66284" y="5080"/>
                  </a:lnTo>
                  <a:lnTo>
                    <a:pt x="71102" y="3810"/>
                  </a:lnTo>
                  <a:lnTo>
                    <a:pt x="140599" y="3810"/>
                  </a:lnTo>
                  <a:lnTo>
                    <a:pt x="140686" y="5080"/>
                  </a:lnTo>
                  <a:lnTo>
                    <a:pt x="189172" y="5080"/>
                  </a:lnTo>
                  <a:lnTo>
                    <a:pt x="191256" y="8890"/>
                  </a:lnTo>
                  <a:lnTo>
                    <a:pt x="241392" y="8890"/>
                  </a:lnTo>
                  <a:lnTo>
                    <a:pt x="242174" y="10160"/>
                  </a:lnTo>
                  <a:lnTo>
                    <a:pt x="242857" y="11159"/>
                  </a:lnTo>
                  <a:lnTo>
                    <a:pt x="241783" y="11430"/>
                  </a:lnTo>
                  <a:lnTo>
                    <a:pt x="250204" y="11430"/>
                  </a:lnTo>
                  <a:lnTo>
                    <a:pt x="251941" y="12700"/>
                  </a:lnTo>
                  <a:lnTo>
                    <a:pt x="253764" y="15240"/>
                  </a:lnTo>
                  <a:lnTo>
                    <a:pt x="257931" y="16510"/>
                  </a:lnTo>
                  <a:lnTo>
                    <a:pt x="264442" y="16510"/>
                  </a:lnTo>
                  <a:lnTo>
                    <a:pt x="259667" y="21590"/>
                  </a:lnTo>
                  <a:lnTo>
                    <a:pt x="259450" y="22860"/>
                  </a:lnTo>
                  <a:lnTo>
                    <a:pt x="266179" y="22860"/>
                  </a:lnTo>
                  <a:lnTo>
                    <a:pt x="261317" y="27940"/>
                  </a:lnTo>
                  <a:lnTo>
                    <a:pt x="274209" y="27940"/>
                  </a:lnTo>
                  <a:lnTo>
                    <a:pt x="280720" y="29210"/>
                  </a:lnTo>
                  <a:lnTo>
                    <a:pt x="284106" y="30480"/>
                  </a:lnTo>
                  <a:lnTo>
                    <a:pt x="287188" y="30480"/>
                  </a:lnTo>
                  <a:lnTo>
                    <a:pt x="292397" y="34290"/>
                  </a:lnTo>
                  <a:lnTo>
                    <a:pt x="294090" y="34290"/>
                  </a:lnTo>
                  <a:lnTo>
                    <a:pt x="296000" y="36830"/>
                  </a:lnTo>
                  <a:lnTo>
                    <a:pt x="294915" y="38100"/>
                  </a:lnTo>
                  <a:lnTo>
                    <a:pt x="294915" y="39370"/>
                  </a:lnTo>
                  <a:lnTo>
                    <a:pt x="302164" y="39370"/>
                  </a:lnTo>
                  <a:lnTo>
                    <a:pt x="302728" y="40640"/>
                  </a:lnTo>
                  <a:lnTo>
                    <a:pt x="305246" y="40640"/>
                  </a:lnTo>
                  <a:lnTo>
                    <a:pt x="306114" y="43180"/>
                  </a:lnTo>
                  <a:lnTo>
                    <a:pt x="304551" y="46990"/>
                  </a:lnTo>
                  <a:lnTo>
                    <a:pt x="308936" y="46990"/>
                  </a:lnTo>
                  <a:lnTo>
                    <a:pt x="315013" y="49530"/>
                  </a:lnTo>
                  <a:lnTo>
                    <a:pt x="314535" y="52070"/>
                  </a:lnTo>
                  <a:lnTo>
                    <a:pt x="313204" y="53340"/>
                  </a:lnTo>
                  <a:lnTo>
                    <a:pt x="172721" y="53340"/>
                  </a:lnTo>
                  <a:lnTo>
                    <a:pt x="171896" y="54610"/>
                  </a:lnTo>
                  <a:close/>
                </a:path>
                <a:path w="350520" h="406400">
                  <a:moveTo>
                    <a:pt x="141640" y="5080"/>
                  </a:moveTo>
                  <a:lnTo>
                    <a:pt x="140686" y="5080"/>
                  </a:lnTo>
                  <a:lnTo>
                    <a:pt x="140599" y="3810"/>
                  </a:lnTo>
                  <a:lnTo>
                    <a:pt x="141033" y="3810"/>
                  </a:lnTo>
                  <a:lnTo>
                    <a:pt x="141640" y="5080"/>
                  </a:lnTo>
                  <a:close/>
                </a:path>
                <a:path w="350520" h="406400">
                  <a:moveTo>
                    <a:pt x="189172" y="5080"/>
                  </a:moveTo>
                  <a:lnTo>
                    <a:pt x="141640" y="5080"/>
                  </a:lnTo>
                  <a:lnTo>
                    <a:pt x="141033" y="3810"/>
                  </a:lnTo>
                  <a:lnTo>
                    <a:pt x="190214" y="3810"/>
                  </a:lnTo>
                  <a:lnTo>
                    <a:pt x="190385" y="4434"/>
                  </a:lnTo>
                  <a:lnTo>
                    <a:pt x="189172" y="5080"/>
                  </a:lnTo>
                  <a:close/>
                </a:path>
                <a:path w="350520" h="406400">
                  <a:moveTo>
                    <a:pt x="205971" y="8890"/>
                  </a:moveTo>
                  <a:lnTo>
                    <a:pt x="191256" y="8890"/>
                  </a:lnTo>
                  <a:lnTo>
                    <a:pt x="191256" y="7620"/>
                  </a:lnTo>
                  <a:lnTo>
                    <a:pt x="190385" y="4434"/>
                  </a:lnTo>
                  <a:lnTo>
                    <a:pt x="191560" y="3810"/>
                  </a:lnTo>
                  <a:lnTo>
                    <a:pt x="199721" y="3810"/>
                  </a:lnTo>
                  <a:lnTo>
                    <a:pt x="201891" y="5080"/>
                  </a:lnTo>
                  <a:lnTo>
                    <a:pt x="203888" y="6350"/>
                  </a:lnTo>
                  <a:lnTo>
                    <a:pt x="205971" y="8890"/>
                  </a:lnTo>
                  <a:close/>
                </a:path>
                <a:path w="350520" h="406400">
                  <a:moveTo>
                    <a:pt x="191256" y="8890"/>
                  </a:moveTo>
                  <a:lnTo>
                    <a:pt x="189172" y="5080"/>
                  </a:lnTo>
                  <a:lnTo>
                    <a:pt x="190385" y="4434"/>
                  </a:lnTo>
                  <a:lnTo>
                    <a:pt x="191256" y="7620"/>
                  </a:lnTo>
                  <a:lnTo>
                    <a:pt x="191256" y="8890"/>
                  </a:lnTo>
                  <a:close/>
                </a:path>
                <a:path w="350520" h="406400">
                  <a:moveTo>
                    <a:pt x="62724" y="6350"/>
                  </a:moveTo>
                  <a:lnTo>
                    <a:pt x="27868" y="6350"/>
                  </a:lnTo>
                  <a:lnTo>
                    <a:pt x="30298" y="5080"/>
                  </a:lnTo>
                  <a:lnTo>
                    <a:pt x="60467" y="5080"/>
                  </a:lnTo>
                  <a:lnTo>
                    <a:pt x="62724" y="6350"/>
                  </a:lnTo>
                  <a:close/>
                </a:path>
                <a:path w="350520" h="406400">
                  <a:moveTo>
                    <a:pt x="250204" y="11430"/>
                  </a:moveTo>
                  <a:lnTo>
                    <a:pt x="243042" y="11430"/>
                  </a:lnTo>
                  <a:lnTo>
                    <a:pt x="242857" y="11159"/>
                  </a:lnTo>
                  <a:lnTo>
                    <a:pt x="246819" y="10160"/>
                  </a:lnTo>
                  <a:lnTo>
                    <a:pt x="250204" y="11430"/>
                  </a:lnTo>
                  <a:close/>
                </a:path>
                <a:path w="350520" h="406400">
                  <a:moveTo>
                    <a:pt x="243042" y="11430"/>
                  </a:moveTo>
                  <a:lnTo>
                    <a:pt x="241783" y="11430"/>
                  </a:lnTo>
                  <a:lnTo>
                    <a:pt x="242857" y="11159"/>
                  </a:lnTo>
                  <a:lnTo>
                    <a:pt x="243042" y="11430"/>
                  </a:lnTo>
                  <a:close/>
                </a:path>
                <a:path w="350520" h="406400">
                  <a:moveTo>
                    <a:pt x="266179" y="22860"/>
                  </a:moveTo>
                  <a:lnTo>
                    <a:pt x="259450" y="22860"/>
                  </a:lnTo>
                  <a:lnTo>
                    <a:pt x="263791" y="21590"/>
                  </a:lnTo>
                  <a:lnTo>
                    <a:pt x="268219" y="19050"/>
                  </a:lnTo>
                  <a:lnTo>
                    <a:pt x="267394" y="21590"/>
                  </a:lnTo>
                  <a:lnTo>
                    <a:pt x="266179" y="22860"/>
                  </a:lnTo>
                  <a:close/>
                </a:path>
                <a:path w="350520" h="406400">
                  <a:moveTo>
                    <a:pt x="274209" y="27940"/>
                  </a:moveTo>
                  <a:lnTo>
                    <a:pt x="261317" y="27940"/>
                  </a:lnTo>
                  <a:lnTo>
                    <a:pt x="267134" y="25400"/>
                  </a:lnTo>
                  <a:lnTo>
                    <a:pt x="271431" y="25400"/>
                  </a:lnTo>
                  <a:lnTo>
                    <a:pt x="274209" y="27940"/>
                  </a:lnTo>
                  <a:close/>
                </a:path>
                <a:path w="350520" h="406400">
                  <a:moveTo>
                    <a:pt x="294915" y="39370"/>
                  </a:moveTo>
                  <a:lnTo>
                    <a:pt x="294915" y="38100"/>
                  </a:lnTo>
                  <a:lnTo>
                    <a:pt x="295913" y="36830"/>
                  </a:lnTo>
                  <a:lnTo>
                    <a:pt x="295957" y="38100"/>
                  </a:lnTo>
                  <a:lnTo>
                    <a:pt x="294915" y="39370"/>
                  </a:lnTo>
                  <a:close/>
                </a:path>
                <a:path w="350520" h="406400">
                  <a:moveTo>
                    <a:pt x="295999" y="36856"/>
                  </a:moveTo>
                  <a:close/>
                </a:path>
                <a:path w="350520" h="406400">
                  <a:moveTo>
                    <a:pt x="302164" y="39370"/>
                  </a:moveTo>
                  <a:lnTo>
                    <a:pt x="294915" y="39370"/>
                  </a:lnTo>
                  <a:lnTo>
                    <a:pt x="295957" y="38100"/>
                  </a:lnTo>
                  <a:lnTo>
                    <a:pt x="295999" y="36856"/>
                  </a:lnTo>
                  <a:lnTo>
                    <a:pt x="299994" y="38100"/>
                  </a:lnTo>
                  <a:lnTo>
                    <a:pt x="301600" y="38100"/>
                  </a:lnTo>
                  <a:lnTo>
                    <a:pt x="302164" y="39370"/>
                  </a:lnTo>
                  <a:close/>
                </a:path>
                <a:path w="350520" h="406400">
                  <a:moveTo>
                    <a:pt x="308936" y="46990"/>
                  </a:moveTo>
                  <a:lnTo>
                    <a:pt x="304942" y="46990"/>
                  </a:lnTo>
                  <a:lnTo>
                    <a:pt x="306505" y="45720"/>
                  </a:lnTo>
                  <a:lnTo>
                    <a:pt x="307113" y="45720"/>
                  </a:lnTo>
                  <a:lnTo>
                    <a:pt x="308936" y="46990"/>
                  </a:lnTo>
                  <a:close/>
                </a:path>
                <a:path w="350520" h="406400">
                  <a:moveTo>
                    <a:pt x="320022" y="55880"/>
                  </a:moveTo>
                  <a:lnTo>
                    <a:pt x="310542" y="55880"/>
                  </a:lnTo>
                  <a:lnTo>
                    <a:pt x="322522" y="50800"/>
                  </a:lnTo>
                  <a:lnTo>
                    <a:pt x="320022" y="55880"/>
                  </a:lnTo>
                  <a:close/>
                </a:path>
                <a:path w="350520" h="406400">
                  <a:moveTo>
                    <a:pt x="87424" y="64770"/>
                  </a:moveTo>
                  <a:lnTo>
                    <a:pt x="80218" y="64770"/>
                  </a:lnTo>
                  <a:lnTo>
                    <a:pt x="77527" y="63500"/>
                  </a:lnTo>
                  <a:lnTo>
                    <a:pt x="72804" y="62319"/>
                  </a:lnTo>
                  <a:lnTo>
                    <a:pt x="8290" y="62230"/>
                  </a:lnTo>
                  <a:lnTo>
                    <a:pt x="7466" y="59690"/>
                  </a:lnTo>
                  <a:lnTo>
                    <a:pt x="3733" y="57150"/>
                  </a:lnTo>
                  <a:lnTo>
                    <a:pt x="0" y="53340"/>
                  </a:lnTo>
                  <a:lnTo>
                    <a:pt x="2213" y="52070"/>
                  </a:lnTo>
                  <a:lnTo>
                    <a:pt x="4449" y="52417"/>
                  </a:lnTo>
                  <a:lnTo>
                    <a:pt x="4948" y="54610"/>
                  </a:lnTo>
                  <a:lnTo>
                    <a:pt x="171896" y="54610"/>
                  </a:lnTo>
                  <a:lnTo>
                    <a:pt x="170368" y="59690"/>
                  </a:lnTo>
                  <a:lnTo>
                    <a:pt x="101184" y="59690"/>
                  </a:lnTo>
                  <a:lnTo>
                    <a:pt x="101105" y="60073"/>
                  </a:lnTo>
                  <a:lnTo>
                    <a:pt x="101155" y="63500"/>
                  </a:lnTo>
                  <a:lnTo>
                    <a:pt x="90072" y="63500"/>
                  </a:lnTo>
                  <a:lnTo>
                    <a:pt x="87424" y="64770"/>
                  </a:lnTo>
                  <a:close/>
                </a:path>
                <a:path w="350520" h="406400">
                  <a:moveTo>
                    <a:pt x="6901" y="54610"/>
                  </a:moveTo>
                  <a:lnTo>
                    <a:pt x="4948" y="54610"/>
                  </a:lnTo>
                  <a:lnTo>
                    <a:pt x="4449" y="52417"/>
                  </a:lnTo>
                  <a:lnTo>
                    <a:pt x="10374" y="53340"/>
                  </a:lnTo>
                  <a:lnTo>
                    <a:pt x="6901" y="54610"/>
                  </a:lnTo>
                  <a:close/>
                </a:path>
                <a:path w="350520" h="406400">
                  <a:moveTo>
                    <a:pt x="170253" y="60073"/>
                  </a:moveTo>
                  <a:lnTo>
                    <a:pt x="171896" y="54610"/>
                  </a:lnTo>
                  <a:lnTo>
                    <a:pt x="172721" y="53340"/>
                  </a:lnTo>
                  <a:lnTo>
                    <a:pt x="173415" y="54610"/>
                  </a:lnTo>
                  <a:lnTo>
                    <a:pt x="171158" y="59690"/>
                  </a:lnTo>
                  <a:lnTo>
                    <a:pt x="170253" y="60073"/>
                  </a:lnTo>
                  <a:close/>
                </a:path>
                <a:path w="350520" h="406400">
                  <a:moveTo>
                    <a:pt x="173459" y="62230"/>
                  </a:moveTo>
                  <a:lnTo>
                    <a:pt x="169986" y="60960"/>
                  </a:lnTo>
                  <a:lnTo>
                    <a:pt x="170253" y="60073"/>
                  </a:lnTo>
                  <a:lnTo>
                    <a:pt x="171158" y="59690"/>
                  </a:lnTo>
                  <a:lnTo>
                    <a:pt x="173415" y="54610"/>
                  </a:lnTo>
                  <a:lnTo>
                    <a:pt x="172721" y="53340"/>
                  </a:lnTo>
                  <a:lnTo>
                    <a:pt x="313204" y="53340"/>
                  </a:lnTo>
                  <a:lnTo>
                    <a:pt x="310542" y="55880"/>
                  </a:lnTo>
                  <a:lnTo>
                    <a:pt x="320022" y="55880"/>
                  </a:lnTo>
                  <a:lnTo>
                    <a:pt x="319397" y="57150"/>
                  </a:lnTo>
                  <a:lnTo>
                    <a:pt x="318876" y="59690"/>
                  </a:lnTo>
                  <a:lnTo>
                    <a:pt x="181359" y="59690"/>
                  </a:lnTo>
                  <a:lnTo>
                    <a:pt x="173459" y="62230"/>
                  </a:lnTo>
                  <a:close/>
                </a:path>
                <a:path w="350520" h="406400">
                  <a:moveTo>
                    <a:pt x="110387" y="63500"/>
                  </a:moveTo>
                  <a:lnTo>
                    <a:pt x="102052" y="63500"/>
                  </a:lnTo>
                  <a:lnTo>
                    <a:pt x="101184" y="59690"/>
                  </a:lnTo>
                  <a:lnTo>
                    <a:pt x="154403" y="59690"/>
                  </a:lnTo>
                  <a:lnTo>
                    <a:pt x="153057" y="60960"/>
                  </a:lnTo>
                  <a:lnTo>
                    <a:pt x="117853" y="60960"/>
                  </a:lnTo>
                  <a:lnTo>
                    <a:pt x="115596" y="62230"/>
                  </a:lnTo>
                  <a:lnTo>
                    <a:pt x="110387" y="63500"/>
                  </a:lnTo>
                  <a:close/>
                </a:path>
                <a:path w="350520" h="406400">
                  <a:moveTo>
                    <a:pt x="168163" y="60960"/>
                  </a:moveTo>
                  <a:lnTo>
                    <a:pt x="160697" y="60960"/>
                  </a:lnTo>
                  <a:lnTo>
                    <a:pt x="157615" y="59690"/>
                  </a:lnTo>
                  <a:lnTo>
                    <a:pt x="170368" y="59690"/>
                  </a:lnTo>
                  <a:lnTo>
                    <a:pt x="170253" y="60073"/>
                  </a:lnTo>
                  <a:lnTo>
                    <a:pt x="168163" y="60960"/>
                  </a:lnTo>
                  <a:close/>
                </a:path>
                <a:path w="350520" h="406400">
                  <a:moveTo>
                    <a:pt x="326646" y="77470"/>
                  </a:moveTo>
                  <a:lnTo>
                    <a:pt x="239135" y="77470"/>
                  </a:lnTo>
                  <a:lnTo>
                    <a:pt x="236357" y="76200"/>
                  </a:lnTo>
                  <a:lnTo>
                    <a:pt x="233188" y="76200"/>
                  </a:lnTo>
                  <a:lnTo>
                    <a:pt x="226156" y="72390"/>
                  </a:lnTo>
                  <a:lnTo>
                    <a:pt x="221121" y="69850"/>
                  </a:lnTo>
                  <a:lnTo>
                    <a:pt x="218082" y="68580"/>
                  </a:lnTo>
                  <a:lnTo>
                    <a:pt x="215044" y="66040"/>
                  </a:lnTo>
                  <a:lnTo>
                    <a:pt x="212179" y="64770"/>
                  </a:lnTo>
                  <a:lnTo>
                    <a:pt x="209488" y="63500"/>
                  </a:lnTo>
                  <a:lnTo>
                    <a:pt x="193209" y="63500"/>
                  </a:lnTo>
                  <a:lnTo>
                    <a:pt x="189042" y="62230"/>
                  </a:lnTo>
                  <a:lnTo>
                    <a:pt x="187045" y="62230"/>
                  </a:lnTo>
                  <a:lnTo>
                    <a:pt x="185353" y="60960"/>
                  </a:lnTo>
                  <a:lnTo>
                    <a:pt x="182661" y="60960"/>
                  </a:lnTo>
                  <a:lnTo>
                    <a:pt x="181793" y="59690"/>
                  </a:lnTo>
                  <a:lnTo>
                    <a:pt x="318876" y="59690"/>
                  </a:lnTo>
                  <a:lnTo>
                    <a:pt x="320960" y="60960"/>
                  </a:lnTo>
                  <a:lnTo>
                    <a:pt x="323130" y="62230"/>
                  </a:lnTo>
                  <a:lnTo>
                    <a:pt x="323391" y="63500"/>
                  </a:lnTo>
                  <a:lnTo>
                    <a:pt x="322566" y="64770"/>
                  </a:lnTo>
                  <a:lnTo>
                    <a:pt x="321567" y="64770"/>
                  </a:lnTo>
                  <a:lnTo>
                    <a:pt x="321741" y="66040"/>
                  </a:lnTo>
                  <a:lnTo>
                    <a:pt x="324302" y="66040"/>
                  </a:lnTo>
                  <a:lnTo>
                    <a:pt x="325821" y="68580"/>
                  </a:lnTo>
                  <a:lnTo>
                    <a:pt x="327731" y="69850"/>
                  </a:lnTo>
                  <a:lnTo>
                    <a:pt x="329034" y="73660"/>
                  </a:lnTo>
                  <a:lnTo>
                    <a:pt x="329075" y="76094"/>
                  </a:lnTo>
                  <a:lnTo>
                    <a:pt x="328643" y="76200"/>
                  </a:lnTo>
                  <a:lnTo>
                    <a:pt x="326646" y="77470"/>
                  </a:lnTo>
                  <a:close/>
                </a:path>
                <a:path w="350520" h="406400">
                  <a:moveTo>
                    <a:pt x="130267" y="62230"/>
                  </a:moveTo>
                  <a:lnTo>
                    <a:pt x="123149" y="62230"/>
                  </a:lnTo>
                  <a:lnTo>
                    <a:pt x="121065" y="60960"/>
                  </a:lnTo>
                  <a:lnTo>
                    <a:pt x="132698" y="60960"/>
                  </a:lnTo>
                  <a:lnTo>
                    <a:pt x="130267" y="62230"/>
                  </a:lnTo>
                  <a:close/>
                </a:path>
                <a:path w="350520" h="406400">
                  <a:moveTo>
                    <a:pt x="149237" y="62230"/>
                  </a:moveTo>
                  <a:lnTo>
                    <a:pt x="140034" y="62230"/>
                  </a:lnTo>
                  <a:lnTo>
                    <a:pt x="137256" y="60960"/>
                  </a:lnTo>
                  <a:lnTo>
                    <a:pt x="153057" y="60960"/>
                  </a:lnTo>
                  <a:lnTo>
                    <a:pt x="149237" y="62230"/>
                  </a:lnTo>
                  <a:close/>
                </a:path>
                <a:path w="350520" h="406400">
                  <a:moveTo>
                    <a:pt x="71849" y="81280"/>
                  </a:moveTo>
                  <a:lnTo>
                    <a:pt x="13065" y="81280"/>
                  </a:lnTo>
                  <a:lnTo>
                    <a:pt x="8339" y="80415"/>
                  </a:lnTo>
                  <a:lnTo>
                    <a:pt x="8117" y="80010"/>
                  </a:lnTo>
                  <a:lnTo>
                    <a:pt x="5339" y="76200"/>
                  </a:lnTo>
                  <a:lnTo>
                    <a:pt x="4644" y="72390"/>
                  </a:lnTo>
                  <a:lnTo>
                    <a:pt x="4644" y="66040"/>
                  </a:lnTo>
                  <a:lnTo>
                    <a:pt x="4905" y="64770"/>
                  </a:lnTo>
                  <a:lnTo>
                    <a:pt x="5946" y="62230"/>
                  </a:lnTo>
                  <a:lnTo>
                    <a:pt x="63636" y="62230"/>
                  </a:lnTo>
                  <a:lnTo>
                    <a:pt x="68671" y="67310"/>
                  </a:lnTo>
                  <a:lnTo>
                    <a:pt x="69517" y="67684"/>
                  </a:lnTo>
                  <a:lnTo>
                    <a:pt x="69670" y="68580"/>
                  </a:lnTo>
                  <a:lnTo>
                    <a:pt x="71189" y="72390"/>
                  </a:lnTo>
                  <a:lnTo>
                    <a:pt x="73793" y="76200"/>
                  </a:lnTo>
                  <a:lnTo>
                    <a:pt x="71849" y="81280"/>
                  </a:lnTo>
                  <a:close/>
                </a:path>
                <a:path w="350520" h="406400">
                  <a:moveTo>
                    <a:pt x="69517" y="67684"/>
                  </a:moveTo>
                  <a:lnTo>
                    <a:pt x="68671" y="67310"/>
                  </a:lnTo>
                  <a:lnTo>
                    <a:pt x="63636" y="62230"/>
                  </a:lnTo>
                  <a:lnTo>
                    <a:pt x="66935" y="62230"/>
                  </a:lnTo>
                  <a:lnTo>
                    <a:pt x="68801" y="63500"/>
                  </a:lnTo>
                  <a:lnTo>
                    <a:pt x="69517" y="67684"/>
                  </a:lnTo>
                  <a:close/>
                </a:path>
                <a:path w="350520" h="406400">
                  <a:moveTo>
                    <a:pt x="71536" y="68580"/>
                  </a:moveTo>
                  <a:lnTo>
                    <a:pt x="69517" y="67684"/>
                  </a:lnTo>
                  <a:lnTo>
                    <a:pt x="68801" y="63500"/>
                  </a:lnTo>
                  <a:lnTo>
                    <a:pt x="66935" y="62230"/>
                  </a:lnTo>
                  <a:lnTo>
                    <a:pt x="72448" y="62230"/>
                  </a:lnTo>
                  <a:lnTo>
                    <a:pt x="72804" y="62319"/>
                  </a:lnTo>
                  <a:lnTo>
                    <a:pt x="72925" y="63500"/>
                  </a:lnTo>
                  <a:lnTo>
                    <a:pt x="71536" y="68580"/>
                  </a:lnTo>
                  <a:close/>
                </a:path>
                <a:path w="350520" h="406400">
                  <a:moveTo>
                    <a:pt x="72804" y="62319"/>
                  </a:moveTo>
                  <a:lnTo>
                    <a:pt x="72448" y="62230"/>
                  </a:lnTo>
                  <a:lnTo>
                    <a:pt x="72795" y="62230"/>
                  </a:lnTo>
                  <a:close/>
                </a:path>
                <a:path w="350520" h="406400">
                  <a:moveTo>
                    <a:pt x="101271" y="64770"/>
                  </a:moveTo>
                  <a:lnTo>
                    <a:pt x="96496" y="63500"/>
                  </a:lnTo>
                  <a:lnTo>
                    <a:pt x="101155" y="63500"/>
                  </a:lnTo>
                  <a:lnTo>
                    <a:pt x="101271" y="64770"/>
                  </a:lnTo>
                  <a:close/>
                </a:path>
                <a:path w="350520" h="406400">
                  <a:moveTo>
                    <a:pt x="321741" y="66040"/>
                  </a:moveTo>
                  <a:lnTo>
                    <a:pt x="321567" y="64770"/>
                  </a:lnTo>
                  <a:lnTo>
                    <a:pt x="322045" y="64770"/>
                  </a:lnTo>
                  <a:lnTo>
                    <a:pt x="322346" y="65108"/>
                  </a:lnTo>
                  <a:lnTo>
                    <a:pt x="321741" y="66040"/>
                  </a:lnTo>
                  <a:close/>
                </a:path>
                <a:path w="350520" h="406400">
                  <a:moveTo>
                    <a:pt x="322346" y="65108"/>
                  </a:moveTo>
                  <a:lnTo>
                    <a:pt x="322045" y="64770"/>
                  </a:lnTo>
                  <a:lnTo>
                    <a:pt x="322566" y="64770"/>
                  </a:lnTo>
                  <a:lnTo>
                    <a:pt x="322346" y="65108"/>
                  </a:lnTo>
                  <a:close/>
                </a:path>
                <a:path w="350520" h="406400">
                  <a:moveTo>
                    <a:pt x="323174" y="66040"/>
                  </a:moveTo>
                  <a:lnTo>
                    <a:pt x="321741" y="66040"/>
                  </a:lnTo>
                  <a:lnTo>
                    <a:pt x="322346" y="65108"/>
                  </a:lnTo>
                  <a:lnTo>
                    <a:pt x="323174" y="66040"/>
                  </a:lnTo>
                  <a:close/>
                </a:path>
                <a:path w="350520" h="406400">
                  <a:moveTo>
                    <a:pt x="276466" y="110490"/>
                  </a:moveTo>
                  <a:lnTo>
                    <a:pt x="274643" y="110490"/>
                  </a:lnTo>
                  <a:lnTo>
                    <a:pt x="271691" y="106680"/>
                  </a:lnTo>
                  <a:lnTo>
                    <a:pt x="269868" y="104140"/>
                  </a:lnTo>
                  <a:lnTo>
                    <a:pt x="267698" y="101600"/>
                  </a:lnTo>
                  <a:lnTo>
                    <a:pt x="267264" y="99060"/>
                  </a:lnTo>
                  <a:lnTo>
                    <a:pt x="266613" y="97790"/>
                  </a:lnTo>
                  <a:lnTo>
                    <a:pt x="264876" y="93980"/>
                  </a:lnTo>
                  <a:lnTo>
                    <a:pt x="265484" y="92710"/>
                  </a:lnTo>
                  <a:lnTo>
                    <a:pt x="267568" y="91440"/>
                  </a:lnTo>
                  <a:lnTo>
                    <a:pt x="260188" y="91440"/>
                  </a:lnTo>
                  <a:lnTo>
                    <a:pt x="255023" y="88900"/>
                  </a:lnTo>
                  <a:lnTo>
                    <a:pt x="252071" y="85090"/>
                  </a:lnTo>
                  <a:lnTo>
                    <a:pt x="249380" y="85090"/>
                  </a:lnTo>
                  <a:lnTo>
                    <a:pt x="247122" y="83820"/>
                  </a:lnTo>
                  <a:lnTo>
                    <a:pt x="245299" y="81280"/>
                  </a:lnTo>
                  <a:lnTo>
                    <a:pt x="243476" y="80010"/>
                  </a:lnTo>
                  <a:lnTo>
                    <a:pt x="242304" y="78740"/>
                  </a:lnTo>
                  <a:lnTo>
                    <a:pt x="241783" y="77470"/>
                  </a:lnTo>
                  <a:lnTo>
                    <a:pt x="326646" y="77470"/>
                  </a:lnTo>
                  <a:lnTo>
                    <a:pt x="329077" y="76200"/>
                  </a:lnTo>
                  <a:lnTo>
                    <a:pt x="333852" y="74930"/>
                  </a:lnTo>
                  <a:lnTo>
                    <a:pt x="333852" y="86360"/>
                  </a:lnTo>
                  <a:lnTo>
                    <a:pt x="334026" y="87630"/>
                  </a:lnTo>
                  <a:lnTo>
                    <a:pt x="336760" y="88900"/>
                  </a:lnTo>
                  <a:lnTo>
                    <a:pt x="342056" y="91440"/>
                  </a:lnTo>
                  <a:lnTo>
                    <a:pt x="341622" y="96520"/>
                  </a:lnTo>
                  <a:lnTo>
                    <a:pt x="341665" y="100330"/>
                  </a:lnTo>
                  <a:lnTo>
                    <a:pt x="342186" y="100330"/>
                  </a:lnTo>
                  <a:lnTo>
                    <a:pt x="342707" y="101600"/>
                  </a:lnTo>
                  <a:lnTo>
                    <a:pt x="344921" y="104140"/>
                  </a:lnTo>
                  <a:lnTo>
                    <a:pt x="348828" y="107950"/>
                  </a:lnTo>
                  <a:lnTo>
                    <a:pt x="348676" y="109220"/>
                  </a:lnTo>
                  <a:lnTo>
                    <a:pt x="278637" y="109220"/>
                  </a:lnTo>
                  <a:lnTo>
                    <a:pt x="276466" y="110490"/>
                  </a:lnTo>
                  <a:close/>
                </a:path>
                <a:path w="350520" h="406400">
                  <a:moveTo>
                    <a:pt x="326646" y="77470"/>
                  </a:moveTo>
                  <a:lnTo>
                    <a:pt x="328643" y="76200"/>
                  </a:lnTo>
                  <a:lnTo>
                    <a:pt x="329075" y="76094"/>
                  </a:lnTo>
                  <a:lnTo>
                    <a:pt x="326646" y="77470"/>
                  </a:lnTo>
                  <a:close/>
                </a:path>
                <a:path w="350520" h="406400">
                  <a:moveTo>
                    <a:pt x="86338" y="180340"/>
                  </a:moveTo>
                  <a:lnTo>
                    <a:pt x="24699" y="180340"/>
                  </a:lnTo>
                  <a:lnTo>
                    <a:pt x="22962" y="179070"/>
                  </a:lnTo>
                  <a:lnTo>
                    <a:pt x="21573" y="179070"/>
                  </a:lnTo>
                  <a:lnTo>
                    <a:pt x="20879" y="177800"/>
                  </a:lnTo>
                  <a:lnTo>
                    <a:pt x="24351" y="175260"/>
                  </a:lnTo>
                  <a:lnTo>
                    <a:pt x="21834" y="175260"/>
                  </a:lnTo>
                  <a:lnTo>
                    <a:pt x="21834" y="173990"/>
                  </a:lnTo>
                  <a:lnTo>
                    <a:pt x="16191" y="161290"/>
                  </a:lnTo>
                  <a:lnTo>
                    <a:pt x="16972" y="157480"/>
                  </a:lnTo>
                  <a:lnTo>
                    <a:pt x="20792" y="156210"/>
                  </a:lnTo>
                  <a:lnTo>
                    <a:pt x="17233" y="152400"/>
                  </a:lnTo>
                  <a:lnTo>
                    <a:pt x="15626" y="149860"/>
                  </a:lnTo>
                  <a:lnTo>
                    <a:pt x="16514" y="139700"/>
                  </a:lnTo>
                  <a:lnTo>
                    <a:pt x="16625" y="132080"/>
                  </a:lnTo>
                  <a:lnTo>
                    <a:pt x="16364" y="129540"/>
                  </a:lnTo>
                  <a:lnTo>
                    <a:pt x="15844" y="128270"/>
                  </a:lnTo>
                  <a:lnTo>
                    <a:pt x="15409" y="127000"/>
                  </a:lnTo>
                  <a:lnTo>
                    <a:pt x="13586" y="124460"/>
                  </a:lnTo>
                  <a:lnTo>
                    <a:pt x="10374" y="123190"/>
                  </a:lnTo>
                  <a:lnTo>
                    <a:pt x="10374" y="115570"/>
                  </a:lnTo>
                  <a:lnTo>
                    <a:pt x="9940" y="109220"/>
                  </a:lnTo>
                  <a:lnTo>
                    <a:pt x="8204" y="99060"/>
                  </a:lnTo>
                  <a:lnTo>
                    <a:pt x="7770" y="93980"/>
                  </a:lnTo>
                  <a:lnTo>
                    <a:pt x="7770" y="88900"/>
                  </a:lnTo>
                  <a:lnTo>
                    <a:pt x="5512" y="83820"/>
                  </a:lnTo>
                  <a:lnTo>
                    <a:pt x="6120" y="80010"/>
                  </a:lnTo>
                  <a:lnTo>
                    <a:pt x="8339" y="80415"/>
                  </a:lnTo>
                  <a:lnTo>
                    <a:pt x="8811" y="81280"/>
                  </a:lnTo>
                  <a:lnTo>
                    <a:pt x="71849" y="81280"/>
                  </a:lnTo>
                  <a:lnTo>
                    <a:pt x="71363" y="82550"/>
                  </a:lnTo>
                  <a:lnTo>
                    <a:pt x="69366" y="86360"/>
                  </a:lnTo>
                  <a:lnTo>
                    <a:pt x="64374" y="86360"/>
                  </a:lnTo>
                  <a:lnTo>
                    <a:pt x="64200" y="87630"/>
                  </a:lnTo>
                  <a:lnTo>
                    <a:pt x="67152" y="88900"/>
                  </a:lnTo>
                  <a:lnTo>
                    <a:pt x="70191" y="88900"/>
                  </a:lnTo>
                  <a:lnTo>
                    <a:pt x="72231" y="91440"/>
                  </a:lnTo>
                  <a:lnTo>
                    <a:pt x="73273" y="96520"/>
                  </a:lnTo>
                  <a:lnTo>
                    <a:pt x="71363" y="101600"/>
                  </a:lnTo>
                  <a:lnTo>
                    <a:pt x="70668" y="105410"/>
                  </a:lnTo>
                  <a:lnTo>
                    <a:pt x="71710" y="111760"/>
                  </a:lnTo>
                  <a:lnTo>
                    <a:pt x="74748" y="116840"/>
                  </a:lnTo>
                  <a:lnTo>
                    <a:pt x="80305" y="121920"/>
                  </a:lnTo>
                  <a:lnTo>
                    <a:pt x="76311" y="124460"/>
                  </a:lnTo>
                  <a:lnTo>
                    <a:pt x="74792" y="125730"/>
                  </a:lnTo>
                  <a:lnTo>
                    <a:pt x="75747" y="127000"/>
                  </a:lnTo>
                  <a:lnTo>
                    <a:pt x="77527" y="127000"/>
                  </a:lnTo>
                  <a:lnTo>
                    <a:pt x="77961" y="128270"/>
                  </a:lnTo>
                  <a:lnTo>
                    <a:pt x="78482" y="129540"/>
                  </a:lnTo>
                  <a:lnTo>
                    <a:pt x="79002" y="132080"/>
                  </a:lnTo>
                  <a:lnTo>
                    <a:pt x="80044" y="135890"/>
                  </a:lnTo>
                  <a:lnTo>
                    <a:pt x="79480" y="137160"/>
                  </a:lnTo>
                  <a:lnTo>
                    <a:pt x="77830" y="138430"/>
                  </a:lnTo>
                  <a:lnTo>
                    <a:pt x="80956" y="139700"/>
                  </a:lnTo>
                  <a:lnTo>
                    <a:pt x="83560" y="142240"/>
                  </a:lnTo>
                  <a:lnTo>
                    <a:pt x="85644" y="146050"/>
                  </a:lnTo>
                  <a:lnTo>
                    <a:pt x="87814" y="149860"/>
                  </a:lnTo>
                  <a:lnTo>
                    <a:pt x="87120" y="154940"/>
                  </a:lnTo>
                  <a:lnTo>
                    <a:pt x="84785" y="158272"/>
                  </a:lnTo>
                  <a:lnTo>
                    <a:pt x="82171" y="158750"/>
                  </a:lnTo>
                  <a:lnTo>
                    <a:pt x="81477" y="160020"/>
                  </a:lnTo>
                  <a:lnTo>
                    <a:pt x="89507" y="160020"/>
                  </a:lnTo>
                  <a:lnTo>
                    <a:pt x="89898" y="162560"/>
                  </a:lnTo>
                  <a:lnTo>
                    <a:pt x="87988" y="171450"/>
                  </a:lnTo>
                  <a:lnTo>
                    <a:pt x="83473" y="171450"/>
                  </a:lnTo>
                  <a:lnTo>
                    <a:pt x="85384" y="172720"/>
                  </a:lnTo>
                  <a:lnTo>
                    <a:pt x="85384" y="173990"/>
                  </a:lnTo>
                  <a:lnTo>
                    <a:pt x="85557" y="175260"/>
                  </a:lnTo>
                  <a:lnTo>
                    <a:pt x="86252" y="179070"/>
                  </a:lnTo>
                  <a:lnTo>
                    <a:pt x="86338" y="180340"/>
                  </a:lnTo>
                  <a:close/>
                </a:path>
                <a:path w="350520" h="406400">
                  <a:moveTo>
                    <a:pt x="13065" y="81280"/>
                  </a:moveTo>
                  <a:lnTo>
                    <a:pt x="8811" y="81280"/>
                  </a:lnTo>
                  <a:lnTo>
                    <a:pt x="8339" y="80415"/>
                  </a:lnTo>
                  <a:lnTo>
                    <a:pt x="13065" y="81280"/>
                  </a:lnTo>
                  <a:close/>
                </a:path>
                <a:path w="350520" h="406400">
                  <a:moveTo>
                    <a:pt x="285929" y="149860"/>
                  </a:moveTo>
                  <a:lnTo>
                    <a:pt x="281675" y="146050"/>
                  </a:lnTo>
                  <a:lnTo>
                    <a:pt x="280720" y="143510"/>
                  </a:lnTo>
                  <a:lnTo>
                    <a:pt x="285409" y="143510"/>
                  </a:lnTo>
                  <a:lnTo>
                    <a:pt x="282804" y="140970"/>
                  </a:lnTo>
                  <a:lnTo>
                    <a:pt x="285582" y="137160"/>
                  </a:lnTo>
                  <a:lnTo>
                    <a:pt x="286884" y="134620"/>
                  </a:lnTo>
                  <a:lnTo>
                    <a:pt x="286537" y="133350"/>
                  </a:lnTo>
                  <a:lnTo>
                    <a:pt x="286450" y="128270"/>
                  </a:lnTo>
                  <a:lnTo>
                    <a:pt x="285495" y="127000"/>
                  </a:lnTo>
                  <a:lnTo>
                    <a:pt x="283585" y="127000"/>
                  </a:lnTo>
                  <a:lnTo>
                    <a:pt x="278637" y="119380"/>
                  </a:lnTo>
                  <a:lnTo>
                    <a:pt x="276987" y="113030"/>
                  </a:lnTo>
                  <a:lnTo>
                    <a:pt x="278637" y="109220"/>
                  </a:lnTo>
                  <a:lnTo>
                    <a:pt x="348676" y="109220"/>
                  </a:lnTo>
                  <a:lnTo>
                    <a:pt x="348220" y="113030"/>
                  </a:lnTo>
                  <a:lnTo>
                    <a:pt x="348018" y="115570"/>
                  </a:lnTo>
                  <a:lnTo>
                    <a:pt x="347916" y="121920"/>
                  </a:lnTo>
                  <a:lnTo>
                    <a:pt x="348784" y="125730"/>
                  </a:lnTo>
                  <a:lnTo>
                    <a:pt x="350521" y="130810"/>
                  </a:lnTo>
                  <a:lnTo>
                    <a:pt x="347743" y="134620"/>
                  </a:lnTo>
                  <a:lnTo>
                    <a:pt x="346527" y="137160"/>
                  </a:lnTo>
                  <a:lnTo>
                    <a:pt x="347222" y="140970"/>
                  </a:lnTo>
                  <a:lnTo>
                    <a:pt x="347308" y="142240"/>
                  </a:lnTo>
                  <a:lnTo>
                    <a:pt x="347395" y="147320"/>
                  </a:lnTo>
                  <a:lnTo>
                    <a:pt x="284106" y="147320"/>
                  </a:lnTo>
                  <a:lnTo>
                    <a:pt x="285929" y="149860"/>
                  </a:lnTo>
                  <a:close/>
                </a:path>
                <a:path w="350520" h="406400">
                  <a:moveTo>
                    <a:pt x="319304" y="202103"/>
                  </a:moveTo>
                  <a:lnTo>
                    <a:pt x="316706" y="200660"/>
                  </a:lnTo>
                  <a:lnTo>
                    <a:pt x="314145" y="199390"/>
                  </a:lnTo>
                  <a:lnTo>
                    <a:pt x="229021" y="199390"/>
                  </a:lnTo>
                  <a:lnTo>
                    <a:pt x="227907" y="195897"/>
                  </a:lnTo>
                  <a:lnTo>
                    <a:pt x="227914" y="194944"/>
                  </a:lnTo>
                  <a:lnTo>
                    <a:pt x="228023" y="194310"/>
                  </a:lnTo>
                  <a:lnTo>
                    <a:pt x="229672" y="193040"/>
                  </a:lnTo>
                  <a:lnTo>
                    <a:pt x="231409" y="191770"/>
                  </a:lnTo>
                  <a:lnTo>
                    <a:pt x="233362" y="189230"/>
                  </a:lnTo>
                  <a:lnTo>
                    <a:pt x="235532" y="185420"/>
                  </a:lnTo>
                  <a:lnTo>
                    <a:pt x="239092" y="185420"/>
                  </a:lnTo>
                  <a:lnTo>
                    <a:pt x="241870" y="184150"/>
                  </a:lnTo>
                  <a:lnTo>
                    <a:pt x="243867" y="182880"/>
                  </a:lnTo>
                  <a:lnTo>
                    <a:pt x="245950" y="181610"/>
                  </a:lnTo>
                  <a:lnTo>
                    <a:pt x="248164" y="180340"/>
                  </a:lnTo>
                  <a:lnTo>
                    <a:pt x="250508" y="177800"/>
                  </a:lnTo>
                  <a:lnTo>
                    <a:pt x="252852" y="176530"/>
                  </a:lnTo>
                  <a:lnTo>
                    <a:pt x="255544" y="175260"/>
                  </a:lnTo>
                  <a:lnTo>
                    <a:pt x="261621" y="171450"/>
                  </a:lnTo>
                  <a:lnTo>
                    <a:pt x="264833" y="171450"/>
                  </a:lnTo>
                  <a:lnTo>
                    <a:pt x="264746" y="168910"/>
                  </a:lnTo>
                  <a:lnTo>
                    <a:pt x="266135" y="166370"/>
                  </a:lnTo>
                  <a:lnTo>
                    <a:pt x="269000" y="165100"/>
                  </a:lnTo>
                  <a:lnTo>
                    <a:pt x="271865" y="162560"/>
                  </a:lnTo>
                  <a:lnTo>
                    <a:pt x="273818" y="161290"/>
                  </a:lnTo>
                  <a:lnTo>
                    <a:pt x="274860" y="161290"/>
                  </a:lnTo>
                  <a:lnTo>
                    <a:pt x="273558" y="158750"/>
                  </a:lnTo>
                  <a:lnTo>
                    <a:pt x="273732" y="157480"/>
                  </a:lnTo>
                  <a:lnTo>
                    <a:pt x="275381" y="157480"/>
                  </a:lnTo>
                  <a:lnTo>
                    <a:pt x="277117" y="156210"/>
                  </a:lnTo>
                  <a:lnTo>
                    <a:pt x="276857" y="153670"/>
                  </a:lnTo>
                  <a:lnTo>
                    <a:pt x="274600" y="151130"/>
                  </a:lnTo>
                  <a:lnTo>
                    <a:pt x="280330" y="147320"/>
                  </a:lnTo>
                  <a:lnTo>
                    <a:pt x="283093" y="147320"/>
                  </a:lnTo>
                  <a:lnTo>
                    <a:pt x="285929" y="149860"/>
                  </a:lnTo>
                  <a:lnTo>
                    <a:pt x="347395" y="149860"/>
                  </a:lnTo>
                  <a:lnTo>
                    <a:pt x="347395" y="152400"/>
                  </a:lnTo>
                  <a:lnTo>
                    <a:pt x="346657" y="154940"/>
                  </a:lnTo>
                  <a:lnTo>
                    <a:pt x="343706" y="157480"/>
                  </a:lnTo>
                  <a:lnTo>
                    <a:pt x="342577" y="158750"/>
                  </a:lnTo>
                  <a:lnTo>
                    <a:pt x="341796" y="160020"/>
                  </a:lnTo>
                  <a:lnTo>
                    <a:pt x="338019" y="165100"/>
                  </a:lnTo>
                  <a:lnTo>
                    <a:pt x="335415" y="171450"/>
                  </a:lnTo>
                  <a:lnTo>
                    <a:pt x="332984" y="176530"/>
                  </a:lnTo>
                  <a:lnTo>
                    <a:pt x="330727" y="180340"/>
                  </a:lnTo>
                  <a:lnTo>
                    <a:pt x="328556" y="182880"/>
                  </a:lnTo>
                  <a:lnTo>
                    <a:pt x="327167" y="189230"/>
                  </a:lnTo>
                  <a:lnTo>
                    <a:pt x="326863" y="193040"/>
                  </a:lnTo>
                  <a:lnTo>
                    <a:pt x="320178" y="193040"/>
                  </a:lnTo>
                  <a:lnTo>
                    <a:pt x="321698" y="194310"/>
                  </a:lnTo>
                  <a:lnTo>
                    <a:pt x="322913" y="194944"/>
                  </a:lnTo>
                  <a:lnTo>
                    <a:pt x="323825" y="195580"/>
                  </a:lnTo>
                  <a:lnTo>
                    <a:pt x="323738" y="196850"/>
                  </a:lnTo>
                  <a:lnTo>
                    <a:pt x="321741" y="200660"/>
                  </a:lnTo>
                  <a:lnTo>
                    <a:pt x="319571" y="201930"/>
                  </a:lnTo>
                  <a:lnTo>
                    <a:pt x="319304" y="202103"/>
                  </a:lnTo>
                  <a:close/>
                </a:path>
                <a:path w="350520" h="406400">
                  <a:moveTo>
                    <a:pt x="347395" y="149860"/>
                  </a:moveTo>
                  <a:lnTo>
                    <a:pt x="285929" y="149860"/>
                  </a:lnTo>
                  <a:lnTo>
                    <a:pt x="284106" y="147320"/>
                  </a:lnTo>
                  <a:lnTo>
                    <a:pt x="347395" y="147320"/>
                  </a:lnTo>
                  <a:lnTo>
                    <a:pt x="347395" y="149860"/>
                  </a:lnTo>
                  <a:close/>
                </a:path>
                <a:path w="350520" h="406400">
                  <a:moveTo>
                    <a:pt x="89507" y="160020"/>
                  </a:moveTo>
                  <a:lnTo>
                    <a:pt x="83560" y="160020"/>
                  </a:lnTo>
                  <a:lnTo>
                    <a:pt x="84785" y="158272"/>
                  </a:lnTo>
                  <a:lnTo>
                    <a:pt x="89117" y="157480"/>
                  </a:lnTo>
                  <a:lnTo>
                    <a:pt x="89507" y="160020"/>
                  </a:lnTo>
                  <a:close/>
                </a:path>
                <a:path w="350520" h="406400">
                  <a:moveTo>
                    <a:pt x="83560" y="160020"/>
                  </a:moveTo>
                  <a:lnTo>
                    <a:pt x="81477" y="160020"/>
                  </a:lnTo>
                  <a:lnTo>
                    <a:pt x="82171" y="158750"/>
                  </a:lnTo>
                  <a:lnTo>
                    <a:pt x="84785" y="158272"/>
                  </a:lnTo>
                  <a:lnTo>
                    <a:pt x="83560" y="160020"/>
                  </a:lnTo>
                  <a:close/>
                </a:path>
                <a:path w="350520" h="406400">
                  <a:moveTo>
                    <a:pt x="21607" y="179083"/>
                  </a:moveTo>
                  <a:close/>
                </a:path>
                <a:path w="350520" h="406400">
                  <a:moveTo>
                    <a:pt x="24699" y="180340"/>
                  </a:moveTo>
                  <a:lnTo>
                    <a:pt x="21607" y="179083"/>
                  </a:lnTo>
                  <a:lnTo>
                    <a:pt x="22962" y="179070"/>
                  </a:lnTo>
                  <a:lnTo>
                    <a:pt x="24699" y="180340"/>
                  </a:lnTo>
                  <a:close/>
                </a:path>
                <a:path w="350520" h="406400">
                  <a:moveTo>
                    <a:pt x="22702" y="248920"/>
                  </a:moveTo>
                  <a:lnTo>
                    <a:pt x="21790" y="248920"/>
                  </a:lnTo>
                  <a:lnTo>
                    <a:pt x="23180" y="246380"/>
                  </a:lnTo>
                  <a:lnTo>
                    <a:pt x="8551" y="246380"/>
                  </a:lnTo>
                  <a:lnTo>
                    <a:pt x="17146" y="241300"/>
                  </a:lnTo>
                  <a:lnTo>
                    <a:pt x="20618" y="238760"/>
                  </a:lnTo>
                  <a:lnTo>
                    <a:pt x="17406" y="238760"/>
                  </a:lnTo>
                  <a:lnTo>
                    <a:pt x="16104" y="236220"/>
                  </a:lnTo>
                  <a:lnTo>
                    <a:pt x="15062" y="231140"/>
                  </a:lnTo>
                  <a:lnTo>
                    <a:pt x="18274" y="226060"/>
                  </a:lnTo>
                  <a:lnTo>
                    <a:pt x="19577" y="220980"/>
                  </a:lnTo>
                  <a:lnTo>
                    <a:pt x="18969" y="217170"/>
                  </a:lnTo>
                  <a:lnTo>
                    <a:pt x="18448" y="213360"/>
                  </a:lnTo>
                  <a:lnTo>
                    <a:pt x="18274" y="210820"/>
                  </a:lnTo>
                  <a:lnTo>
                    <a:pt x="18188" y="200660"/>
                  </a:lnTo>
                  <a:lnTo>
                    <a:pt x="18969" y="198120"/>
                  </a:lnTo>
                  <a:lnTo>
                    <a:pt x="22094" y="196850"/>
                  </a:lnTo>
                  <a:lnTo>
                    <a:pt x="20792" y="196850"/>
                  </a:lnTo>
                  <a:lnTo>
                    <a:pt x="20792" y="195580"/>
                  </a:lnTo>
                  <a:lnTo>
                    <a:pt x="20532" y="194310"/>
                  </a:lnTo>
                  <a:lnTo>
                    <a:pt x="19490" y="191770"/>
                  </a:lnTo>
                  <a:lnTo>
                    <a:pt x="19229" y="190500"/>
                  </a:lnTo>
                  <a:lnTo>
                    <a:pt x="19229" y="184150"/>
                  </a:lnTo>
                  <a:lnTo>
                    <a:pt x="20662" y="180340"/>
                  </a:lnTo>
                  <a:lnTo>
                    <a:pt x="21607" y="179083"/>
                  </a:lnTo>
                  <a:lnTo>
                    <a:pt x="24699" y="180340"/>
                  </a:lnTo>
                  <a:lnTo>
                    <a:pt x="86338" y="180340"/>
                  </a:lnTo>
                  <a:lnTo>
                    <a:pt x="86425" y="187960"/>
                  </a:lnTo>
                  <a:lnTo>
                    <a:pt x="85948" y="191770"/>
                  </a:lnTo>
                  <a:lnTo>
                    <a:pt x="84993" y="194310"/>
                  </a:lnTo>
                  <a:lnTo>
                    <a:pt x="84125" y="198120"/>
                  </a:lnTo>
                  <a:lnTo>
                    <a:pt x="84240" y="200660"/>
                  </a:lnTo>
                  <a:lnTo>
                    <a:pt x="84354" y="202103"/>
                  </a:lnTo>
                  <a:lnTo>
                    <a:pt x="85514" y="205740"/>
                  </a:lnTo>
                  <a:lnTo>
                    <a:pt x="84385" y="208280"/>
                  </a:lnTo>
                  <a:lnTo>
                    <a:pt x="79567" y="208280"/>
                  </a:lnTo>
                  <a:lnTo>
                    <a:pt x="76268" y="209550"/>
                  </a:lnTo>
                  <a:lnTo>
                    <a:pt x="77223" y="210820"/>
                  </a:lnTo>
                  <a:lnTo>
                    <a:pt x="78438" y="212090"/>
                  </a:lnTo>
                  <a:lnTo>
                    <a:pt x="77830" y="213360"/>
                  </a:lnTo>
                  <a:lnTo>
                    <a:pt x="110753" y="213360"/>
                  </a:lnTo>
                  <a:lnTo>
                    <a:pt x="103144" y="216386"/>
                  </a:lnTo>
                  <a:lnTo>
                    <a:pt x="99795" y="217170"/>
                  </a:lnTo>
                  <a:lnTo>
                    <a:pt x="96930" y="217170"/>
                  </a:lnTo>
                  <a:lnTo>
                    <a:pt x="95020" y="218440"/>
                  </a:lnTo>
                  <a:lnTo>
                    <a:pt x="298518" y="218440"/>
                  </a:lnTo>
                  <a:lnTo>
                    <a:pt x="297259" y="219710"/>
                  </a:lnTo>
                  <a:lnTo>
                    <a:pt x="293613" y="223520"/>
                  </a:lnTo>
                  <a:lnTo>
                    <a:pt x="288230" y="223520"/>
                  </a:lnTo>
                  <a:lnTo>
                    <a:pt x="284193" y="224790"/>
                  </a:lnTo>
                  <a:lnTo>
                    <a:pt x="278897" y="232410"/>
                  </a:lnTo>
                  <a:lnTo>
                    <a:pt x="275425" y="234950"/>
                  </a:lnTo>
                  <a:lnTo>
                    <a:pt x="263314" y="234950"/>
                  </a:lnTo>
                  <a:lnTo>
                    <a:pt x="264703" y="237490"/>
                  </a:lnTo>
                  <a:lnTo>
                    <a:pt x="253851" y="237490"/>
                  </a:lnTo>
                  <a:lnTo>
                    <a:pt x="252114" y="238760"/>
                  </a:lnTo>
                  <a:lnTo>
                    <a:pt x="251593" y="240030"/>
                  </a:lnTo>
                  <a:lnTo>
                    <a:pt x="251420" y="241300"/>
                  </a:lnTo>
                  <a:lnTo>
                    <a:pt x="253330" y="242570"/>
                  </a:lnTo>
                  <a:lnTo>
                    <a:pt x="254892" y="243840"/>
                  </a:lnTo>
                  <a:lnTo>
                    <a:pt x="263314" y="243840"/>
                  </a:lnTo>
                  <a:lnTo>
                    <a:pt x="262185" y="246380"/>
                  </a:lnTo>
                  <a:lnTo>
                    <a:pt x="257931" y="247650"/>
                  </a:lnTo>
                  <a:lnTo>
                    <a:pt x="25220" y="247650"/>
                  </a:lnTo>
                  <a:lnTo>
                    <a:pt x="22702" y="248920"/>
                  </a:lnTo>
                  <a:close/>
                </a:path>
                <a:path w="350520" h="406400">
                  <a:moveTo>
                    <a:pt x="224615" y="195897"/>
                  </a:moveTo>
                  <a:lnTo>
                    <a:pt x="224290" y="193040"/>
                  </a:lnTo>
                  <a:lnTo>
                    <a:pt x="225722" y="194310"/>
                  </a:lnTo>
                  <a:lnTo>
                    <a:pt x="226547" y="195580"/>
                  </a:lnTo>
                  <a:lnTo>
                    <a:pt x="225375" y="195580"/>
                  </a:lnTo>
                  <a:lnTo>
                    <a:pt x="224615" y="195897"/>
                  </a:lnTo>
                  <a:close/>
                </a:path>
                <a:path w="350520" h="406400">
                  <a:moveTo>
                    <a:pt x="322913" y="194944"/>
                  </a:moveTo>
                  <a:lnTo>
                    <a:pt x="321698" y="194310"/>
                  </a:lnTo>
                  <a:lnTo>
                    <a:pt x="320178" y="193040"/>
                  </a:lnTo>
                  <a:lnTo>
                    <a:pt x="322913" y="194944"/>
                  </a:lnTo>
                  <a:close/>
                </a:path>
                <a:path w="350520" h="406400">
                  <a:moveTo>
                    <a:pt x="326559" y="196850"/>
                  </a:moveTo>
                  <a:lnTo>
                    <a:pt x="322913" y="194944"/>
                  </a:lnTo>
                  <a:lnTo>
                    <a:pt x="320178" y="193040"/>
                  </a:lnTo>
                  <a:lnTo>
                    <a:pt x="326863" y="193040"/>
                  </a:lnTo>
                  <a:lnTo>
                    <a:pt x="326559" y="196850"/>
                  </a:lnTo>
                  <a:close/>
                </a:path>
                <a:path w="350520" h="406400">
                  <a:moveTo>
                    <a:pt x="225375" y="200660"/>
                  </a:moveTo>
                  <a:lnTo>
                    <a:pt x="225158" y="200660"/>
                  </a:lnTo>
                  <a:lnTo>
                    <a:pt x="224615" y="195897"/>
                  </a:lnTo>
                  <a:lnTo>
                    <a:pt x="225375" y="195580"/>
                  </a:lnTo>
                  <a:lnTo>
                    <a:pt x="225375" y="200660"/>
                  </a:lnTo>
                  <a:close/>
                </a:path>
                <a:path w="350520" h="406400">
                  <a:moveTo>
                    <a:pt x="315302" y="200660"/>
                  </a:moveTo>
                  <a:lnTo>
                    <a:pt x="225375" y="200660"/>
                  </a:lnTo>
                  <a:lnTo>
                    <a:pt x="225375" y="195580"/>
                  </a:lnTo>
                  <a:lnTo>
                    <a:pt x="226547" y="195580"/>
                  </a:lnTo>
                  <a:lnTo>
                    <a:pt x="229021" y="199390"/>
                  </a:lnTo>
                  <a:lnTo>
                    <a:pt x="314145" y="199390"/>
                  </a:lnTo>
                  <a:lnTo>
                    <a:pt x="315302" y="200660"/>
                  </a:lnTo>
                  <a:close/>
                </a:path>
                <a:path w="350520" h="406400">
                  <a:moveTo>
                    <a:pt x="319354" y="205740"/>
                  </a:moveTo>
                  <a:lnTo>
                    <a:pt x="217822" y="205740"/>
                  </a:lnTo>
                  <a:lnTo>
                    <a:pt x="214524" y="202845"/>
                  </a:lnTo>
                  <a:lnTo>
                    <a:pt x="215087" y="201930"/>
                  </a:lnTo>
                  <a:lnTo>
                    <a:pt x="215869" y="199390"/>
                  </a:lnTo>
                  <a:lnTo>
                    <a:pt x="219298" y="198120"/>
                  </a:lnTo>
                  <a:lnTo>
                    <a:pt x="224615" y="195897"/>
                  </a:lnTo>
                  <a:lnTo>
                    <a:pt x="225158" y="200660"/>
                  </a:lnTo>
                  <a:lnTo>
                    <a:pt x="315302" y="200660"/>
                  </a:lnTo>
                  <a:lnTo>
                    <a:pt x="317617" y="203200"/>
                  </a:lnTo>
                  <a:lnTo>
                    <a:pt x="321278" y="203200"/>
                  </a:lnTo>
                  <a:lnTo>
                    <a:pt x="323564" y="204470"/>
                  </a:lnTo>
                  <a:lnTo>
                    <a:pt x="319354" y="205740"/>
                  </a:lnTo>
                  <a:close/>
                </a:path>
                <a:path w="350520" h="406400">
                  <a:moveTo>
                    <a:pt x="317617" y="203200"/>
                  </a:moveTo>
                  <a:lnTo>
                    <a:pt x="314145" y="199390"/>
                  </a:lnTo>
                  <a:lnTo>
                    <a:pt x="316706" y="200660"/>
                  </a:lnTo>
                  <a:lnTo>
                    <a:pt x="319304" y="202103"/>
                  </a:lnTo>
                  <a:lnTo>
                    <a:pt x="317617" y="203200"/>
                  </a:lnTo>
                  <a:close/>
                </a:path>
                <a:path w="350520" h="406400">
                  <a:moveTo>
                    <a:pt x="315143" y="207010"/>
                  </a:moveTo>
                  <a:lnTo>
                    <a:pt x="200068" y="207010"/>
                  </a:lnTo>
                  <a:lnTo>
                    <a:pt x="202499" y="205740"/>
                  </a:lnTo>
                  <a:lnTo>
                    <a:pt x="209531" y="200660"/>
                  </a:lnTo>
                  <a:lnTo>
                    <a:pt x="213481" y="201930"/>
                  </a:lnTo>
                  <a:lnTo>
                    <a:pt x="214524" y="202845"/>
                  </a:lnTo>
                  <a:lnTo>
                    <a:pt x="214306" y="203200"/>
                  </a:lnTo>
                  <a:lnTo>
                    <a:pt x="215217" y="204470"/>
                  </a:lnTo>
                  <a:lnTo>
                    <a:pt x="217822" y="205740"/>
                  </a:lnTo>
                  <a:lnTo>
                    <a:pt x="319354" y="205740"/>
                  </a:lnTo>
                  <a:lnTo>
                    <a:pt x="315143" y="207010"/>
                  </a:lnTo>
                  <a:close/>
                </a:path>
                <a:path w="350520" h="406400">
                  <a:moveTo>
                    <a:pt x="321278" y="203200"/>
                  </a:moveTo>
                  <a:lnTo>
                    <a:pt x="317617" y="203200"/>
                  </a:lnTo>
                  <a:lnTo>
                    <a:pt x="319304" y="202103"/>
                  </a:lnTo>
                  <a:lnTo>
                    <a:pt x="321278" y="203200"/>
                  </a:lnTo>
                  <a:close/>
                </a:path>
                <a:path w="350520" h="406400">
                  <a:moveTo>
                    <a:pt x="217822" y="205740"/>
                  </a:moveTo>
                  <a:lnTo>
                    <a:pt x="215217" y="204470"/>
                  </a:lnTo>
                  <a:lnTo>
                    <a:pt x="214306" y="203200"/>
                  </a:lnTo>
                  <a:lnTo>
                    <a:pt x="214524" y="202845"/>
                  </a:lnTo>
                  <a:lnTo>
                    <a:pt x="217822" y="205740"/>
                  </a:lnTo>
                  <a:close/>
                </a:path>
                <a:path w="350520" h="406400">
                  <a:moveTo>
                    <a:pt x="304195" y="213360"/>
                  </a:moveTo>
                  <a:lnTo>
                    <a:pt x="176671" y="213360"/>
                  </a:lnTo>
                  <a:lnTo>
                    <a:pt x="177886" y="212090"/>
                  </a:lnTo>
                  <a:lnTo>
                    <a:pt x="180621" y="209550"/>
                  </a:lnTo>
                  <a:lnTo>
                    <a:pt x="184875" y="208280"/>
                  </a:lnTo>
                  <a:lnTo>
                    <a:pt x="189216" y="205740"/>
                  </a:lnTo>
                  <a:lnTo>
                    <a:pt x="193817" y="205740"/>
                  </a:lnTo>
                  <a:lnTo>
                    <a:pt x="198679" y="207010"/>
                  </a:lnTo>
                  <a:lnTo>
                    <a:pt x="315143" y="207010"/>
                  </a:lnTo>
                  <a:lnTo>
                    <a:pt x="308936" y="209550"/>
                  </a:lnTo>
                  <a:lnTo>
                    <a:pt x="304195" y="213360"/>
                  </a:lnTo>
                  <a:close/>
                </a:path>
                <a:path w="350520" h="406400">
                  <a:moveTo>
                    <a:pt x="78496" y="212090"/>
                  </a:moveTo>
                  <a:lnTo>
                    <a:pt x="77223" y="210820"/>
                  </a:lnTo>
                  <a:lnTo>
                    <a:pt x="76268" y="209550"/>
                  </a:lnTo>
                  <a:lnTo>
                    <a:pt x="79567" y="208280"/>
                  </a:lnTo>
                  <a:lnTo>
                    <a:pt x="80956" y="208280"/>
                  </a:lnTo>
                  <a:lnTo>
                    <a:pt x="80806" y="209009"/>
                  </a:lnTo>
                  <a:lnTo>
                    <a:pt x="79827" y="209550"/>
                  </a:lnTo>
                  <a:lnTo>
                    <a:pt x="78496" y="212090"/>
                  </a:lnTo>
                  <a:close/>
                </a:path>
                <a:path w="350520" h="406400">
                  <a:moveTo>
                    <a:pt x="80806" y="209009"/>
                  </a:moveTo>
                  <a:lnTo>
                    <a:pt x="80956" y="208280"/>
                  </a:lnTo>
                  <a:lnTo>
                    <a:pt x="82128" y="208280"/>
                  </a:lnTo>
                  <a:lnTo>
                    <a:pt x="80806" y="209009"/>
                  </a:lnTo>
                  <a:close/>
                </a:path>
                <a:path w="350520" h="406400">
                  <a:moveTo>
                    <a:pt x="110753" y="213360"/>
                  </a:moveTo>
                  <a:lnTo>
                    <a:pt x="79133" y="213360"/>
                  </a:lnTo>
                  <a:lnTo>
                    <a:pt x="80001" y="212090"/>
                  </a:lnTo>
                  <a:lnTo>
                    <a:pt x="80435" y="210820"/>
                  </a:lnTo>
                  <a:lnTo>
                    <a:pt x="80806" y="209009"/>
                  </a:lnTo>
                  <a:lnTo>
                    <a:pt x="82128" y="208280"/>
                  </a:lnTo>
                  <a:lnTo>
                    <a:pt x="83983" y="209184"/>
                  </a:lnTo>
                  <a:lnTo>
                    <a:pt x="83256" y="210820"/>
                  </a:lnTo>
                  <a:lnTo>
                    <a:pt x="81390" y="212090"/>
                  </a:lnTo>
                  <a:lnTo>
                    <a:pt x="115406" y="212090"/>
                  </a:lnTo>
                  <a:lnTo>
                    <a:pt x="110753" y="213360"/>
                  </a:lnTo>
                  <a:close/>
                </a:path>
                <a:path w="350520" h="406400">
                  <a:moveTo>
                    <a:pt x="83983" y="209184"/>
                  </a:moveTo>
                  <a:lnTo>
                    <a:pt x="82128" y="208280"/>
                  </a:lnTo>
                  <a:lnTo>
                    <a:pt x="84385" y="208280"/>
                  </a:lnTo>
                  <a:lnTo>
                    <a:pt x="83983" y="209184"/>
                  </a:lnTo>
                  <a:close/>
                </a:path>
                <a:path w="350520" h="406400">
                  <a:moveTo>
                    <a:pt x="79133" y="213360"/>
                  </a:moveTo>
                  <a:lnTo>
                    <a:pt x="77830" y="213360"/>
                  </a:lnTo>
                  <a:lnTo>
                    <a:pt x="79827" y="209550"/>
                  </a:lnTo>
                  <a:lnTo>
                    <a:pt x="80806" y="209009"/>
                  </a:lnTo>
                  <a:lnTo>
                    <a:pt x="80435" y="210820"/>
                  </a:lnTo>
                  <a:lnTo>
                    <a:pt x="80001" y="212090"/>
                  </a:lnTo>
                  <a:lnTo>
                    <a:pt x="79133" y="213360"/>
                  </a:lnTo>
                  <a:close/>
                </a:path>
                <a:path w="350520" h="406400">
                  <a:moveTo>
                    <a:pt x="115406" y="212090"/>
                  </a:moveTo>
                  <a:lnTo>
                    <a:pt x="81390" y="212090"/>
                  </a:lnTo>
                  <a:lnTo>
                    <a:pt x="83256" y="210820"/>
                  </a:lnTo>
                  <a:lnTo>
                    <a:pt x="83983" y="209184"/>
                  </a:lnTo>
                  <a:lnTo>
                    <a:pt x="84732" y="209550"/>
                  </a:lnTo>
                  <a:lnTo>
                    <a:pt x="124711" y="209550"/>
                  </a:lnTo>
                  <a:lnTo>
                    <a:pt x="115406" y="212090"/>
                  </a:lnTo>
                  <a:close/>
                </a:path>
                <a:path w="350520" h="406400">
                  <a:moveTo>
                    <a:pt x="176671" y="213360"/>
                  </a:moveTo>
                  <a:lnTo>
                    <a:pt x="150930" y="213360"/>
                  </a:lnTo>
                  <a:lnTo>
                    <a:pt x="153708" y="212090"/>
                  </a:lnTo>
                  <a:lnTo>
                    <a:pt x="169769" y="212090"/>
                  </a:lnTo>
                  <a:lnTo>
                    <a:pt x="172721" y="210820"/>
                  </a:lnTo>
                  <a:lnTo>
                    <a:pt x="175021" y="210820"/>
                  </a:lnTo>
                  <a:lnTo>
                    <a:pt x="176671" y="213360"/>
                  </a:lnTo>
                  <a:close/>
                </a:path>
                <a:path w="350520" h="406400">
                  <a:moveTo>
                    <a:pt x="298518" y="218440"/>
                  </a:moveTo>
                  <a:lnTo>
                    <a:pt x="95972" y="218440"/>
                  </a:lnTo>
                  <a:lnTo>
                    <a:pt x="101173" y="217170"/>
                  </a:lnTo>
                  <a:lnTo>
                    <a:pt x="103144" y="216386"/>
                  </a:lnTo>
                  <a:lnTo>
                    <a:pt x="105221" y="215900"/>
                  </a:lnTo>
                  <a:lnTo>
                    <a:pt x="111298" y="213360"/>
                  </a:lnTo>
                  <a:lnTo>
                    <a:pt x="117375" y="212090"/>
                  </a:lnTo>
                  <a:lnTo>
                    <a:pt x="137864" y="212090"/>
                  </a:lnTo>
                  <a:lnTo>
                    <a:pt x="144115" y="213360"/>
                  </a:lnTo>
                  <a:lnTo>
                    <a:pt x="304195" y="213360"/>
                  </a:lnTo>
                  <a:lnTo>
                    <a:pt x="301035" y="215900"/>
                  </a:lnTo>
                  <a:lnTo>
                    <a:pt x="298518" y="218440"/>
                  </a:lnTo>
                  <a:close/>
                </a:path>
                <a:path w="350520" h="406400">
                  <a:moveTo>
                    <a:pt x="95972" y="218440"/>
                  </a:moveTo>
                  <a:lnTo>
                    <a:pt x="95150" y="218440"/>
                  </a:lnTo>
                  <a:lnTo>
                    <a:pt x="99795" y="217170"/>
                  </a:lnTo>
                  <a:lnTo>
                    <a:pt x="103144" y="216386"/>
                  </a:lnTo>
                  <a:lnTo>
                    <a:pt x="101173" y="217170"/>
                  </a:lnTo>
                  <a:lnTo>
                    <a:pt x="95972" y="218440"/>
                  </a:lnTo>
                  <a:close/>
                </a:path>
                <a:path w="350520" h="406400">
                  <a:moveTo>
                    <a:pt x="95231" y="218383"/>
                  </a:moveTo>
                  <a:lnTo>
                    <a:pt x="96973" y="217170"/>
                  </a:lnTo>
                  <a:lnTo>
                    <a:pt x="99795" y="217170"/>
                  </a:lnTo>
                  <a:lnTo>
                    <a:pt x="95231" y="218383"/>
                  </a:lnTo>
                  <a:close/>
                </a:path>
                <a:path w="350520" h="406400">
                  <a:moveTo>
                    <a:pt x="95150" y="218440"/>
                  </a:moveTo>
                  <a:lnTo>
                    <a:pt x="95020" y="218440"/>
                  </a:lnTo>
                  <a:lnTo>
                    <a:pt x="95231" y="218383"/>
                  </a:lnTo>
                  <a:close/>
                </a:path>
                <a:path w="350520" h="406400">
                  <a:moveTo>
                    <a:pt x="264830" y="237599"/>
                  </a:moveTo>
                  <a:lnTo>
                    <a:pt x="264703" y="237490"/>
                  </a:lnTo>
                  <a:lnTo>
                    <a:pt x="263314" y="234950"/>
                  </a:lnTo>
                  <a:lnTo>
                    <a:pt x="264963" y="237490"/>
                  </a:lnTo>
                  <a:lnTo>
                    <a:pt x="264830" y="237599"/>
                  </a:lnTo>
                  <a:close/>
                </a:path>
                <a:path w="350520" h="406400">
                  <a:moveTo>
                    <a:pt x="268306" y="238760"/>
                  </a:moveTo>
                  <a:lnTo>
                    <a:pt x="266179" y="238760"/>
                  </a:lnTo>
                  <a:lnTo>
                    <a:pt x="264830" y="237599"/>
                  </a:lnTo>
                  <a:lnTo>
                    <a:pt x="264963" y="237490"/>
                  </a:lnTo>
                  <a:lnTo>
                    <a:pt x="263400" y="234950"/>
                  </a:lnTo>
                  <a:lnTo>
                    <a:pt x="275425" y="234950"/>
                  </a:lnTo>
                  <a:lnTo>
                    <a:pt x="271084" y="237490"/>
                  </a:lnTo>
                  <a:lnTo>
                    <a:pt x="268306" y="238760"/>
                  </a:lnTo>
                  <a:close/>
                </a:path>
                <a:path w="350520" h="406400">
                  <a:moveTo>
                    <a:pt x="256108" y="243840"/>
                  </a:moveTo>
                  <a:lnTo>
                    <a:pt x="254892" y="243840"/>
                  </a:lnTo>
                  <a:lnTo>
                    <a:pt x="253330" y="242570"/>
                  </a:lnTo>
                  <a:lnTo>
                    <a:pt x="251420" y="241300"/>
                  </a:lnTo>
                  <a:lnTo>
                    <a:pt x="251593" y="240030"/>
                  </a:lnTo>
                  <a:lnTo>
                    <a:pt x="252114" y="238760"/>
                  </a:lnTo>
                  <a:lnTo>
                    <a:pt x="253851" y="237490"/>
                  </a:lnTo>
                  <a:lnTo>
                    <a:pt x="256238" y="237490"/>
                  </a:lnTo>
                  <a:lnTo>
                    <a:pt x="257627" y="238760"/>
                  </a:lnTo>
                  <a:lnTo>
                    <a:pt x="259320" y="240030"/>
                  </a:lnTo>
                  <a:lnTo>
                    <a:pt x="260329" y="241313"/>
                  </a:lnTo>
                  <a:lnTo>
                    <a:pt x="257410" y="242570"/>
                  </a:lnTo>
                  <a:lnTo>
                    <a:pt x="256108" y="243840"/>
                  </a:lnTo>
                  <a:close/>
                </a:path>
                <a:path w="350520" h="406400">
                  <a:moveTo>
                    <a:pt x="260329" y="241313"/>
                  </a:moveTo>
                  <a:lnTo>
                    <a:pt x="259320" y="240030"/>
                  </a:lnTo>
                  <a:lnTo>
                    <a:pt x="257627" y="238760"/>
                  </a:lnTo>
                  <a:lnTo>
                    <a:pt x="256238" y="237490"/>
                  </a:lnTo>
                  <a:lnTo>
                    <a:pt x="264703" y="237490"/>
                  </a:lnTo>
                  <a:lnTo>
                    <a:pt x="264830" y="237599"/>
                  </a:lnTo>
                  <a:lnTo>
                    <a:pt x="260329" y="241313"/>
                  </a:lnTo>
                  <a:close/>
                </a:path>
                <a:path w="350520" h="406400">
                  <a:moveTo>
                    <a:pt x="263314" y="243840"/>
                  </a:moveTo>
                  <a:lnTo>
                    <a:pt x="256108" y="243840"/>
                  </a:lnTo>
                  <a:lnTo>
                    <a:pt x="257410" y="242570"/>
                  </a:lnTo>
                  <a:lnTo>
                    <a:pt x="260329" y="241313"/>
                  </a:lnTo>
                  <a:lnTo>
                    <a:pt x="261317" y="242570"/>
                  </a:lnTo>
                  <a:lnTo>
                    <a:pt x="263314" y="243840"/>
                  </a:lnTo>
                  <a:close/>
                </a:path>
                <a:path w="350520" h="406400">
                  <a:moveTo>
                    <a:pt x="287362" y="256540"/>
                  </a:moveTo>
                  <a:lnTo>
                    <a:pt x="25089" y="256540"/>
                  </a:lnTo>
                  <a:lnTo>
                    <a:pt x="20836" y="254000"/>
                  </a:lnTo>
                  <a:lnTo>
                    <a:pt x="19880" y="254000"/>
                  </a:lnTo>
                  <a:lnTo>
                    <a:pt x="20358" y="248920"/>
                  </a:lnTo>
                  <a:lnTo>
                    <a:pt x="22094" y="247650"/>
                  </a:lnTo>
                  <a:lnTo>
                    <a:pt x="22485" y="247650"/>
                  </a:lnTo>
                  <a:lnTo>
                    <a:pt x="21790" y="248920"/>
                  </a:lnTo>
                  <a:lnTo>
                    <a:pt x="266982" y="248920"/>
                  </a:lnTo>
                  <a:lnTo>
                    <a:pt x="276162" y="251460"/>
                  </a:lnTo>
                  <a:lnTo>
                    <a:pt x="282370" y="254000"/>
                  </a:lnTo>
                  <a:lnTo>
                    <a:pt x="20836" y="254000"/>
                  </a:lnTo>
                  <a:lnTo>
                    <a:pt x="19832" y="254473"/>
                  </a:lnTo>
                  <a:lnTo>
                    <a:pt x="283527" y="254473"/>
                  </a:lnTo>
                  <a:lnTo>
                    <a:pt x="285474" y="255270"/>
                  </a:lnTo>
                  <a:lnTo>
                    <a:pt x="287362" y="256540"/>
                  </a:lnTo>
                  <a:close/>
                </a:path>
                <a:path w="350520" h="406400">
                  <a:moveTo>
                    <a:pt x="266982" y="248920"/>
                  </a:moveTo>
                  <a:lnTo>
                    <a:pt x="22702" y="248920"/>
                  </a:lnTo>
                  <a:lnTo>
                    <a:pt x="25220" y="247650"/>
                  </a:lnTo>
                  <a:lnTo>
                    <a:pt x="257931" y="247650"/>
                  </a:lnTo>
                  <a:lnTo>
                    <a:pt x="266982" y="248920"/>
                  </a:lnTo>
                  <a:close/>
                </a:path>
                <a:path w="350520" h="406400">
                  <a:moveTo>
                    <a:pt x="25089" y="256540"/>
                  </a:moveTo>
                  <a:lnTo>
                    <a:pt x="21443" y="256540"/>
                  </a:lnTo>
                  <a:lnTo>
                    <a:pt x="19750" y="255270"/>
                  </a:lnTo>
                  <a:lnTo>
                    <a:pt x="19832" y="254473"/>
                  </a:lnTo>
                  <a:lnTo>
                    <a:pt x="20836" y="254000"/>
                  </a:lnTo>
                  <a:lnTo>
                    <a:pt x="25089" y="256540"/>
                  </a:lnTo>
                  <a:close/>
                </a:path>
                <a:path w="350520" h="406400">
                  <a:moveTo>
                    <a:pt x="18274" y="278130"/>
                  </a:moveTo>
                  <a:lnTo>
                    <a:pt x="15844" y="275590"/>
                  </a:lnTo>
                  <a:lnTo>
                    <a:pt x="13499" y="267970"/>
                  </a:lnTo>
                  <a:lnTo>
                    <a:pt x="14802" y="265430"/>
                  </a:lnTo>
                  <a:lnTo>
                    <a:pt x="15974" y="261620"/>
                  </a:lnTo>
                  <a:lnTo>
                    <a:pt x="17015" y="257810"/>
                  </a:lnTo>
                  <a:lnTo>
                    <a:pt x="18144" y="255270"/>
                  </a:lnTo>
                  <a:lnTo>
                    <a:pt x="19832" y="254473"/>
                  </a:lnTo>
                  <a:lnTo>
                    <a:pt x="19750" y="255270"/>
                  </a:lnTo>
                  <a:lnTo>
                    <a:pt x="21443" y="256540"/>
                  </a:lnTo>
                  <a:lnTo>
                    <a:pt x="287362" y="256540"/>
                  </a:lnTo>
                  <a:lnTo>
                    <a:pt x="294915" y="261620"/>
                  </a:lnTo>
                  <a:lnTo>
                    <a:pt x="294220" y="265430"/>
                  </a:lnTo>
                  <a:lnTo>
                    <a:pt x="168336" y="265430"/>
                  </a:lnTo>
                  <a:lnTo>
                    <a:pt x="167555" y="266700"/>
                  </a:lnTo>
                  <a:lnTo>
                    <a:pt x="142422" y="266700"/>
                  </a:lnTo>
                  <a:lnTo>
                    <a:pt x="142497" y="267992"/>
                  </a:lnTo>
                  <a:lnTo>
                    <a:pt x="141857" y="269240"/>
                  </a:lnTo>
                  <a:lnTo>
                    <a:pt x="139079" y="270510"/>
                  </a:lnTo>
                  <a:lnTo>
                    <a:pt x="111168" y="270510"/>
                  </a:lnTo>
                  <a:lnTo>
                    <a:pt x="101271" y="271780"/>
                  </a:lnTo>
                  <a:lnTo>
                    <a:pt x="96800" y="271780"/>
                  </a:lnTo>
                  <a:lnTo>
                    <a:pt x="92806" y="273050"/>
                  </a:lnTo>
                  <a:lnTo>
                    <a:pt x="23006" y="273050"/>
                  </a:lnTo>
                  <a:lnTo>
                    <a:pt x="19620" y="274320"/>
                  </a:lnTo>
                  <a:lnTo>
                    <a:pt x="20212" y="276175"/>
                  </a:lnTo>
                  <a:lnTo>
                    <a:pt x="18274" y="278130"/>
                  </a:lnTo>
                  <a:close/>
                </a:path>
                <a:path w="350520" h="406400">
                  <a:moveTo>
                    <a:pt x="168416" y="267992"/>
                  </a:moveTo>
                  <a:lnTo>
                    <a:pt x="167555" y="266700"/>
                  </a:lnTo>
                  <a:lnTo>
                    <a:pt x="168336" y="265430"/>
                  </a:lnTo>
                  <a:lnTo>
                    <a:pt x="169205" y="265430"/>
                  </a:lnTo>
                  <a:lnTo>
                    <a:pt x="168416" y="267992"/>
                  </a:lnTo>
                  <a:close/>
                </a:path>
                <a:path w="350520" h="406400">
                  <a:moveTo>
                    <a:pt x="173415" y="276860"/>
                  </a:moveTo>
                  <a:lnTo>
                    <a:pt x="169248" y="269240"/>
                  </a:lnTo>
                  <a:lnTo>
                    <a:pt x="168416" y="267992"/>
                  </a:lnTo>
                  <a:lnTo>
                    <a:pt x="169205" y="265430"/>
                  </a:lnTo>
                  <a:lnTo>
                    <a:pt x="294220" y="265430"/>
                  </a:lnTo>
                  <a:lnTo>
                    <a:pt x="294367" y="267992"/>
                  </a:lnTo>
                  <a:lnTo>
                    <a:pt x="295305" y="269240"/>
                  </a:lnTo>
                  <a:lnTo>
                    <a:pt x="177799" y="269240"/>
                  </a:lnTo>
                  <a:lnTo>
                    <a:pt x="176150" y="270510"/>
                  </a:lnTo>
                  <a:lnTo>
                    <a:pt x="175846" y="271780"/>
                  </a:lnTo>
                  <a:lnTo>
                    <a:pt x="176280" y="271780"/>
                  </a:lnTo>
                  <a:lnTo>
                    <a:pt x="176436" y="272083"/>
                  </a:lnTo>
                  <a:lnTo>
                    <a:pt x="173415" y="276860"/>
                  </a:lnTo>
                  <a:close/>
                </a:path>
                <a:path w="350520" h="406400">
                  <a:moveTo>
                    <a:pt x="152840" y="269240"/>
                  </a:moveTo>
                  <a:lnTo>
                    <a:pt x="142943" y="269240"/>
                  </a:lnTo>
                  <a:lnTo>
                    <a:pt x="142422" y="266700"/>
                  </a:lnTo>
                  <a:lnTo>
                    <a:pt x="159481" y="266700"/>
                  </a:lnTo>
                  <a:lnTo>
                    <a:pt x="158700" y="267970"/>
                  </a:lnTo>
                  <a:lnTo>
                    <a:pt x="156573" y="267970"/>
                  </a:lnTo>
                  <a:lnTo>
                    <a:pt x="152840" y="269240"/>
                  </a:lnTo>
                  <a:close/>
                </a:path>
                <a:path w="350520" h="406400">
                  <a:moveTo>
                    <a:pt x="164820" y="275590"/>
                  </a:moveTo>
                  <a:lnTo>
                    <a:pt x="161521" y="269240"/>
                  </a:lnTo>
                  <a:lnTo>
                    <a:pt x="159481" y="266700"/>
                  </a:lnTo>
                  <a:lnTo>
                    <a:pt x="167555" y="266700"/>
                  </a:lnTo>
                  <a:lnTo>
                    <a:pt x="168416" y="267992"/>
                  </a:lnTo>
                  <a:lnTo>
                    <a:pt x="168033" y="269240"/>
                  </a:lnTo>
                  <a:lnTo>
                    <a:pt x="164820" y="275590"/>
                  </a:lnTo>
                  <a:close/>
                </a:path>
                <a:path w="350520" h="406400">
                  <a:moveTo>
                    <a:pt x="176436" y="272083"/>
                  </a:moveTo>
                  <a:lnTo>
                    <a:pt x="176280" y="271780"/>
                  </a:lnTo>
                  <a:lnTo>
                    <a:pt x="175846" y="271780"/>
                  </a:lnTo>
                  <a:lnTo>
                    <a:pt x="176150" y="270510"/>
                  </a:lnTo>
                  <a:lnTo>
                    <a:pt x="177799" y="269240"/>
                  </a:lnTo>
                  <a:lnTo>
                    <a:pt x="176628" y="271780"/>
                  </a:lnTo>
                  <a:lnTo>
                    <a:pt x="176436" y="272083"/>
                  </a:lnTo>
                  <a:close/>
                </a:path>
                <a:path w="350520" h="406400">
                  <a:moveTo>
                    <a:pt x="187610" y="278130"/>
                  </a:moveTo>
                  <a:lnTo>
                    <a:pt x="176436" y="272083"/>
                  </a:lnTo>
                  <a:lnTo>
                    <a:pt x="176628" y="271780"/>
                  </a:lnTo>
                  <a:lnTo>
                    <a:pt x="177799" y="269240"/>
                  </a:lnTo>
                  <a:lnTo>
                    <a:pt x="296261" y="269240"/>
                  </a:lnTo>
                  <a:lnTo>
                    <a:pt x="298908" y="270510"/>
                  </a:lnTo>
                  <a:lnTo>
                    <a:pt x="303249" y="273050"/>
                  </a:lnTo>
                  <a:lnTo>
                    <a:pt x="201153" y="273050"/>
                  </a:lnTo>
                  <a:lnTo>
                    <a:pt x="198983" y="275590"/>
                  </a:lnTo>
                  <a:lnTo>
                    <a:pt x="192124" y="275590"/>
                  </a:lnTo>
                  <a:lnTo>
                    <a:pt x="187610" y="278130"/>
                  </a:lnTo>
                  <a:close/>
                </a:path>
                <a:path w="350520" h="406400">
                  <a:moveTo>
                    <a:pt x="134348" y="271780"/>
                  </a:moveTo>
                  <a:lnTo>
                    <a:pt x="125666" y="271780"/>
                  </a:lnTo>
                  <a:lnTo>
                    <a:pt x="116030" y="270510"/>
                  </a:lnTo>
                  <a:lnTo>
                    <a:pt x="137039" y="270510"/>
                  </a:lnTo>
                  <a:lnTo>
                    <a:pt x="134348" y="271780"/>
                  </a:lnTo>
                  <a:close/>
                </a:path>
                <a:path w="350520" h="406400">
                  <a:moveTo>
                    <a:pt x="20212" y="276175"/>
                  </a:moveTo>
                  <a:lnTo>
                    <a:pt x="19620" y="274320"/>
                  </a:lnTo>
                  <a:lnTo>
                    <a:pt x="23006" y="273050"/>
                  </a:lnTo>
                  <a:lnTo>
                    <a:pt x="23397" y="273050"/>
                  </a:lnTo>
                  <a:lnTo>
                    <a:pt x="20212" y="276175"/>
                  </a:lnTo>
                  <a:close/>
                </a:path>
                <a:path w="350520" h="406400">
                  <a:moveTo>
                    <a:pt x="27043" y="336550"/>
                  </a:moveTo>
                  <a:lnTo>
                    <a:pt x="27043" y="330200"/>
                  </a:lnTo>
                  <a:lnTo>
                    <a:pt x="27303" y="327660"/>
                  </a:lnTo>
                  <a:lnTo>
                    <a:pt x="28345" y="325120"/>
                  </a:lnTo>
                  <a:lnTo>
                    <a:pt x="28605" y="325120"/>
                  </a:lnTo>
                  <a:lnTo>
                    <a:pt x="28497" y="321310"/>
                  </a:lnTo>
                  <a:lnTo>
                    <a:pt x="28388" y="320040"/>
                  </a:lnTo>
                  <a:lnTo>
                    <a:pt x="27520" y="316230"/>
                  </a:lnTo>
                  <a:lnTo>
                    <a:pt x="26999" y="313690"/>
                  </a:lnTo>
                  <a:lnTo>
                    <a:pt x="26392" y="311150"/>
                  </a:lnTo>
                  <a:lnTo>
                    <a:pt x="23353" y="311150"/>
                  </a:lnTo>
                  <a:lnTo>
                    <a:pt x="21009" y="308610"/>
                  </a:lnTo>
                  <a:lnTo>
                    <a:pt x="18318" y="302260"/>
                  </a:lnTo>
                  <a:lnTo>
                    <a:pt x="21270" y="297180"/>
                  </a:lnTo>
                  <a:lnTo>
                    <a:pt x="22528" y="292100"/>
                  </a:lnTo>
                  <a:lnTo>
                    <a:pt x="21660" y="281940"/>
                  </a:lnTo>
                  <a:lnTo>
                    <a:pt x="20836" y="278130"/>
                  </a:lnTo>
                  <a:lnTo>
                    <a:pt x="20212" y="276175"/>
                  </a:lnTo>
                  <a:lnTo>
                    <a:pt x="23397" y="273050"/>
                  </a:lnTo>
                  <a:lnTo>
                    <a:pt x="87728" y="273050"/>
                  </a:lnTo>
                  <a:lnTo>
                    <a:pt x="87207" y="274320"/>
                  </a:lnTo>
                  <a:lnTo>
                    <a:pt x="87641" y="274320"/>
                  </a:lnTo>
                  <a:lnTo>
                    <a:pt x="93457" y="298450"/>
                  </a:lnTo>
                  <a:lnTo>
                    <a:pt x="92502" y="304800"/>
                  </a:lnTo>
                  <a:lnTo>
                    <a:pt x="92068" y="308610"/>
                  </a:lnTo>
                  <a:lnTo>
                    <a:pt x="92329" y="308610"/>
                  </a:lnTo>
                  <a:lnTo>
                    <a:pt x="93978" y="311150"/>
                  </a:lnTo>
                  <a:lnTo>
                    <a:pt x="97104" y="316230"/>
                  </a:lnTo>
                  <a:lnTo>
                    <a:pt x="96236" y="322580"/>
                  </a:lnTo>
                  <a:lnTo>
                    <a:pt x="95975" y="326390"/>
                  </a:lnTo>
                  <a:lnTo>
                    <a:pt x="96062" y="331470"/>
                  </a:lnTo>
                  <a:lnTo>
                    <a:pt x="29778" y="331470"/>
                  </a:lnTo>
                  <a:lnTo>
                    <a:pt x="28605" y="332740"/>
                  </a:lnTo>
                  <a:lnTo>
                    <a:pt x="28605" y="336203"/>
                  </a:lnTo>
                  <a:lnTo>
                    <a:pt x="27043" y="336550"/>
                  </a:lnTo>
                  <a:close/>
                </a:path>
                <a:path w="350520" h="406400">
                  <a:moveTo>
                    <a:pt x="87207" y="274320"/>
                  </a:moveTo>
                  <a:lnTo>
                    <a:pt x="87728" y="273050"/>
                  </a:lnTo>
                  <a:lnTo>
                    <a:pt x="87664" y="273976"/>
                  </a:lnTo>
                  <a:lnTo>
                    <a:pt x="87207" y="274320"/>
                  </a:lnTo>
                  <a:close/>
                </a:path>
                <a:path w="350520" h="406400">
                  <a:moveTo>
                    <a:pt x="87664" y="273976"/>
                  </a:moveTo>
                  <a:lnTo>
                    <a:pt x="87728" y="273050"/>
                  </a:lnTo>
                  <a:lnTo>
                    <a:pt x="88899" y="273050"/>
                  </a:lnTo>
                  <a:lnTo>
                    <a:pt x="87664" y="273976"/>
                  </a:lnTo>
                  <a:close/>
                </a:path>
                <a:path w="350520" h="406400">
                  <a:moveTo>
                    <a:pt x="199417" y="276860"/>
                  </a:moveTo>
                  <a:lnTo>
                    <a:pt x="199590" y="275590"/>
                  </a:lnTo>
                  <a:lnTo>
                    <a:pt x="201153" y="273050"/>
                  </a:lnTo>
                  <a:lnTo>
                    <a:pt x="303249" y="273050"/>
                  </a:lnTo>
                  <a:lnTo>
                    <a:pt x="302092" y="275590"/>
                  </a:lnTo>
                  <a:lnTo>
                    <a:pt x="200632" y="275590"/>
                  </a:lnTo>
                  <a:lnTo>
                    <a:pt x="199417" y="276860"/>
                  </a:lnTo>
                  <a:close/>
                </a:path>
                <a:path w="350520" h="406400">
                  <a:moveTo>
                    <a:pt x="87641" y="274320"/>
                  </a:moveTo>
                  <a:lnTo>
                    <a:pt x="87207" y="274320"/>
                  </a:lnTo>
                  <a:lnTo>
                    <a:pt x="87664" y="273976"/>
                  </a:lnTo>
                  <a:lnTo>
                    <a:pt x="87641" y="274320"/>
                  </a:lnTo>
                  <a:close/>
                </a:path>
                <a:path w="350520" h="406400">
                  <a:moveTo>
                    <a:pt x="196725" y="276860"/>
                  </a:moveTo>
                  <a:lnTo>
                    <a:pt x="192124" y="275590"/>
                  </a:lnTo>
                  <a:lnTo>
                    <a:pt x="198983" y="275590"/>
                  </a:lnTo>
                  <a:lnTo>
                    <a:pt x="196725" y="276860"/>
                  </a:lnTo>
                  <a:close/>
                </a:path>
                <a:path w="350520" h="406400">
                  <a:moveTo>
                    <a:pt x="226677" y="292100"/>
                  </a:moveTo>
                  <a:lnTo>
                    <a:pt x="222857" y="292100"/>
                  </a:lnTo>
                  <a:lnTo>
                    <a:pt x="220079" y="287020"/>
                  </a:lnTo>
                  <a:lnTo>
                    <a:pt x="219558" y="285750"/>
                  </a:lnTo>
                  <a:lnTo>
                    <a:pt x="219905" y="283210"/>
                  </a:lnTo>
                  <a:lnTo>
                    <a:pt x="210399" y="283210"/>
                  </a:lnTo>
                  <a:lnTo>
                    <a:pt x="209618" y="281940"/>
                  </a:lnTo>
                  <a:lnTo>
                    <a:pt x="201153" y="281940"/>
                  </a:lnTo>
                  <a:lnTo>
                    <a:pt x="201804" y="278130"/>
                  </a:lnTo>
                  <a:lnTo>
                    <a:pt x="201928" y="276175"/>
                  </a:lnTo>
                  <a:lnTo>
                    <a:pt x="201848" y="275590"/>
                  </a:lnTo>
                  <a:lnTo>
                    <a:pt x="302092" y="275590"/>
                  </a:lnTo>
                  <a:lnTo>
                    <a:pt x="301513" y="276860"/>
                  </a:lnTo>
                  <a:lnTo>
                    <a:pt x="301469" y="278130"/>
                  </a:lnTo>
                  <a:lnTo>
                    <a:pt x="304769" y="278130"/>
                  </a:lnTo>
                  <a:lnTo>
                    <a:pt x="306852" y="280670"/>
                  </a:lnTo>
                  <a:lnTo>
                    <a:pt x="309370" y="283210"/>
                  </a:lnTo>
                  <a:lnTo>
                    <a:pt x="308328" y="285750"/>
                  </a:lnTo>
                  <a:lnTo>
                    <a:pt x="308328" y="287020"/>
                  </a:lnTo>
                  <a:lnTo>
                    <a:pt x="232928" y="287020"/>
                  </a:lnTo>
                  <a:lnTo>
                    <a:pt x="228674" y="288290"/>
                  </a:lnTo>
                  <a:lnTo>
                    <a:pt x="227198" y="290830"/>
                  </a:lnTo>
                  <a:lnTo>
                    <a:pt x="227672" y="291291"/>
                  </a:lnTo>
                  <a:lnTo>
                    <a:pt x="226677" y="292100"/>
                  </a:lnTo>
                  <a:close/>
                </a:path>
                <a:path w="350520" h="406400">
                  <a:moveTo>
                    <a:pt x="218516" y="285750"/>
                  </a:moveTo>
                  <a:lnTo>
                    <a:pt x="216780" y="285750"/>
                  </a:lnTo>
                  <a:lnTo>
                    <a:pt x="212613" y="284480"/>
                  </a:lnTo>
                  <a:lnTo>
                    <a:pt x="211180" y="283210"/>
                  </a:lnTo>
                  <a:lnTo>
                    <a:pt x="219905" y="283210"/>
                  </a:lnTo>
                  <a:lnTo>
                    <a:pt x="218516" y="285750"/>
                  </a:lnTo>
                  <a:close/>
                </a:path>
                <a:path w="350520" h="406400">
                  <a:moveTo>
                    <a:pt x="232870" y="295910"/>
                  </a:moveTo>
                  <a:lnTo>
                    <a:pt x="232147" y="295910"/>
                  </a:lnTo>
                  <a:lnTo>
                    <a:pt x="231105" y="294640"/>
                  </a:lnTo>
                  <a:lnTo>
                    <a:pt x="229889" y="293370"/>
                  </a:lnTo>
                  <a:lnTo>
                    <a:pt x="228500" y="292100"/>
                  </a:lnTo>
                  <a:lnTo>
                    <a:pt x="227672" y="291291"/>
                  </a:lnTo>
                  <a:lnTo>
                    <a:pt x="232928" y="287020"/>
                  </a:lnTo>
                  <a:lnTo>
                    <a:pt x="308328" y="287020"/>
                  </a:lnTo>
                  <a:lnTo>
                    <a:pt x="310498" y="284480"/>
                  </a:lnTo>
                  <a:lnTo>
                    <a:pt x="312756" y="285750"/>
                  </a:lnTo>
                  <a:lnTo>
                    <a:pt x="316141" y="289560"/>
                  </a:lnTo>
                  <a:lnTo>
                    <a:pt x="316576" y="292100"/>
                  </a:lnTo>
                  <a:lnTo>
                    <a:pt x="317031" y="293370"/>
                  </a:lnTo>
                  <a:lnTo>
                    <a:pt x="235663" y="293370"/>
                  </a:lnTo>
                  <a:lnTo>
                    <a:pt x="234143" y="294640"/>
                  </a:lnTo>
                  <a:lnTo>
                    <a:pt x="232870" y="295910"/>
                  </a:lnTo>
                  <a:close/>
                </a:path>
                <a:path w="350520" h="406400">
                  <a:moveTo>
                    <a:pt x="227672" y="291291"/>
                  </a:moveTo>
                  <a:lnTo>
                    <a:pt x="227198" y="290830"/>
                  </a:lnTo>
                  <a:lnTo>
                    <a:pt x="228674" y="288290"/>
                  </a:lnTo>
                  <a:lnTo>
                    <a:pt x="232928" y="287020"/>
                  </a:lnTo>
                  <a:lnTo>
                    <a:pt x="227672" y="291291"/>
                  </a:lnTo>
                  <a:close/>
                </a:path>
                <a:path w="350520" h="406400">
                  <a:moveTo>
                    <a:pt x="324476" y="334010"/>
                  </a:moveTo>
                  <a:lnTo>
                    <a:pt x="259581" y="334010"/>
                  </a:lnTo>
                  <a:lnTo>
                    <a:pt x="257888" y="332740"/>
                  </a:lnTo>
                  <a:lnTo>
                    <a:pt x="256151" y="327660"/>
                  </a:lnTo>
                  <a:lnTo>
                    <a:pt x="253981" y="325120"/>
                  </a:lnTo>
                  <a:lnTo>
                    <a:pt x="250508" y="321310"/>
                  </a:lnTo>
                  <a:lnTo>
                    <a:pt x="252071" y="316230"/>
                  </a:lnTo>
                  <a:lnTo>
                    <a:pt x="252765" y="313690"/>
                  </a:lnTo>
                  <a:lnTo>
                    <a:pt x="252418" y="312420"/>
                  </a:lnTo>
                  <a:lnTo>
                    <a:pt x="250421" y="311150"/>
                  </a:lnTo>
                  <a:lnTo>
                    <a:pt x="246601" y="311150"/>
                  </a:lnTo>
                  <a:lnTo>
                    <a:pt x="243476" y="306070"/>
                  </a:lnTo>
                  <a:lnTo>
                    <a:pt x="241392" y="303530"/>
                  </a:lnTo>
                  <a:lnTo>
                    <a:pt x="240351" y="303530"/>
                  </a:lnTo>
                  <a:lnTo>
                    <a:pt x="239396" y="302260"/>
                  </a:lnTo>
                  <a:lnTo>
                    <a:pt x="236053" y="300990"/>
                  </a:lnTo>
                  <a:lnTo>
                    <a:pt x="230323" y="298450"/>
                  </a:lnTo>
                  <a:lnTo>
                    <a:pt x="234143" y="294640"/>
                  </a:lnTo>
                  <a:lnTo>
                    <a:pt x="235663" y="293370"/>
                  </a:lnTo>
                  <a:lnTo>
                    <a:pt x="234100" y="295910"/>
                  </a:lnTo>
                  <a:lnTo>
                    <a:pt x="318876" y="295910"/>
                  </a:lnTo>
                  <a:lnTo>
                    <a:pt x="320352" y="298450"/>
                  </a:lnTo>
                  <a:lnTo>
                    <a:pt x="321481" y="299720"/>
                  </a:lnTo>
                  <a:lnTo>
                    <a:pt x="322262" y="299720"/>
                  </a:lnTo>
                  <a:lnTo>
                    <a:pt x="323998" y="304800"/>
                  </a:lnTo>
                  <a:lnTo>
                    <a:pt x="324606" y="307340"/>
                  </a:lnTo>
                  <a:lnTo>
                    <a:pt x="324085" y="309880"/>
                  </a:lnTo>
                  <a:lnTo>
                    <a:pt x="323651" y="311150"/>
                  </a:lnTo>
                  <a:lnTo>
                    <a:pt x="323543" y="312420"/>
                  </a:lnTo>
                  <a:lnTo>
                    <a:pt x="323434" y="316230"/>
                  </a:lnTo>
                  <a:lnTo>
                    <a:pt x="324693" y="318770"/>
                  </a:lnTo>
                  <a:lnTo>
                    <a:pt x="329728" y="326390"/>
                  </a:lnTo>
                  <a:lnTo>
                    <a:pt x="328817" y="330200"/>
                  </a:lnTo>
                  <a:lnTo>
                    <a:pt x="328469" y="330200"/>
                  </a:lnTo>
                  <a:lnTo>
                    <a:pt x="325170" y="331470"/>
                  </a:lnTo>
                  <a:lnTo>
                    <a:pt x="324389" y="331470"/>
                  </a:lnTo>
                  <a:lnTo>
                    <a:pt x="324476" y="334010"/>
                  </a:lnTo>
                  <a:close/>
                </a:path>
                <a:path w="350520" h="406400">
                  <a:moveTo>
                    <a:pt x="318876" y="295910"/>
                  </a:moveTo>
                  <a:lnTo>
                    <a:pt x="234100" y="295910"/>
                  </a:lnTo>
                  <a:lnTo>
                    <a:pt x="235663" y="293370"/>
                  </a:lnTo>
                  <a:lnTo>
                    <a:pt x="317031" y="293370"/>
                  </a:lnTo>
                  <a:lnTo>
                    <a:pt x="317487" y="294640"/>
                  </a:lnTo>
                  <a:lnTo>
                    <a:pt x="318876" y="295910"/>
                  </a:lnTo>
                  <a:close/>
                </a:path>
                <a:path w="350520" h="406400">
                  <a:moveTo>
                    <a:pt x="324476" y="334010"/>
                  </a:moveTo>
                  <a:lnTo>
                    <a:pt x="324389" y="331470"/>
                  </a:lnTo>
                  <a:lnTo>
                    <a:pt x="325170" y="331470"/>
                  </a:lnTo>
                  <a:lnTo>
                    <a:pt x="328469" y="330200"/>
                  </a:lnTo>
                  <a:lnTo>
                    <a:pt x="328598" y="330392"/>
                  </a:lnTo>
                  <a:lnTo>
                    <a:pt x="324476" y="334010"/>
                  </a:lnTo>
                  <a:close/>
                </a:path>
                <a:path w="350520" h="406400">
                  <a:moveTo>
                    <a:pt x="328598" y="330392"/>
                  </a:moveTo>
                  <a:lnTo>
                    <a:pt x="328469" y="330200"/>
                  </a:lnTo>
                  <a:lnTo>
                    <a:pt x="328817" y="330200"/>
                  </a:lnTo>
                  <a:lnTo>
                    <a:pt x="328598" y="330392"/>
                  </a:lnTo>
                  <a:close/>
                </a:path>
                <a:path w="350520" h="406400">
                  <a:moveTo>
                    <a:pt x="255066" y="373380"/>
                  </a:moveTo>
                  <a:lnTo>
                    <a:pt x="261317" y="361950"/>
                  </a:lnTo>
                  <a:lnTo>
                    <a:pt x="264659" y="356870"/>
                  </a:lnTo>
                  <a:lnTo>
                    <a:pt x="265528" y="355600"/>
                  </a:lnTo>
                  <a:lnTo>
                    <a:pt x="260405" y="355600"/>
                  </a:lnTo>
                  <a:lnTo>
                    <a:pt x="260405" y="347980"/>
                  </a:lnTo>
                  <a:lnTo>
                    <a:pt x="261751" y="344170"/>
                  </a:lnTo>
                  <a:lnTo>
                    <a:pt x="263878" y="344170"/>
                  </a:lnTo>
                  <a:lnTo>
                    <a:pt x="262793" y="342900"/>
                  </a:lnTo>
                  <a:lnTo>
                    <a:pt x="259754" y="341630"/>
                  </a:lnTo>
                  <a:lnTo>
                    <a:pt x="256802" y="339090"/>
                  </a:lnTo>
                  <a:lnTo>
                    <a:pt x="257584" y="336550"/>
                  </a:lnTo>
                  <a:lnTo>
                    <a:pt x="262098" y="334010"/>
                  </a:lnTo>
                  <a:lnTo>
                    <a:pt x="324476" y="334010"/>
                  </a:lnTo>
                  <a:lnTo>
                    <a:pt x="328598" y="330392"/>
                  </a:lnTo>
                  <a:lnTo>
                    <a:pt x="330162" y="332740"/>
                  </a:lnTo>
                  <a:lnTo>
                    <a:pt x="331899" y="336550"/>
                  </a:lnTo>
                  <a:lnTo>
                    <a:pt x="332940" y="340360"/>
                  </a:lnTo>
                  <a:lnTo>
                    <a:pt x="333254" y="342196"/>
                  </a:lnTo>
                  <a:lnTo>
                    <a:pt x="333201" y="345440"/>
                  </a:lnTo>
                  <a:lnTo>
                    <a:pt x="333114" y="346710"/>
                  </a:lnTo>
                  <a:lnTo>
                    <a:pt x="333114" y="349250"/>
                  </a:lnTo>
                  <a:lnTo>
                    <a:pt x="333895" y="351790"/>
                  </a:lnTo>
                  <a:lnTo>
                    <a:pt x="334677" y="353060"/>
                  </a:lnTo>
                  <a:lnTo>
                    <a:pt x="335805" y="355600"/>
                  </a:lnTo>
                  <a:lnTo>
                    <a:pt x="336934" y="356870"/>
                  </a:lnTo>
                  <a:lnTo>
                    <a:pt x="337498" y="359410"/>
                  </a:lnTo>
                  <a:lnTo>
                    <a:pt x="337498" y="364490"/>
                  </a:lnTo>
                  <a:lnTo>
                    <a:pt x="270563" y="364490"/>
                  </a:lnTo>
                  <a:lnTo>
                    <a:pt x="265918" y="367030"/>
                  </a:lnTo>
                  <a:lnTo>
                    <a:pt x="255066" y="373380"/>
                  </a:lnTo>
                  <a:close/>
                </a:path>
                <a:path w="350520" h="406400">
                  <a:moveTo>
                    <a:pt x="28605" y="336203"/>
                  </a:moveTo>
                  <a:lnTo>
                    <a:pt x="28605" y="332740"/>
                  </a:lnTo>
                  <a:lnTo>
                    <a:pt x="29778" y="331470"/>
                  </a:lnTo>
                  <a:lnTo>
                    <a:pt x="34466" y="334010"/>
                  </a:lnTo>
                  <a:lnTo>
                    <a:pt x="32773" y="335280"/>
                  </a:lnTo>
                  <a:lnTo>
                    <a:pt x="28605" y="336203"/>
                  </a:lnTo>
                  <a:close/>
                </a:path>
                <a:path w="350520" h="406400">
                  <a:moveTo>
                    <a:pt x="96670" y="346710"/>
                  </a:moveTo>
                  <a:lnTo>
                    <a:pt x="95888" y="346710"/>
                  </a:lnTo>
                  <a:lnTo>
                    <a:pt x="98319" y="344170"/>
                  </a:lnTo>
                  <a:lnTo>
                    <a:pt x="34292" y="344170"/>
                  </a:lnTo>
                  <a:lnTo>
                    <a:pt x="33077" y="341630"/>
                  </a:lnTo>
                  <a:lnTo>
                    <a:pt x="28866" y="341630"/>
                  </a:lnTo>
                  <a:lnTo>
                    <a:pt x="28605" y="339090"/>
                  </a:lnTo>
                  <a:lnTo>
                    <a:pt x="28605" y="336203"/>
                  </a:lnTo>
                  <a:lnTo>
                    <a:pt x="32773" y="335280"/>
                  </a:lnTo>
                  <a:lnTo>
                    <a:pt x="34466" y="334010"/>
                  </a:lnTo>
                  <a:lnTo>
                    <a:pt x="29778" y="331470"/>
                  </a:lnTo>
                  <a:lnTo>
                    <a:pt x="96062" y="331470"/>
                  </a:lnTo>
                  <a:lnTo>
                    <a:pt x="96236" y="335280"/>
                  </a:lnTo>
                  <a:lnTo>
                    <a:pt x="97364" y="340360"/>
                  </a:lnTo>
                  <a:lnTo>
                    <a:pt x="97885" y="341630"/>
                  </a:lnTo>
                  <a:lnTo>
                    <a:pt x="29951" y="341630"/>
                  </a:lnTo>
                  <a:lnTo>
                    <a:pt x="29331" y="342196"/>
                  </a:lnTo>
                  <a:lnTo>
                    <a:pt x="98118" y="342196"/>
                  </a:lnTo>
                  <a:lnTo>
                    <a:pt x="99448" y="345440"/>
                  </a:lnTo>
                  <a:lnTo>
                    <a:pt x="96670" y="346710"/>
                  </a:lnTo>
                  <a:close/>
                </a:path>
                <a:path w="350520" h="406400">
                  <a:moveTo>
                    <a:pt x="34292" y="344170"/>
                  </a:moveTo>
                  <a:lnTo>
                    <a:pt x="30168" y="344170"/>
                  </a:lnTo>
                  <a:lnTo>
                    <a:pt x="29908" y="342900"/>
                  </a:lnTo>
                  <a:lnTo>
                    <a:pt x="29331" y="342196"/>
                  </a:lnTo>
                  <a:lnTo>
                    <a:pt x="29951" y="341630"/>
                  </a:lnTo>
                  <a:lnTo>
                    <a:pt x="33077" y="341630"/>
                  </a:lnTo>
                  <a:lnTo>
                    <a:pt x="34292" y="344170"/>
                  </a:lnTo>
                  <a:close/>
                </a:path>
                <a:path w="350520" h="406400">
                  <a:moveTo>
                    <a:pt x="67065" y="393700"/>
                  </a:moveTo>
                  <a:lnTo>
                    <a:pt x="55953" y="393700"/>
                  </a:lnTo>
                  <a:lnTo>
                    <a:pt x="52827" y="391160"/>
                  </a:lnTo>
                  <a:lnTo>
                    <a:pt x="50223" y="389890"/>
                  </a:lnTo>
                  <a:lnTo>
                    <a:pt x="46576" y="389890"/>
                  </a:lnTo>
                  <a:lnTo>
                    <a:pt x="44493" y="384810"/>
                  </a:lnTo>
                  <a:lnTo>
                    <a:pt x="43147" y="381000"/>
                  </a:lnTo>
                  <a:lnTo>
                    <a:pt x="42540" y="381000"/>
                  </a:lnTo>
                  <a:lnTo>
                    <a:pt x="42019" y="379730"/>
                  </a:lnTo>
                  <a:lnTo>
                    <a:pt x="39718" y="378460"/>
                  </a:lnTo>
                  <a:lnTo>
                    <a:pt x="35638" y="377190"/>
                  </a:lnTo>
                  <a:lnTo>
                    <a:pt x="34856" y="372110"/>
                  </a:lnTo>
                  <a:lnTo>
                    <a:pt x="33858" y="369570"/>
                  </a:lnTo>
                  <a:lnTo>
                    <a:pt x="32642" y="368300"/>
                  </a:lnTo>
                  <a:lnTo>
                    <a:pt x="31514" y="368300"/>
                  </a:lnTo>
                  <a:lnTo>
                    <a:pt x="29083" y="365760"/>
                  </a:lnTo>
                  <a:lnTo>
                    <a:pt x="25350" y="360680"/>
                  </a:lnTo>
                  <a:lnTo>
                    <a:pt x="28649" y="359410"/>
                  </a:lnTo>
                  <a:lnTo>
                    <a:pt x="29300" y="358140"/>
                  </a:lnTo>
                  <a:lnTo>
                    <a:pt x="25393" y="358140"/>
                  </a:lnTo>
                  <a:lnTo>
                    <a:pt x="24438" y="356870"/>
                  </a:lnTo>
                  <a:lnTo>
                    <a:pt x="24438" y="349250"/>
                  </a:lnTo>
                  <a:lnTo>
                    <a:pt x="25263" y="346710"/>
                  </a:lnTo>
                  <a:lnTo>
                    <a:pt x="28562" y="342900"/>
                  </a:lnTo>
                  <a:lnTo>
                    <a:pt x="29331" y="342196"/>
                  </a:lnTo>
                  <a:lnTo>
                    <a:pt x="29908" y="342900"/>
                  </a:lnTo>
                  <a:lnTo>
                    <a:pt x="30168" y="344170"/>
                  </a:lnTo>
                  <a:lnTo>
                    <a:pt x="98319" y="344170"/>
                  </a:lnTo>
                  <a:lnTo>
                    <a:pt x="95888" y="346710"/>
                  </a:lnTo>
                  <a:lnTo>
                    <a:pt x="102226" y="346710"/>
                  </a:lnTo>
                  <a:lnTo>
                    <a:pt x="103181" y="347980"/>
                  </a:lnTo>
                  <a:lnTo>
                    <a:pt x="104223" y="349250"/>
                  </a:lnTo>
                  <a:lnTo>
                    <a:pt x="104396" y="350520"/>
                  </a:lnTo>
                  <a:lnTo>
                    <a:pt x="104657" y="351790"/>
                  </a:lnTo>
                  <a:lnTo>
                    <a:pt x="106393" y="355600"/>
                  </a:lnTo>
                  <a:lnTo>
                    <a:pt x="109605" y="359410"/>
                  </a:lnTo>
                  <a:lnTo>
                    <a:pt x="101618" y="364490"/>
                  </a:lnTo>
                  <a:lnTo>
                    <a:pt x="97017" y="368300"/>
                  </a:lnTo>
                  <a:lnTo>
                    <a:pt x="94586" y="375920"/>
                  </a:lnTo>
                  <a:lnTo>
                    <a:pt x="91200" y="381000"/>
                  </a:lnTo>
                  <a:lnTo>
                    <a:pt x="86570" y="387350"/>
                  </a:lnTo>
                  <a:lnTo>
                    <a:pt x="80695" y="387350"/>
                  </a:lnTo>
                  <a:lnTo>
                    <a:pt x="76789" y="388620"/>
                  </a:lnTo>
                  <a:lnTo>
                    <a:pt x="71059" y="392430"/>
                  </a:lnTo>
                  <a:lnTo>
                    <a:pt x="67065" y="393700"/>
                  </a:lnTo>
                  <a:close/>
                </a:path>
                <a:path w="350520" h="406400">
                  <a:moveTo>
                    <a:pt x="102226" y="346710"/>
                  </a:moveTo>
                  <a:lnTo>
                    <a:pt x="96670" y="346710"/>
                  </a:lnTo>
                  <a:lnTo>
                    <a:pt x="99448" y="345440"/>
                  </a:lnTo>
                  <a:lnTo>
                    <a:pt x="98927" y="344170"/>
                  </a:lnTo>
                  <a:lnTo>
                    <a:pt x="99708" y="344170"/>
                  </a:lnTo>
                  <a:lnTo>
                    <a:pt x="101271" y="345440"/>
                  </a:lnTo>
                  <a:lnTo>
                    <a:pt x="102226" y="346710"/>
                  </a:lnTo>
                  <a:close/>
                </a:path>
                <a:path w="350520" h="406400">
                  <a:moveTo>
                    <a:pt x="267828" y="366712"/>
                  </a:moveTo>
                  <a:lnTo>
                    <a:pt x="270563" y="364490"/>
                  </a:lnTo>
                  <a:lnTo>
                    <a:pt x="337498" y="364490"/>
                  </a:lnTo>
                  <a:lnTo>
                    <a:pt x="337498" y="365760"/>
                  </a:lnTo>
                  <a:lnTo>
                    <a:pt x="272907" y="365760"/>
                  </a:lnTo>
                  <a:lnTo>
                    <a:pt x="267828" y="366712"/>
                  </a:lnTo>
                  <a:close/>
                </a:path>
                <a:path w="350520" h="406400">
                  <a:moveTo>
                    <a:pt x="268740" y="367030"/>
                  </a:moveTo>
                  <a:lnTo>
                    <a:pt x="267437" y="367030"/>
                  </a:lnTo>
                  <a:lnTo>
                    <a:pt x="267828" y="366712"/>
                  </a:lnTo>
                  <a:lnTo>
                    <a:pt x="272907" y="365760"/>
                  </a:lnTo>
                  <a:lnTo>
                    <a:pt x="268740" y="367030"/>
                  </a:lnTo>
                  <a:close/>
                </a:path>
                <a:path w="350520" h="406400">
                  <a:moveTo>
                    <a:pt x="337498" y="367030"/>
                  </a:moveTo>
                  <a:lnTo>
                    <a:pt x="268740" y="367030"/>
                  </a:lnTo>
                  <a:lnTo>
                    <a:pt x="272907" y="365760"/>
                  </a:lnTo>
                  <a:lnTo>
                    <a:pt x="337498" y="365760"/>
                  </a:lnTo>
                  <a:lnTo>
                    <a:pt x="337498" y="367030"/>
                  </a:lnTo>
                  <a:close/>
                </a:path>
                <a:path w="350520" h="406400">
                  <a:moveTo>
                    <a:pt x="302834" y="406400"/>
                  </a:moveTo>
                  <a:lnTo>
                    <a:pt x="289226" y="406400"/>
                  </a:lnTo>
                  <a:lnTo>
                    <a:pt x="282544" y="405130"/>
                  </a:lnTo>
                  <a:lnTo>
                    <a:pt x="280807" y="401320"/>
                  </a:lnTo>
                  <a:lnTo>
                    <a:pt x="279375" y="398780"/>
                  </a:lnTo>
                  <a:lnTo>
                    <a:pt x="270172" y="387350"/>
                  </a:lnTo>
                  <a:lnTo>
                    <a:pt x="268870" y="386080"/>
                  </a:lnTo>
                  <a:lnTo>
                    <a:pt x="268219" y="382270"/>
                  </a:lnTo>
                  <a:lnTo>
                    <a:pt x="268219" y="377190"/>
                  </a:lnTo>
                  <a:lnTo>
                    <a:pt x="267307" y="374650"/>
                  </a:lnTo>
                  <a:lnTo>
                    <a:pt x="263661" y="369570"/>
                  </a:lnTo>
                  <a:lnTo>
                    <a:pt x="266135" y="367030"/>
                  </a:lnTo>
                  <a:lnTo>
                    <a:pt x="267828" y="366712"/>
                  </a:lnTo>
                  <a:lnTo>
                    <a:pt x="267437" y="367030"/>
                  </a:lnTo>
                  <a:lnTo>
                    <a:pt x="337498" y="367030"/>
                  </a:lnTo>
                  <a:lnTo>
                    <a:pt x="337498" y="370840"/>
                  </a:lnTo>
                  <a:lnTo>
                    <a:pt x="336153" y="375920"/>
                  </a:lnTo>
                  <a:lnTo>
                    <a:pt x="330770" y="383540"/>
                  </a:lnTo>
                  <a:lnTo>
                    <a:pt x="327558" y="388620"/>
                  </a:lnTo>
                  <a:lnTo>
                    <a:pt x="323825" y="393700"/>
                  </a:lnTo>
                  <a:lnTo>
                    <a:pt x="319050" y="394970"/>
                  </a:lnTo>
                  <a:lnTo>
                    <a:pt x="315838" y="396240"/>
                  </a:lnTo>
                  <a:lnTo>
                    <a:pt x="314188" y="396240"/>
                  </a:lnTo>
                  <a:lnTo>
                    <a:pt x="312625" y="397510"/>
                  </a:lnTo>
                  <a:lnTo>
                    <a:pt x="311149" y="400050"/>
                  </a:lnTo>
                  <a:lnTo>
                    <a:pt x="309761" y="405130"/>
                  </a:lnTo>
                  <a:lnTo>
                    <a:pt x="302834" y="406400"/>
                  </a:lnTo>
                  <a:close/>
                </a:path>
                <a:path w="350520" h="406400">
                  <a:moveTo>
                    <a:pt x="85644" y="388620"/>
                  </a:moveTo>
                  <a:lnTo>
                    <a:pt x="80695" y="387350"/>
                  </a:lnTo>
                  <a:lnTo>
                    <a:pt x="86570" y="387350"/>
                  </a:lnTo>
                  <a:lnTo>
                    <a:pt x="85644" y="388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68791" y="468350"/>
              <a:ext cx="571500" cy="673100"/>
            </a:xfrm>
            <a:custGeom>
              <a:avLst/>
              <a:gdLst/>
              <a:ahLst/>
              <a:cxnLst/>
              <a:rect l="l" t="t" r="r" b="b"/>
              <a:pathLst>
                <a:path w="571500" h="673100">
                  <a:moveTo>
                    <a:pt x="5715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87543" y="613966"/>
              <a:ext cx="564515" cy="419100"/>
            </a:xfrm>
            <a:custGeom>
              <a:avLst/>
              <a:gdLst/>
              <a:ahLst/>
              <a:cxnLst/>
              <a:rect l="l" t="t" r="r" b="b"/>
              <a:pathLst>
                <a:path w="564515" h="419100">
                  <a:moveTo>
                    <a:pt x="198115" y="5079"/>
                  </a:moveTo>
                  <a:lnTo>
                    <a:pt x="112079" y="5079"/>
                  </a:lnTo>
                  <a:lnTo>
                    <a:pt x="115335" y="3809"/>
                  </a:lnTo>
                  <a:lnTo>
                    <a:pt x="119850" y="0"/>
                  </a:lnTo>
                  <a:lnTo>
                    <a:pt x="131830" y="0"/>
                  </a:lnTo>
                  <a:lnTo>
                    <a:pt x="134608" y="1269"/>
                  </a:lnTo>
                  <a:lnTo>
                    <a:pt x="181098" y="1269"/>
                  </a:lnTo>
                  <a:lnTo>
                    <a:pt x="184658" y="2539"/>
                  </a:lnTo>
                  <a:lnTo>
                    <a:pt x="191430" y="2539"/>
                  </a:lnTo>
                  <a:lnTo>
                    <a:pt x="194555" y="3809"/>
                  </a:lnTo>
                  <a:lnTo>
                    <a:pt x="198115" y="5079"/>
                  </a:lnTo>
                  <a:close/>
                </a:path>
                <a:path w="564515" h="419100">
                  <a:moveTo>
                    <a:pt x="181098" y="1269"/>
                  </a:moveTo>
                  <a:lnTo>
                    <a:pt x="141640" y="1269"/>
                  </a:lnTo>
                  <a:lnTo>
                    <a:pt x="149888" y="0"/>
                  </a:lnTo>
                  <a:lnTo>
                    <a:pt x="177018" y="0"/>
                  </a:lnTo>
                  <a:lnTo>
                    <a:pt x="181098" y="1269"/>
                  </a:lnTo>
                  <a:close/>
                </a:path>
                <a:path w="564515" h="419100">
                  <a:moveTo>
                    <a:pt x="226503" y="16509"/>
                  </a:moveTo>
                  <a:lnTo>
                    <a:pt x="89203" y="16509"/>
                  </a:lnTo>
                  <a:lnTo>
                    <a:pt x="87727" y="12699"/>
                  </a:lnTo>
                  <a:lnTo>
                    <a:pt x="86803" y="12225"/>
                  </a:lnTo>
                  <a:lnTo>
                    <a:pt x="100793" y="3809"/>
                  </a:lnTo>
                  <a:lnTo>
                    <a:pt x="104440" y="3809"/>
                  </a:lnTo>
                  <a:lnTo>
                    <a:pt x="106176" y="5079"/>
                  </a:lnTo>
                  <a:lnTo>
                    <a:pt x="198115" y="5079"/>
                  </a:lnTo>
                  <a:lnTo>
                    <a:pt x="200328" y="7619"/>
                  </a:lnTo>
                  <a:lnTo>
                    <a:pt x="202065" y="10159"/>
                  </a:lnTo>
                  <a:lnTo>
                    <a:pt x="201066" y="10159"/>
                  </a:lnTo>
                  <a:lnTo>
                    <a:pt x="202021" y="11429"/>
                  </a:lnTo>
                  <a:lnTo>
                    <a:pt x="207577" y="11429"/>
                  </a:lnTo>
                  <a:lnTo>
                    <a:pt x="211397" y="12699"/>
                  </a:lnTo>
                  <a:lnTo>
                    <a:pt x="215174" y="12699"/>
                  </a:lnTo>
                  <a:lnTo>
                    <a:pt x="226503" y="16509"/>
                  </a:lnTo>
                  <a:close/>
                </a:path>
                <a:path w="564515" h="419100">
                  <a:moveTo>
                    <a:pt x="202021" y="11429"/>
                  </a:moveTo>
                  <a:lnTo>
                    <a:pt x="201066" y="10159"/>
                  </a:lnTo>
                  <a:lnTo>
                    <a:pt x="202065" y="10159"/>
                  </a:lnTo>
                  <a:lnTo>
                    <a:pt x="202021" y="11429"/>
                  </a:lnTo>
                  <a:close/>
                </a:path>
                <a:path w="564515" h="419100">
                  <a:moveTo>
                    <a:pt x="207577" y="11429"/>
                  </a:moveTo>
                  <a:lnTo>
                    <a:pt x="202021" y="11429"/>
                  </a:lnTo>
                  <a:lnTo>
                    <a:pt x="202065" y="10159"/>
                  </a:lnTo>
                  <a:lnTo>
                    <a:pt x="203758" y="10159"/>
                  </a:lnTo>
                  <a:lnTo>
                    <a:pt x="207577" y="11429"/>
                  </a:lnTo>
                  <a:close/>
                </a:path>
                <a:path w="564515" h="419100">
                  <a:moveTo>
                    <a:pt x="50266" y="198119"/>
                  </a:moveTo>
                  <a:lnTo>
                    <a:pt x="46707" y="193039"/>
                  </a:lnTo>
                  <a:lnTo>
                    <a:pt x="43277" y="187959"/>
                  </a:lnTo>
                  <a:lnTo>
                    <a:pt x="39978" y="185419"/>
                  </a:lnTo>
                  <a:lnTo>
                    <a:pt x="36766" y="181609"/>
                  </a:lnTo>
                  <a:lnTo>
                    <a:pt x="34205" y="177799"/>
                  </a:lnTo>
                  <a:lnTo>
                    <a:pt x="32295" y="173989"/>
                  </a:lnTo>
                  <a:lnTo>
                    <a:pt x="29864" y="173989"/>
                  </a:lnTo>
                  <a:lnTo>
                    <a:pt x="24482" y="171449"/>
                  </a:lnTo>
                  <a:lnTo>
                    <a:pt x="24482" y="167639"/>
                  </a:lnTo>
                  <a:lnTo>
                    <a:pt x="24134" y="165099"/>
                  </a:lnTo>
                  <a:lnTo>
                    <a:pt x="22745" y="162559"/>
                  </a:lnTo>
                  <a:lnTo>
                    <a:pt x="24134" y="161289"/>
                  </a:lnTo>
                  <a:lnTo>
                    <a:pt x="27607" y="160019"/>
                  </a:lnTo>
                  <a:lnTo>
                    <a:pt x="18925" y="156209"/>
                  </a:lnTo>
                  <a:lnTo>
                    <a:pt x="14585" y="151129"/>
                  </a:lnTo>
                  <a:lnTo>
                    <a:pt x="14585" y="144779"/>
                  </a:lnTo>
                  <a:lnTo>
                    <a:pt x="14064" y="143509"/>
                  </a:lnTo>
                  <a:lnTo>
                    <a:pt x="13673" y="142239"/>
                  </a:lnTo>
                  <a:lnTo>
                    <a:pt x="13152" y="140969"/>
                  </a:lnTo>
                  <a:lnTo>
                    <a:pt x="11242" y="139699"/>
                  </a:lnTo>
                  <a:lnTo>
                    <a:pt x="7683" y="138429"/>
                  </a:lnTo>
                  <a:lnTo>
                    <a:pt x="9332" y="132079"/>
                  </a:lnTo>
                  <a:lnTo>
                    <a:pt x="10374" y="126999"/>
                  </a:lnTo>
                  <a:lnTo>
                    <a:pt x="10808" y="125729"/>
                  </a:lnTo>
                  <a:lnTo>
                    <a:pt x="11329" y="123189"/>
                  </a:lnTo>
                  <a:lnTo>
                    <a:pt x="9376" y="120649"/>
                  </a:lnTo>
                  <a:lnTo>
                    <a:pt x="4948" y="116839"/>
                  </a:lnTo>
                  <a:lnTo>
                    <a:pt x="10417" y="110489"/>
                  </a:lnTo>
                  <a:lnTo>
                    <a:pt x="13239" y="105409"/>
                  </a:lnTo>
                  <a:lnTo>
                    <a:pt x="13586" y="96519"/>
                  </a:lnTo>
                  <a:lnTo>
                    <a:pt x="15192" y="92709"/>
                  </a:lnTo>
                  <a:lnTo>
                    <a:pt x="18231" y="87629"/>
                  </a:lnTo>
                  <a:lnTo>
                    <a:pt x="19012" y="83819"/>
                  </a:lnTo>
                  <a:lnTo>
                    <a:pt x="17319" y="74929"/>
                  </a:lnTo>
                  <a:lnTo>
                    <a:pt x="22702" y="74929"/>
                  </a:lnTo>
                  <a:lnTo>
                    <a:pt x="25827" y="73659"/>
                  </a:lnTo>
                  <a:lnTo>
                    <a:pt x="27564" y="69849"/>
                  </a:lnTo>
                  <a:lnTo>
                    <a:pt x="29300" y="62229"/>
                  </a:lnTo>
                  <a:lnTo>
                    <a:pt x="33641" y="60959"/>
                  </a:lnTo>
                  <a:lnTo>
                    <a:pt x="36375" y="59689"/>
                  </a:lnTo>
                  <a:lnTo>
                    <a:pt x="37504" y="57149"/>
                  </a:lnTo>
                  <a:lnTo>
                    <a:pt x="38720" y="54609"/>
                  </a:lnTo>
                  <a:lnTo>
                    <a:pt x="40369" y="53339"/>
                  </a:lnTo>
                  <a:lnTo>
                    <a:pt x="42453" y="52069"/>
                  </a:lnTo>
                  <a:lnTo>
                    <a:pt x="42974" y="49529"/>
                  </a:lnTo>
                  <a:lnTo>
                    <a:pt x="44450" y="46989"/>
                  </a:lnTo>
                  <a:lnTo>
                    <a:pt x="46880" y="43179"/>
                  </a:lnTo>
                  <a:lnTo>
                    <a:pt x="49311" y="40639"/>
                  </a:lnTo>
                  <a:lnTo>
                    <a:pt x="51178" y="38099"/>
                  </a:lnTo>
                  <a:lnTo>
                    <a:pt x="52480" y="36829"/>
                  </a:lnTo>
                  <a:lnTo>
                    <a:pt x="54216" y="31749"/>
                  </a:lnTo>
                  <a:lnTo>
                    <a:pt x="56256" y="29209"/>
                  </a:lnTo>
                  <a:lnTo>
                    <a:pt x="58600" y="25399"/>
                  </a:lnTo>
                  <a:lnTo>
                    <a:pt x="61031" y="21589"/>
                  </a:lnTo>
                  <a:lnTo>
                    <a:pt x="65459" y="17779"/>
                  </a:lnTo>
                  <a:lnTo>
                    <a:pt x="71883" y="13969"/>
                  </a:lnTo>
                  <a:lnTo>
                    <a:pt x="78308" y="13969"/>
                  </a:lnTo>
                  <a:lnTo>
                    <a:pt x="85253" y="11429"/>
                  </a:lnTo>
                  <a:lnTo>
                    <a:pt x="86803" y="12225"/>
                  </a:lnTo>
                  <a:lnTo>
                    <a:pt x="86382" y="12699"/>
                  </a:lnTo>
                  <a:lnTo>
                    <a:pt x="86946" y="13969"/>
                  </a:lnTo>
                  <a:lnTo>
                    <a:pt x="89203" y="16509"/>
                  </a:lnTo>
                  <a:lnTo>
                    <a:pt x="226503" y="16509"/>
                  </a:lnTo>
                  <a:lnTo>
                    <a:pt x="234056" y="19049"/>
                  </a:lnTo>
                  <a:lnTo>
                    <a:pt x="235923" y="20319"/>
                  </a:lnTo>
                  <a:lnTo>
                    <a:pt x="235836" y="21589"/>
                  </a:lnTo>
                  <a:lnTo>
                    <a:pt x="250248" y="21589"/>
                  </a:lnTo>
                  <a:lnTo>
                    <a:pt x="250117" y="25399"/>
                  </a:lnTo>
                  <a:lnTo>
                    <a:pt x="251420" y="26669"/>
                  </a:lnTo>
                  <a:lnTo>
                    <a:pt x="256976" y="26669"/>
                  </a:lnTo>
                  <a:lnTo>
                    <a:pt x="257367" y="29209"/>
                  </a:lnTo>
                  <a:lnTo>
                    <a:pt x="255370" y="35559"/>
                  </a:lnTo>
                  <a:lnTo>
                    <a:pt x="265571" y="35559"/>
                  </a:lnTo>
                  <a:lnTo>
                    <a:pt x="266526" y="36829"/>
                  </a:lnTo>
                  <a:lnTo>
                    <a:pt x="266960" y="38099"/>
                  </a:lnTo>
                  <a:lnTo>
                    <a:pt x="267481" y="40639"/>
                  </a:lnTo>
                  <a:lnTo>
                    <a:pt x="281574" y="40639"/>
                  </a:lnTo>
                  <a:lnTo>
                    <a:pt x="281892" y="41909"/>
                  </a:lnTo>
                  <a:lnTo>
                    <a:pt x="283629" y="46989"/>
                  </a:lnTo>
                  <a:lnTo>
                    <a:pt x="285191" y="49529"/>
                  </a:lnTo>
                  <a:lnTo>
                    <a:pt x="286841" y="53339"/>
                  </a:lnTo>
                  <a:lnTo>
                    <a:pt x="288230" y="55879"/>
                  </a:lnTo>
                  <a:lnTo>
                    <a:pt x="129486" y="55879"/>
                  </a:lnTo>
                  <a:lnTo>
                    <a:pt x="130354" y="57149"/>
                  </a:lnTo>
                  <a:lnTo>
                    <a:pt x="131309" y="58419"/>
                  </a:lnTo>
                  <a:lnTo>
                    <a:pt x="108477" y="58419"/>
                  </a:lnTo>
                  <a:lnTo>
                    <a:pt x="107695" y="60959"/>
                  </a:lnTo>
                  <a:lnTo>
                    <a:pt x="107001" y="63499"/>
                  </a:lnTo>
                  <a:lnTo>
                    <a:pt x="105612" y="66039"/>
                  </a:lnTo>
                  <a:lnTo>
                    <a:pt x="103528" y="67309"/>
                  </a:lnTo>
                  <a:lnTo>
                    <a:pt x="101531" y="68579"/>
                  </a:lnTo>
                  <a:lnTo>
                    <a:pt x="92329" y="68579"/>
                  </a:lnTo>
                  <a:lnTo>
                    <a:pt x="94673" y="72389"/>
                  </a:lnTo>
                  <a:lnTo>
                    <a:pt x="95411" y="74929"/>
                  </a:lnTo>
                  <a:lnTo>
                    <a:pt x="93674" y="78739"/>
                  </a:lnTo>
                  <a:lnTo>
                    <a:pt x="92719" y="81279"/>
                  </a:lnTo>
                  <a:lnTo>
                    <a:pt x="91678" y="85089"/>
                  </a:lnTo>
                  <a:lnTo>
                    <a:pt x="84732" y="90169"/>
                  </a:lnTo>
                  <a:lnTo>
                    <a:pt x="80478" y="93979"/>
                  </a:lnTo>
                  <a:lnTo>
                    <a:pt x="77440" y="96519"/>
                  </a:lnTo>
                  <a:lnTo>
                    <a:pt x="76398" y="99059"/>
                  </a:lnTo>
                  <a:lnTo>
                    <a:pt x="75790" y="104139"/>
                  </a:lnTo>
                  <a:lnTo>
                    <a:pt x="72752" y="109219"/>
                  </a:lnTo>
                  <a:lnTo>
                    <a:pt x="70972" y="111759"/>
                  </a:lnTo>
                  <a:lnTo>
                    <a:pt x="70451" y="114299"/>
                  </a:lnTo>
                  <a:lnTo>
                    <a:pt x="70017" y="115569"/>
                  </a:lnTo>
                  <a:lnTo>
                    <a:pt x="69908" y="116839"/>
                  </a:lnTo>
                  <a:lnTo>
                    <a:pt x="69800" y="120649"/>
                  </a:lnTo>
                  <a:lnTo>
                    <a:pt x="70321" y="120649"/>
                  </a:lnTo>
                  <a:lnTo>
                    <a:pt x="72404" y="124459"/>
                  </a:lnTo>
                  <a:lnTo>
                    <a:pt x="72838" y="125729"/>
                  </a:lnTo>
                  <a:lnTo>
                    <a:pt x="72665" y="126999"/>
                  </a:lnTo>
                  <a:lnTo>
                    <a:pt x="76637" y="130809"/>
                  </a:lnTo>
                  <a:lnTo>
                    <a:pt x="74227" y="130809"/>
                  </a:lnTo>
                  <a:lnTo>
                    <a:pt x="71189" y="133349"/>
                  </a:lnTo>
                  <a:lnTo>
                    <a:pt x="71493" y="135889"/>
                  </a:lnTo>
                  <a:lnTo>
                    <a:pt x="82157" y="135889"/>
                  </a:lnTo>
                  <a:lnTo>
                    <a:pt x="82041" y="138429"/>
                  </a:lnTo>
                  <a:lnTo>
                    <a:pt x="84732" y="140969"/>
                  </a:lnTo>
                  <a:lnTo>
                    <a:pt x="86382" y="142239"/>
                  </a:lnTo>
                  <a:lnTo>
                    <a:pt x="86990" y="143509"/>
                  </a:lnTo>
                  <a:lnTo>
                    <a:pt x="87684" y="143509"/>
                  </a:lnTo>
                  <a:lnTo>
                    <a:pt x="89464" y="144779"/>
                  </a:lnTo>
                  <a:lnTo>
                    <a:pt x="92329" y="146049"/>
                  </a:lnTo>
                  <a:lnTo>
                    <a:pt x="94152" y="148589"/>
                  </a:lnTo>
                  <a:lnTo>
                    <a:pt x="95280" y="151129"/>
                  </a:lnTo>
                  <a:lnTo>
                    <a:pt x="96149" y="153669"/>
                  </a:lnTo>
                  <a:lnTo>
                    <a:pt x="95498" y="153669"/>
                  </a:lnTo>
                  <a:lnTo>
                    <a:pt x="93761" y="154939"/>
                  </a:lnTo>
                  <a:lnTo>
                    <a:pt x="100142" y="154939"/>
                  </a:lnTo>
                  <a:lnTo>
                    <a:pt x="102052" y="156209"/>
                  </a:lnTo>
                  <a:lnTo>
                    <a:pt x="103571" y="156209"/>
                  </a:lnTo>
                  <a:lnTo>
                    <a:pt x="104700" y="157479"/>
                  </a:lnTo>
                  <a:lnTo>
                    <a:pt x="119372" y="157479"/>
                  </a:lnTo>
                  <a:lnTo>
                    <a:pt x="120891" y="160019"/>
                  </a:lnTo>
                  <a:lnTo>
                    <a:pt x="122541" y="162559"/>
                  </a:lnTo>
                  <a:lnTo>
                    <a:pt x="186177" y="162559"/>
                  </a:lnTo>
                  <a:lnTo>
                    <a:pt x="186723" y="163557"/>
                  </a:lnTo>
                  <a:lnTo>
                    <a:pt x="186351" y="163829"/>
                  </a:lnTo>
                  <a:lnTo>
                    <a:pt x="193643" y="163829"/>
                  </a:lnTo>
                  <a:lnTo>
                    <a:pt x="196856" y="165099"/>
                  </a:lnTo>
                  <a:lnTo>
                    <a:pt x="199417" y="166369"/>
                  </a:lnTo>
                  <a:lnTo>
                    <a:pt x="203237" y="167639"/>
                  </a:lnTo>
                  <a:lnTo>
                    <a:pt x="204799" y="168909"/>
                  </a:lnTo>
                  <a:lnTo>
                    <a:pt x="217561" y="168909"/>
                  </a:lnTo>
                  <a:lnTo>
                    <a:pt x="219211" y="171449"/>
                  </a:lnTo>
                  <a:lnTo>
                    <a:pt x="221251" y="173989"/>
                  </a:lnTo>
                  <a:lnTo>
                    <a:pt x="222032" y="175259"/>
                  </a:lnTo>
                  <a:lnTo>
                    <a:pt x="222901" y="176529"/>
                  </a:lnTo>
                  <a:lnTo>
                    <a:pt x="225852" y="176529"/>
                  </a:lnTo>
                  <a:lnTo>
                    <a:pt x="229629" y="177799"/>
                  </a:lnTo>
                  <a:lnTo>
                    <a:pt x="239179" y="180339"/>
                  </a:lnTo>
                  <a:lnTo>
                    <a:pt x="242695" y="182879"/>
                  </a:lnTo>
                  <a:lnTo>
                    <a:pt x="244952" y="185419"/>
                  </a:lnTo>
                  <a:lnTo>
                    <a:pt x="255630" y="185419"/>
                  </a:lnTo>
                  <a:lnTo>
                    <a:pt x="255717" y="189229"/>
                  </a:lnTo>
                  <a:lnTo>
                    <a:pt x="256629" y="191769"/>
                  </a:lnTo>
                  <a:lnTo>
                    <a:pt x="260796" y="191769"/>
                  </a:lnTo>
                  <a:lnTo>
                    <a:pt x="261404" y="193039"/>
                  </a:lnTo>
                  <a:lnTo>
                    <a:pt x="59121" y="193039"/>
                  </a:lnTo>
                  <a:lnTo>
                    <a:pt x="57429" y="194309"/>
                  </a:lnTo>
                  <a:lnTo>
                    <a:pt x="53478" y="194309"/>
                  </a:lnTo>
                  <a:lnTo>
                    <a:pt x="50266" y="198119"/>
                  </a:lnTo>
                  <a:close/>
                </a:path>
                <a:path w="564515" h="419100">
                  <a:moveTo>
                    <a:pt x="89203" y="16509"/>
                  </a:moveTo>
                  <a:lnTo>
                    <a:pt x="86946" y="13969"/>
                  </a:lnTo>
                  <a:lnTo>
                    <a:pt x="86382" y="12699"/>
                  </a:lnTo>
                  <a:lnTo>
                    <a:pt x="86803" y="12225"/>
                  </a:lnTo>
                  <a:lnTo>
                    <a:pt x="87727" y="12699"/>
                  </a:lnTo>
                  <a:lnTo>
                    <a:pt x="89203" y="16509"/>
                  </a:lnTo>
                  <a:close/>
                </a:path>
                <a:path w="564515" h="419100">
                  <a:moveTo>
                    <a:pt x="242130" y="21589"/>
                  </a:moveTo>
                  <a:lnTo>
                    <a:pt x="235836" y="21589"/>
                  </a:lnTo>
                  <a:lnTo>
                    <a:pt x="237138" y="20319"/>
                  </a:lnTo>
                  <a:lnTo>
                    <a:pt x="238658" y="19049"/>
                  </a:lnTo>
                  <a:lnTo>
                    <a:pt x="242130" y="21589"/>
                  </a:lnTo>
                  <a:close/>
                </a:path>
                <a:path w="564515" h="419100">
                  <a:moveTo>
                    <a:pt x="250248" y="21589"/>
                  </a:moveTo>
                  <a:lnTo>
                    <a:pt x="242130" y="21589"/>
                  </a:lnTo>
                  <a:lnTo>
                    <a:pt x="245429" y="20319"/>
                  </a:lnTo>
                  <a:lnTo>
                    <a:pt x="250291" y="20319"/>
                  </a:lnTo>
                  <a:lnTo>
                    <a:pt x="250248" y="21589"/>
                  </a:lnTo>
                  <a:close/>
                </a:path>
                <a:path w="564515" h="419100">
                  <a:moveTo>
                    <a:pt x="265571" y="35559"/>
                  </a:moveTo>
                  <a:lnTo>
                    <a:pt x="255370" y="35559"/>
                  </a:lnTo>
                  <a:lnTo>
                    <a:pt x="256933" y="33019"/>
                  </a:lnTo>
                  <a:lnTo>
                    <a:pt x="258408" y="31749"/>
                  </a:lnTo>
                  <a:lnTo>
                    <a:pt x="259798" y="31749"/>
                  </a:lnTo>
                  <a:lnTo>
                    <a:pt x="261273" y="33019"/>
                  </a:lnTo>
                  <a:lnTo>
                    <a:pt x="262706" y="33019"/>
                  </a:lnTo>
                  <a:lnTo>
                    <a:pt x="264095" y="34289"/>
                  </a:lnTo>
                  <a:lnTo>
                    <a:pt x="265571" y="35559"/>
                  </a:lnTo>
                  <a:close/>
                </a:path>
                <a:path w="564515" h="419100">
                  <a:moveTo>
                    <a:pt x="281574" y="40639"/>
                  </a:moveTo>
                  <a:lnTo>
                    <a:pt x="267481" y="40639"/>
                  </a:lnTo>
                  <a:lnTo>
                    <a:pt x="267741" y="39369"/>
                  </a:lnTo>
                  <a:lnTo>
                    <a:pt x="267741" y="36829"/>
                  </a:lnTo>
                  <a:lnTo>
                    <a:pt x="268219" y="36829"/>
                  </a:lnTo>
                  <a:lnTo>
                    <a:pt x="269174" y="35559"/>
                  </a:lnTo>
                  <a:lnTo>
                    <a:pt x="270129" y="35559"/>
                  </a:lnTo>
                  <a:lnTo>
                    <a:pt x="273732" y="34289"/>
                  </a:lnTo>
                  <a:lnTo>
                    <a:pt x="279982" y="34289"/>
                  </a:lnTo>
                  <a:lnTo>
                    <a:pt x="281574" y="40639"/>
                  </a:lnTo>
                  <a:close/>
                </a:path>
                <a:path w="564515" h="419100">
                  <a:moveTo>
                    <a:pt x="135737" y="60959"/>
                  </a:moveTo>
                  <a:lnTo>
                    <a:pt x="133219" y="60959"/>
                  </a:lnTo>
                  <a:lnTo>
                    <a:pt x="130441" y="57149"/>
                  </a:lnTo>
                  <a:lnTo>
                    <a:pt x="129486" y="55879"/>
                  </a:lnTo>
                  <a:lnTo>
                    <a:pt x="288230" y="55879"/>
                  </a:lnTo>
                  <a:lnTo>
                    <a:pt x="288924" y="57149"/>
                  </a:lnTo>
                  <a:lnTo>
                    <a:pt x="155531" y="57149"/>
                  </a:lnTo>
                  <a:lnTo>
                    <a:pt x="155531" y="58419"/>
                  </a:lnTo>
                  <a:lnTo>
                    <a:pt x="142205" y="58419"/>
                  </a:lnTo>
                  <a:lnTo>
                    <a:pt x="138038" y="59689"/>
                  </a:lnTo>
                  <a:lnTo>
                    <a:pt x="135737" y="60959"/>
                  </a:lnTo>
                  <a:close/>
                </a:path>
                <a:path w="564515" h="419100">
                  <a:moveTo>
                    <a:pt x="155573" y="58372"/>
                  </a:moveTo>
                  <a:lnTo>
                    <a:pt x="155531" y="57149"/>
                  </a:lnTo>
                  <a:lnTo>
                    <a:pt x="156660" y="57149"/>
                  </a:lnTo>
                  <a:lnTo>
                    <a:pt x="155573" y="58372"/>
                  </a:lnTo>
                  <a:close/>
                </a:path>
                <a:path w="564515" h="419100">
                  <a:moveTo>
                    <a:pt x="167685" y="60959"/>
                  </a:moveTo>
                  <a:lnTo>
                    <a:pt x="158092" y="60959"/>
                  </a:lnTo>
                  <a:lnTo>
                    <a:pt x="156790" y="59689"/>
                  </a:lnTo>
                  <a:lnTo>
                    <a:pt x="155575" y="58419"/>
                  </a:lnTo>
                  <a:lnTo>
                    <a:pt x="156660" y="57149"/>
                  </a:lnTo>
                  <a:lnTo>
                    <a:pt x="168033" y="57149"/>
                  </a:lnTo>
                  <a:lnTo>
                    <a:pt x="166557" y="59689"/>
                  </a:lnTo>
                  <a:lnTo>
                    <a:pt x="167799" y="60463"/>
                  </a:lnTo>
                  <a:lnTo>
                    <a:pt x="167685" y="60959"/>
                  </a:lnTo>
                  <a:close/>
                </a:path>
                <a:path w="564515" h="419100">
                  <a:moveTo>
                    <a:pt x="167799" y="60463"/>
                  </a:moveTo>
                  <a:lnTo>
                    <a:pt x="166557" y="59689"/>
                  </a:lnTo>
                  <a:lnTo>
                    <a:pt x="168033" y="57149"/>
                  </a:lnTo>
                  <a:lnTo>
                    <a:pt x="168554" y="57149"/>
                  </a:lnTo>
                  <a:lnTo>
                    <a:pt x="167799" y="60463"/>
                  </a:lnTo>
                  <a:close/>
                </a:path>
                <a:path w="564515" h="419100">
                  <a:moveTo>
                    <a:pt x="175238" y="63499"/>
                  </a:moveTo>
                  <a:lnTo>
                    <a:pt x="170637" y="62229"/>
                  </a:lnTo>
                  <a:lnTo>
                    <a:pt x="167799" y="60463"/>
                  </a:lnTo>
                  <a:lnTo>
                    <a:pt x="168554" y="57149"/>
                  </a:lnTo>
                  <a:lnTo>
                    <a:pt x="288924" y="57149"/>
                  </a:lnTo>
                  <a:lnTo>
                    <a:pt x="289619" y="58419"/>
                  </a:lnTo>
                  <a:lnTo>
                    <a:pt x="186221" y="58419"/>
                  </a:lnTo>
                  <a:lnTo>
                    <a:pt x="182227" y="59689"/>
                  </a:lnTo>
                  <a:lnTo>
                    <a:pt x="179579" y="59689"/>
                  </a:lnTo>
                  <a:lnTo>
                    <a:pt x="180230" y="61806"/>
                  </a:lnTo>
                  <a:lnTo>
                    <a:pt x="180230" y="62262"/>
                  </a:lnTo>
                  <a:lnTo>
                    <a:pt x="175238" y="63499"/>
                  </a:lnTo>
                  <a:close/>
                </a:path>
                <a:path w="564515" h="419100">
                  <a:moveTo>
                    <a:pt x="109909" y="63499"/>
                  </a:moveTo>
                  <a:lnTo>
                    <a:pt x="109215" y="59689"/>
                  </a:lnTo>
                  <a:lnTo>
                    <a:pt x="108477" y="58419"/>
                  </a:lnTo>
                  <a:lnTo>
                    <a:pt x="131309" y="58419"/>
                  </a:lnTo>
                  <a:lnTo>
                    <a:pt x="131179" y="59689"/>
                  </a:lnTo>
                  <a:lnTo>
                    <a:pt x="129964" y="59689"/>
                  </a:lnTo>
                  <a:lnTo>
                    <a:pt x="126578" y="62229"/>
                  </a:lnTo>
                  <a:lnTo>
                    <a:pt x="112079" y="62229"/>
                  </a:lnTo>
                  <a:lnTo>
                    <a:pt x="109909" y="63499"/>
                  </a:lnTo>
                  <a:close/>
                </a:path>
                <a:path w="564515" h="419100">
                  <a:moveTo>
                    <a:pt x="181229" y="64769"/>
                  </a:moveTo>
                  <a:lnTo>
                    <a:pt x="180230" y="61806"/>
                  </a:lnTo>
                  <a:lnTo>
                    <a:pt x="180230" y="60959"/>
                  </a:lnTo>
                  <a:lnTo>
                    <a:pt x="182227" y="59689"/>
                  </a:lnTo>
                  <a:lnTo>
                    <a:pt x="186221" y="58419"/>
                  </a:lnTo>
                  <a:lnTo>
                    <a:pt x="183182" y="63499"/>
                  </a:lnTo>
                  <a:lnTo>
                    <a:pt x="181229" y="64769"/>
                  </a:lnTo>
                  <a:close/>
                </a:path>
                <a:path w="564515" h="419100">
                  <a:moveTo>
                    <a:pt x="290950" y="64769"/>
                  </a:moveTo>
                  <a:lnTo>
                    <a:pt x="181229" y="64769"/>
                  </a:lnTo>
                  <a:lnTo>
                    <a:pt x="183182" y="63499"/>
                  </a:lnTo>
                  <a:lnTo>
                    <a:pt x="186221" y="58419"/>
                  </a:lnTo>
                  <a:lnTo>
                    <a:pt x="289619" y="58419"/>
                  </a:lnTo>
                  <a:lnTo>
                    <a:pt x="291703" y="62229"/>
                  </a:lnTo>
                  <a:lnTo>
                    <a:pt x="290950" y="64769"/>
                  </a:lnTo>
                  <a:close/>
                </a:path>
                <a:path w="564515" h="419100">
                  <a:moveTo>
                    <a:pt x="180230" y="61806"/>
                  </a:moveTo>
                  <a:lnTo>
                    <a:pt x="179579" y="59689"/>
                  </a:lnTo>
                  <a:lnTo>
                    <a:pt x="182227" y="59689"/>
                  </a:lnTo>
                  <a:lnTo>
                    <a:pt x="180230" y="60959"/>
                  </a:lnTo>
                  <a:lnTo>
                    <a:pt x="180230" y="61806"/>
                  </a:lnTo>
                  <a:close/>
                </a:path>
                <a:path w="564515" h="419100">
                  <a:moveTo>
                    <a:pt x="180230" y="62262"/>
                  </a:moveTo>
                  <a:lnTo>
                    <a:pt x="180230" y="61806"/>
                  </a:lnTo>
                  <a:lnTo>
                    <a:pt x="180361" y="62229"/>
                  </a:lnTo>
                  <a:lnTo>
                    <a:pt x="180230" y="62262"/>
                  </a:lnTo>
                  <a:close/>
                </a:path>
                <a:path w="564515" h="419100">
                  <a:moveTo>
                    <a:pt x="122931" y="63499"/>
                  </a:moveTo>
                  <a:lnTo>
                    <a:pt x="119025" y="63499"/>
                  </a:lnTo>
                  <a:lnTo>
                    <a:pt x="115118" y="62229"/>
                  </a:lnTo>
                  <a:lnTo>
                    <a:pt x="126578" y="62229"/>
                  </a:lnTo>
                  <a:lnTo>
                    <a:pt x="122931" y="63499"/>
                  </a:lnTo>
                  <a:close/>
                </a:path>
                <a:path w="564515" h="419100">
                  <a:moveTo>
                    <a:pt x="184832" y="69849"/>
                  </a:moveTo>
                  <a:lnTo>
                    <a:pt x="180230" y="68579"/>
                  </a:lnTo>
                  <a:lnTo>
                    <a:pt x="180230" y="62262"/>
                  </a:lnTo>
                  <a:lnTo>
                    <a:pt x="180361" y="62229"/>
                  </a:lnTo>
                  <a:lnTo>
                    <a:pt x="181229" y="64769"/>
                  </a:lnTo>
                  <a:lnTo>
                    <a:pt x="290950" y="64769"/>
                  </a:lnTo>
                  <a:lnTo>
                    <a:pt x="290574" y="66039"/>
                  </a:lnTo>
                  <a:lnTo>
                    <a:pt x="193513" y="66039"/>
                  </a:lnTo>
                  <a:lnTo>
                    <a:pt x="194034" y="68579"/>
                  </a:lnTo>
                  <a:lnTo>
                    <a:pt x="184832" y="69849"/>
                  </a:lnTo>
                  <a:close/>
                </a:path>
                <a:path w="564515" h="419100">
                  <a:moveTo>
                    <a:pt x="206709" y="71119"/>
                  </a:moveTo>
                  <a:lnTo>
                    <a:pt x="199417" y="71119"/>
                  </a:lnTo>
                  <a:lnTo>
                    <a:pt x="197029" y="69849"/>
                  </a:lnTo>
                  <a:lnTo>
                    <a:pt x="195467" y="68579"/>
                  </a:lnTo>
                  <a:lnTo>
                    <a:pt x="193991" y="67309"/>
                  </a:lnTo>
                  <a:lnTo>
                    <a:pt x="193513" y="66039"/>
                  </a:lnTo>
                  <a:lnTo>
                    <a:pt x="290574" y="66039"/>
                  </a:lnTo>
                  <a:lnTo>
                    <a:pt x="290082" y="68579"/>
                  </a:lnTo>
                  <a:lnTo>
                    <a:pt x="208012" y="68579"/>
                  </a:lnTo>
                  <a:lnTo>
                    <a:pt x="207317" y="69849"/>
                  </a:lnTo>
                  <a:lnTo>
                    <a:pt x="206709" y="71119"/>
                  </a:lnTo>
                  <a:close/>
                </a:path>
                <a:path w="564515" h="419100">
                  <a:moveTo>
                    <a:pt x="94977" y="71119"/>
                  </a:moveTo>
                  <a:lnTo>
                    <a:pt x="93371" y="69849"/>
                  </a:lnTo>
                  <a:lnTo>
                    <a:pt x="92329" y="68579"/>
                  </a:lnTo>
                  <a:lnTo>
                    <a:pt x="101531" y="68579"/>
                  </a:lnTo>
                  <a:lnTo>
                    <a:pt x="99404" y="69849"/>
                  </a:lnTo>
                  <a:lnTo>
                    <a:pt x="94977" y="71119"/>
                  </a:lnTo>
                  <a:close/>
                </a:path>
                <a:path w="564515" h="419100">
                  <a:moveTo>
                    <a:pt x="228153" y="78739"/>
                  </a:moveTo>
                  <a:lnTo>
                    <a:pt x="226026" y="78739"/>
                  </a:lnTo>
                  <a:lnTo>
                    <a:pt x="224567" y="77284"/>
                  </a:lnTo>
                  <a:lnTo>
                    <a:pt x="226981" y="74929"/>
                  </a:lnTo>
                  <a:lnTo>
                    <a:pt x="226503" y="72389"/>
                  </a:lnTo>
                  <a:lnTo>
                    <a:pt x="224246" y="69849"/>
                  </a:lnTo>
                  <a:lnTo>
                    <a:pt x="208359" y="69849"/>
                  </a:lnTo>
                  <a:lnTo>
                    <a:pt x="208359" y="68579"/>
                  </a:lnTo>
                  <a:lnTo>
                    <a:pt x="290082" y="68579"/>
                  </a:lnTo>
                  <a:lnTo>
                    <a:pt x="289142" y="73659"/>
                  </a:lnTo>
                  <a:lnTo>
                    <a:pt x="288751" y="77469"/>
                  </a:lnTo>
                  <a:lnTo>
                    <a:pt x="230497" y="77469"/>
                  </a:lnTo>
                  <a:lnTo>
                    <a:pt x="228153" y="78739"/>
                  </a:lnTo>
                  <a:close/>
                </a:path>
                <a:path w="564515" h="419100">
                  <a:moveTo>
                    <a:pt x="224376" y="77469"/>
                  </a:moveTo>
                  <a:lnTo>
                    <a:pt x="220253" y="76199"/>
                  </a:lnTo>
                  <a:lnTo>
                    <a:pt x="213307" y="73659"/>
                  </a:lnTo>
                  <a:lnTo>
                    <a:pt x="213047" y="71119"/>
                  </a:lnTo>
                  <a:lnTo>
                    <a:pt x="212309" y="69849"/>
                  </a:lnTo>
                  <a:lnTo>
                    <a:pt x="224246" y="69849"/>
                  </a:lnTo>
                  <a:lnTo>
                    <a:pt x="222250" y="72389"/>
                  </a:lnTo>
                  <a:lnTo>
                    <a:pt x="222206" y="74929"/>
                  </a:lnTo>
                  <a:lnTo>
                    <a:pt x="224567" y="77284"/>
                  </a:lnTo>
                  <a:lnTo>
                    <a:pt x="224376" y="77469"/>
                  </a:lnTo>
                  <a:close/>
                </a:path>
                <a:path w="564515" h="419100">
                  <a:moveTo>
                    <a:pt x="224567" y="77284"/>
                  </a:moveTo>
                  <a:lnTo>
                    <a:pt x="222206" y="74929"/>
                  </a:lnTo>
                  <a:lnTo>
                    <a:pt x="222250" y="72389"/>
                  </a:lnTo>
                  <a:lnTo>
                    <a:pt x="224246" y="69849"/>
                  </a:lnTo>
                  <a:lnTo>
                    <a:pt x="226503" y="72389"/>
                  </a:lnTo>
                  <a:lnTo>
                    <a:pt x="226981" y="74929"/>
                  </a:lnTo>
                  <a:lnTo>
                    <a:pt x="224567" y="77284"/>
                  </a:lnTo>
                  <a:close/>
                </a:path>
                <a:path w="564515" h="419100">
                  <a:moveTo>
                    <a:pt x="251463" y="90169"/>
                  </a:moveTo>
                  <a:lnTo>
                    <a:pt x="247339" y="90169"/>
                  </a:lnTo>
                  <a:lnTo>
                    <a:pt x="243259" y="88899"/>
                  </a:lnTo>
                  <a:lnTo>
                    <a:pt x="235359" y="85089"/>
                  </a:lnTo>
                  <a:lnTo>
                    <a:pt x="231105" y="81279"/>
                  </a:lnTo>
                  <a:lnTo>
                    <a:pt x="230497" y="77469"/>
                  </a:lnTo>
                  <a:lnTo>
                    <a:pt x="288751" y="77469"/>
                  </a:lnTo>
                  <a:lnTo>
                    <a:pt x="288621" y="78739"/>
                  </a:lnTo>
                  <a:lnTo>
                    <a:pt x="287926" y="83819"/>
                  </a:lnTo>
                  <a:lnTo>
                    <a:pt x="282977" y="86359"/>
                  </a:lnTo>
                  <a:lnTo>
                    <a:pt x="279114" y="87629"/>
                  </a:lnTo>
                  <a:lnTo>
                    <a:pt x="276336" y="88899"/>
                  </a:lnTo>
                  <a:lnTo>
                    <a:pt x="252939" y="88899"/>
                  </a:lnTo>
                  <a:lnTo>
                    <a:pt x="251463" y="90169"/>
                  </a:lnTo>
                  <a:close/>
                </a:path>
                <a:path w="564515" h="419100">
                  <a:moveTo>
                    <a:pt x="270259" y="91439"/>
                  </a:moveTo>
                  <a:lnTo>
                    <a:pt x="260362" y="91439"/>
                  </a:lnTo>
                  <a:lnTo>
                    <a:pt x="256889" y="88899"/>
                  </a:lnTo>
                  <a:lnTo>
                    <a:pt x="276336" y="88899"/>
                  </a:lnTo>
                  <a:lnTo>
                    <a:pt x="273645" y="90169"/>
                  </a:lnTo>
                  <a:lnTo>
                    <a:pt x="270259" y="91439"/>
                  </a:lnTo>
                  <a:close/>
                </a:path>
                <a:path w="564515" h="419100">
                  <a:moveTo>
                    <a:pt x="71493" y="135889"/>
                  </a:moveTo>
                  <a:lnTo>
                    <a:pt x="71189" y="133349"/>
                  </a:lnTo>
                  <a:lnTo>
                    <a:pt x="74227" y="130809"/>
                  </a:lnTo>
                  <a:lnTo>
                    <a:pt x="77423" y="131563"/>
                  </a:lnTo>
                  <a:lnTo>
                    <a:pt x="77961" y="132079"/>
                  </a:lnTo>
                  <a:lnTo>
                    <a:pt x="78785" y="134619"/>
                  </a:lnTo>
                  <a:lnTo>
                    <a:pt x="75139" y="134619"/>
                  </a:lnTo>
                  <a:lnTo>
                    <a:pt x="71493" y="135889"/>
                  </a:lnTo>
                  <a:close/>
                </a:path>
                <a:path w="564515" h="419100">
                  <a:moveTo>
                    <a:pt x="77423" y="131563"/>
                  </a:moveTo>
                  <a:lnTo>
                    <a:pt x="74227" y="130809"/>
                  </a:lnTo>
                  <a:lnTo>
                    <a:pt x="76637" y="130809"/>
                  </a:lnTo>
                  <a:lnTo>
                    <a:pt x="77423" y="131563"/>
                  </a:lnTo>
                  <a:close/>
                </a:path>
                <a:path w="564515" h="419100">
                  <a:moveTo>
                    <a:pt x="82157" y="135889"/>
                  </a:moveTo>
                  <a:lnTo>
                    <a:pt x="71493" y="135889"/>
                  </a:lnTo>
                  <a:lnTo>
                    <a:pt x="75139" y="134619"/>
                  </a:lnTo>
                  <a:lnTo>
                    <a:pt x="78785" y="134619"/>
                  </a:lnTo>
                  <a:lnTo>
                    <a:pt x="77961" y="132079"/>
                  </a:lnTo>
                  <a:lnTo>
                    <a:pt x="77423" y="131563"/>
                  </a:lnTo>
                  <a:lnTo>
                    <a:pt x="79610" y="132079"/>
                  </a:lnTo>
                  <a:lnTo>
                    <a:pt x="82215" y="134619"/>
                  </a:lnTo>
                  <a:lnTo>
                    <a:pt x="82157" y="135889"/>
                  </a:lnTo>
                  <a:close/>
                </a:path>
                <a:path w="564515" h="419100">
                  <a:moveTo>
                    <a:pt x="100142" y="154939"/>
                  </a:moveTo>
                  <a:lnTo>
                    <a:pt x="93761" y="154939"/>
                  </a:lnTo>
                  <a:lnTo>
                    <a:pt x="96192" y="153669"/>
                  </a:lnTo>
                  <a:lnTo>
                    <a:pt x="98319" y="153669"/>
                  </a:lnTo>
                  <a:lnTo>
                    <a:pt x="100142" y="154939"/>
                  </a:lnTo>
                  <a:close/>
                </a:path>
                <a:path w="564515" h="419100">
                  <a:moveTo>
                    <a:pt x="119372" y="157479"/>
                  </a:moveTo>
                  <a:lnTo>
                    <a:pt x="112210" y="157479"/>
                  </a:lnTo>
                  <a:lnTo>
                    <a:pt x="117853" y="154939"/>
                  </a:lnTo>
                  <a:lnTo>
                    <a:pt x="119372" y="157479"/>
                  </a:lnTo>
                  <a:close/>
                </a:path>
                <a:path w="564515" h="419100">
                  <a:moveTo>
                    <a:pt x="186177" y="162559"/>
                  </a:moveTo>
                  <a:lnTo>
                    <a:pt x="143507" y="162559"/>
                  </a:lnTo>
                  <a:lnTo>
                    <a:pt x="153925" y="161289"/>
                  </a:lnTo>
                  <a:lnTo>
                    <a:pt x="158439" y="161289"/>
                  </a:lnTo>
                  <a:lnTo>
                    <a:pt x="162259" y="160019"/>
                  </a:lnTo>
                  <a:lnTo>
                    <a:pt x="166166" y="160019"/>
                  </a:lnTo>
                  <a:lnTo>
                    <a:pt x="169682" y="158749"/>
                  </a:lnTo>
                  <a:lnTo>
                    <a:pt x="172808" y="156209"/>
                  </a:lnTo>
                  <a:lnTo>
                    <a:pt x="178537" y="157479"/>
                  </a:lnTo>
                  <a:lnTo>
                    <a:pt x="182357" y="158749"/>
                  </a:lnTo>
                  <a:lnTo>
                    <a:pt x="184267" y="161289"/>
                  </a:lnTo>
                  <a:lnTo>
                    <a:pt x="186177" y="162559"/>
                  </a:lnTo>
                  <a:close/>
                </a:path>
                <a:path w="564515" h="419100">
                  <a:moveTo>
                    <a:pt x="193643" y="163829"/>
                  </a:moveTo>
                  <a:lnTo>
                    <a:pt x="186872" y="163829"/>
                  </a:lnTo>
                  <a:lnTo>
                    <a:pt x="186723" y="163557"/>
                  </a:lnTo>
                  <a:lnTo>
                    <a:pt x="188087" y="162559"/>
                  </a:lnTo>
                  <a:lnTo>
                    <a:pt x="190518" y="162559"/>
                  </a:lnTo>
                  <a:lnTo>
                    <a:pt x="193643" y="163829"/>
                  </a:lnTo>
                  <a:close/>
                </a:path>
                <a:path w="564515" h="419100">
                  <a:moveTo>
                    <a:pt x="186872" y="163829"/>
                  </a:moveTo>
                  <a:lnTo>
                    <a:pt x="186351" y="163829"/>
                  </a:lnTo>
                  <a:lnTo>
                    <a:pt x="186723" y="163557"/>
                  </a:lnTo>
                  <a:lnTo>
                    <a:pt x="186872" y="163829"/>
                  </a:lnTo>
                  <a:close/>
                </a:path>
                <a:path w="564515" h="419100">
                  <a:moveTo>
                    <a:pt x="217561" y="168909"/>
                  </a:moveTo>
                  <a:lnTo>
                    <a:pt x="210616" y="168909"/>
                  </a:lnTo>
                  <a:lnTo>
                    <a:pt x="215912" y="166369"/>
                  </a:lnTo>
                  <a:lnTo>
                    <a:pt x="217561" y="168909"/>
                  </a:lnTo>
                  <a:close/>
                </a:path>
                <a:path w="564515" h="419100">
                  <a:moveTo>
                    <a:pt x="260796" y="191769"/>
                  </a:moveTo>
                  <a:lnTo>
                    <a:pt x="256629" y="191769"/>
                  </a:lnTo>
                  <a:lnTo>
                    <a:pt x="260188" y="190499"/>
                  </a:lnTo>
                  <a:lnTo>
                    <a:pt x="260796" y="191769"/>
                  </a:lnTo>
                  <a:close/>
                </a:path>
                <a:path w="564515" h="419100">
                  <a:moveTo>
                    <a:pt x="55209" y="198330"/>
                  </a:moveTo>
                  <a:lnTo>
                    <a:pt x="54998" y="198119"/>
                  </a:lnTo>
                  <a:lnTo>
                    <a:pt x="55736" y="195579"/>
                  </a:lnTo>
                  <a:lnTo>
                    <a:pt x="59121" y="193039"/>
                  </a:lnTo>
                  <a:lnTo>
                    <a:pt x="55475" y="198119"/>
                  </a:lnTo>
                  <a:lnTo>
                    <a:pt x="55209" y="198330"/>
                  </a:lnTo>
                  <a:close/>
                </a:path>
                <a:path w="564515" h="419100">
                  <a:moveTo>
                    <a:pt x="75226" y="212089"/>
                  </a:moveTo>
                  <a:lnTo>
                    <a:pt x="71883" y="212089"/>
                  </a:lnTo>
                  <a:lnTo>
                    <a:pt x="69279" y="210819"/>
                  </a:lnTo>
                  <a:lnTo>
                    <a:pt x="66761" y="208279"/>
                  </a:lnTo>
                  <a:lnTo>
                    <a:pt x="64548" y="207009"/>
                  </a:lnTo>
                  <a:lnTo>
                    <a:pt x="60727" y="203199"/>
                  </a:lnTo>
                  <a:lnTo>
                    <a:pt x="58818" y="201929"/>
                  </a:lnTo>
                  <a:lnTo>
                    <a:pt x="55209" y="198330"/>
                  </a:lnTo>
                  <a:lnTo>
                    <a:pt x="55475" y="198119"/>
                  </a:lnTo>
                  <a:lnTo>
                    <a:pt x="59121" y="193039"/>
                  </a:lnTo>
                  <a:lnTo>
                    <a:pt x="261404" y="193039"/>
                  </a:lnTo>
                  <a:lnTo>
                    <a:pt x="262011" y="195579"/>
                  </a:lnTo>
                  <a:lnTo>
                    <a:pt x="268262" y="195579"/>
                  </a:lnTo>
                  <a:lnTo>
                    <a:pt x="269565" y="198814"/>
                  </a:lnTo>
                  <a:lnTo>
                    <a:pt x="268870" y="199389"/>
                  </a:lnTo>
                  <a:lnTo>
                    <a:pt x="268132" y="199389"/>
                  </a:lnTo>
                  <a:lnTo>
                    <a:pt x="267090" y="200659"/>
                  </a:lnTo>
                  <a:lnTo>
                    <a:pt x="275069" y="200659"/>
                  </a:lnTo>
                  <a:lnTo>
                    <a:pt x="275468" y="201929"/>
                  </a:lnTo>
                  <a:lnTo>
                    <a:pt x="278420" y="205739"/>
                  </a:lnTo>
                  <a:lnTo>
                    <a:pt x="282326" y="207009"/>
                  </a:lnTo>
                  <a:lnTo>
                    <a:pt x="283368" y="209549"/>
                  </a:lnTo>
                  <a:lnTo>
                    <a:pt x="79306" y="209549"/>
                  </a:lnTo>
                  <a:lnTo>
                    <a:pt x="75226" y="212089"/>
                  </a:lnTo>
                  <a:close/>
                </a:path>
                <a:path w="564515" h="419100">
                  <a:moveTo>
                    <a:pt x="53869" y="199389"/>
                  </a:moveTo>
                  <a:lnTo>
                    <a:pt x="54303" y="196849"/>
                  </a:lnTo>
                  <a:lnTo>
                    <a:pt x="54824" y="194309"/>
                  </a:lnTo>
                  <a:lnTo>
                    <a:pt x="57429" y="194309"/>
                  </a:lnTo>
                  <a:lnTo>
                    <a:pt x="55736" y="195579"/>
                  </a:lnTo>
                  <a:lnTo>
                    <a:pt x="54998" y="198119"/>
                  </a:lnTo>
                  <a:lnTo>
                    <a:pt x="55209" y="198330"/>
                  </a:lnTo>
                  <a:lnTo>
                    <a:pt x="53869" y="199389"/>
                  </a:lnTo>
                  <a:close/>
                </a:path>
                <a:path w="564515" h="419100">
                  <a:moveTo>
                    <a:pt x="268262" y="195579"/>
                  </a:moveTo>
                  <a:lnTo>
                    <a:pt x="262011" y="195579"/>
                  </a:lnTo>
                  <a:lnTo>
                    <a:pt x="265224" y="194309"/>
                  </a:lnTo>
                  <a:lnTo>
                    <a:pt x="267307" y="194309"/>
                  </a:lnTo>
                  <a:lnTo>
                    <a:pt x="268262" y="195579"/>
                  </a:lnTo>
                  <a:close/>
                </a:path>
                <a:path w="564515" h="419100">
                  <a:moveTo>
                    <a:pt x="274669" y="199389"/>
                  </a:moveTo>
                  <a:lnTo>
                    <a:pt x="269781" y="199389"/>
                  </a:lnTo>
                  <a:lnTo>
                    <a:pt x="269565" y="198814"/>
                  </a:lnTo>
                  <a:lnTo>
                    <a:pt x="273471" y="195579"/>
                  </a:lnTo>
                  <a:lnTo>
                    <a:pt x="274669" y="199389"/>
                  </a:lnTo>
                  <a:close/>
                </a:path>
                <a:path w="564515" h="419100">
                  <a:moveTo>
                    <a:pt x="275069" y="200659"/>
                  </a:moveTo>
                  <a:lnTo>
                    <a:pt x="267090" y="200659"/>
                  </a:lnTo>
                  <a:lnTo>
                    <a:pt x="268870" y="199389"/>
                  </a:lnTo>
                  <a:lnTo>
                    <a:pt x="269565" y="198814"/>
                  </a:lnTo>
                  <a:lnTo>
                    <a:pt x="269781" y="199389"/>
                  </a:lnTo>
                  <a:lnTo>
                    <a:pt x="274669" y="199389"/>
                  </a:lnTo>
                  <a:lnTo>
                    <a:pt x="275069" y="200659"/>
                  </a:lnTo>
                  <a:close/>
                </a:path>
                <a:path w="564515" h="419100">
                  <a:moveTo>
                    <a:pt x="102356" y="218439"/>
                  </a:moveTo>
                  <a:lnTo>
                    <a:pt x="98015" y="218439"/>
                  </a:lnTo>
                  <a:lnTo>
                    <a:pt x="95324" y="217169"/>
                  </a:lnTo>
                  <a:lnTo>
                    <a:pt x="93240" y="214629"/>
                  </a:lnTo>
                  <a:lnTo>
                    <a:pt x="86946" y="214629"/>
                  </a:lnTo>
                  <a:lnTo>
                    <a:pt x="81043" y="213359"/>
                  </a:lnTo>
                  <a:lnTo>
                    <a:pt x="79480" y="212089"/>
                  </a:lnTo>
                  <a:lnTo>
                    <a:pt x="79306" y="209549"/>
                  </a:lnTo>
                  <a:lnTo>
                    <a:pt x="283368" y="209549"/>
                  </a:lnTo>
                  <a:lnTo>
                    <a:pt x="284931" y="213359"/>
                  </a:lnTo>
                  <a:lnTo>
                    <a:pt x="288664" y="217169"/>
                  </a:lnTo>
                  <a:lnTo>
                    <a:pt x="105568" y="217169"/>
                  </a:lnTo>
                  <a:lnTo>
                    <a:pt x="102356" y="218439"/>
                  </a:lnTo>
                  <a:close/>
                </a:path>
                <a:path w="564515" h="419100">
                  <a:moveTo>
                    <a:pt x="123713" y="220979"/>
                  </a:moveTo>
                  <a:lnTo>
                    <a:pt x="112600" y="220979"/>
                  </a:lnTo>
                  <a:lnTo>
                    <a:pt x="108260" y="218439"/>
                  </a:lnTo>
                  <a:lnTo>
                    <a:pt x="105568" y="217169"/>
                  </a:lnTo>
                  <a:lnTo>
                    <a:pt x="288664" y="217169"/>
                  </a:lnTo>
                  <a:lnTo>
                    <a:pt x="293526" y="219709"/>
                  </a:lnTo>
                  <a:lnTo>
                    <a:pt x="125796" y="219709"/>
                  </a:lnTo>
                  <a:lnTo>
                    <a:pt x="123713" y="220979"/>
                  </a:lnTo>
                  <a:close/>
                </a:path>
                <a:path w="564515" h="419100">
                  <a:moveTo>
                    <a:pt x="143811" y="222249"/>
                  </a:moveTo>
                  <a:lnTo>
                    <a:pt x="134131" y="222249"/>
                  </a:lnTo>
                  <a:lnTo>
                    <a:pt x="129964" y="220979"/>
                  </a:lnTo>
                  <a:lnTo>
                    <a:pt x="128140" y="219709"/>
                  </a:lnTo>
                  <a:lnTo>
                    <a:pt x="164517" y="219709"/>
                  </a:lnTo>
                  <a:lnTo>
                    <a:pt x="162780" y="220979"/>
                  </a:lnTo>
                  <a:lnTo>
                    <a:pt x="146589" y="220979"/>
                  </a:lnTo>
                  <a:lnTo>
                    <a:pt x="143811" y="222249"/>
                  </a:lnTo>
                  <a:close/>
                </a:path>
                <a:path w="564515" h="419100">
                  <a:moveTo>
                    <a:pt x="187523" y="226059"/>
                  </a:moveTo>
                  <a:lnTo>
                    <a:pt x="182791" y="226059"/>
                  </a:lnTo>
                  <a:lnTo>
                    <a:pt x="173763" y="220979"/>
                  </a:lnTo>
                  <a:lnTo>
                    <a:pt x="169725" y="219709"/>
                  </a:lnTo>
                  <a:lnTo>
                    <a:pt x="293526" y="219709"/>
                  </a:lnTo>
                  <a:lnTo>
                    <a:pt x="292397" y="223519"/>
                  </a:lnTo>
                  <a:lnTo>
                    <a:pt x="192471" y="223519"/>
                  </a:lnTo>
                  <a:lnTo>
                    <a:pt x="187523" y="226059"/>
                  </a:lnTo>
                  <a:close/>
                </a:path>
                <a:path w="564515" h="419100">
                  <a:moveTo>
                    <a:pt x="161044" y="222249"/>
                  </a:moveTo>
                  <a:lnTo>
                    <a:pt x="151841" y="222249"/>
                  </a:lnTo>
                  <a:lnTo>
                    <a:pt x="149758" y="220979"/>
                  </a:lnTo>
                  <a:lnTo>
                    <a:pt x="162780" y="220979"/>
                  </a:lnTo>
                  <a:lnTo>
                    <a:pt x="161044" y="222249"/>
                  </a:lnTo>
                  <a:close/>
                </a:path>
                <a:path w="564515" h="419100">
                  <a:moveTo>
                    <a:pt x="238636" y="246379"/>
                  </a:moveTo>
                  <a:lnTo>
                    <a:pt x="235576" y="246379"/>
                  </a:lnTo>
                  <a:lnTo>
                    <a:pt x="228023" y="241299"/>
                  </a:lnTo>
                  <a:lnTo>
                    <a:pt x="226156" y="241299"/>
                  </a:lnTo>
                  <a:lnTo>
                    <a:pt x="222857" y="237489"/>
                  </a:lnTo>
                  <a:lnTo>
                    <a:pt x="222076" y="237489"/>
                  </a:lnTo>
                  <a:lnTo>
                    <a:pt x="222163" y="236219"/>
                  </a:lnTo>
                  <a:lnTo>
                    <a:pt x="209010" y="236219"/>
                  </a:lnTo>
                  <a:lnTo>
                    <a:pt x="206449" y="232409"/>
                  </a:lnTo>
                  <a:lnTo>
                    <a:pt x="205720" y="228599"/>
                  </a:lnTo>
                  <a:lnTo>
                    <a:pt x="205798" y="227329"/>
                  </a:lnTo>
                  <a:lnTo>
                    <a:pt x="205928" y="226059"/>
                  </a:lnTo>
                  <a:lnTo>
                    <a:pt x="190475" y="226059"/>
                  </a:lnTo>
                  <a:lnTo>
                    <a:pt x="192471" y="223519"/>
                  </a:lnTo>
                  <a:lnTo>
                    <a:pt x="292397" y="223519"/>
                  </a:lnTo>
                  <a:lnTo>
                    <a:pt x="292831" y="227329"/>
                  </a:lnTo>
                  <a:lnTo>
                    <a:pt x="294828" y="229869"/>
                  </a:lnTo>
                  <a:lnTo>
                    <a:pt x="296912" y="232409"/>
                  </a:lnTo>
                  <a:lnTo>
                    <a:pt x="297953" y="234949"/>
                  </a:lnTo>
                  <a:lnTo>
                    <a:pt x="297953" y="238759"/>
                  </a:lnTo>
                  <a:lnTo>
                    <a:pt x="298821" y="240029"/>
                  </a:lnTo>
                  <a:lnTo>
                    <a:pt x="299559" y="241299"/>
                  </a:lnTo>
                  <a:lnTo>
                    <a:pt x="299863" y="242569"/>
                  </a:lnTo>
                  <a:lnTo>
                    <a:pt x="240524" y="242569"/>
                  </a:lnTo>
                  <a:lnTo>
                    <a:pt x="238636" y="246379"/>
                  </a:lnTo>
                  <a:close/>
                </a:path>
                <a:path w="564515" h="419100">
                  <a:moveTo>
                    <a:pt x="199026" y="233679"/>
                  </a:moveTo>
                  <a:lnTo>
                    <a:pt x="191820" y="233679"/>
                  </a:lnTo>
                  <a:lnTo>
                    <a:pt x="190779" y="229869"/>
                  </a:lnTo>
                  <a:lnTo>
                    <a:pt x="190127" y="227329"/>
                  </a:lnTo>
                  <a:lnTo>
                    <a:pt x="189867" y="227329"/>
                  </a:lnTo>
                  <a:lnTo>
                    <a:pt x="189606" y="226059"/>
                  </a:lnTo>
                  <a:lnTo>
                    <a:pt x="205233" y="226059"/>
                  </a:lnTo>
                  <a:lnTo>
                    <a:pt x="205686" y="228422"/>
                  </a:lnTo>
                  <a:lnTo>
                    <a:pt x="205667" y="228599"/>
                  </a:lnTo>
                  <a:lnTo>
                    <a:pt x="204452" y="231139"/>
                  </a:lnTo>
                  <a:lnTo>
                    <a:pt x="203237" y="232409"/>
                  </a:lnTo>
                  <a:lnTo>
                    <a:pt x="199026" y="233679"/>
                  </a:lnTo>
                  <a:close/>
                </a:path>
                <a:path w="564515" h="419100">
                  <a:moveTo>
                    <a:pt x="205686" y="228422"/>
                  </a:moveTo>
                  <a:lnTo>
                    <a:pt x="205233" y="226059"/>
                  </a:lnTo>
                  <a:lnTo>
                    <a:pt x="205928" y="226059"/>
                  </a:lnTo>
                  <a:lnTo>
                    <a:pt x="205686" y="228422"/>
                  </a:lnTo>
                  <a:close/>
                </a:path>
                <a:path w="564515" h="419100">
                  <a:moveTo>
                    <a:pt x="242508" y="324200"/>
                  </a:moveTo>
                  <a:lnTo>
                    <a:pt x="242130" y="323849"/>
                  </a:lnTo>
                  <a:lnTo>
                    <a:pt x="239613" y="318769"/>
                  </a:lnTo>
                  <a:lnTo>
                    <a:pt x="245863" y="317499"/>
                  </a:lnTo>
                  <a:lnTo>
                    <a:pt x="249249" y="316229"/>
                  </a:lnTo>
                  <a:lnTo>
                    <a:pt x="249770" y="313689"/>
                  </a:lnTo>
                  <a:lnTo>
                    <a:pt x="250378" y="312419"/>
                  </a:lnTo>
                  <a:lnTo>
                    <a:pt x="251854" y="311149"/>
                  </a:lnTo>
                  <a:lnTo>
                    <a:pt x="254198" y="309879"/>
                  </a:lnTo>
                  <a:lnTo>
                    <a:pt x="252201" y="308609"/>
                  </a:lnTo>
                  <a:lnTo>
                    <a:pt x="251420" y="307339"/>
                  </a:lnTo>
                  <a:lnTo>
                    <a:pt x="251854" y="304799"/>
                  </a:lnTo>
                  <a:lnTo>
                    <a:pt x="252375" y="303529"/>
                  </a:lnTo>
                  <a:lnTo>
                    <a:pt x="252635" y="302259"/>
                  </a:lnTo>
                  <a:lnTo>
                    <a:pt x="252635" y="300989"/>
                  </a:lnTo>
                  <a:lnTo>
                    <a:pt x="251680" y="297179"/>
                  </a:lnTo>
                  <a:lnTo>
                    <a:pt x="251810" y="294639"/>
                  </a:lnTo>
                  <a:lnTo>
                    <a:pt x="253026" y="294639"/>
                  </a:lnTo>
                  <a:lnTo>
                    <a:pt x="254328" y="293369"/>
                  </a:lnTo>
                  <a:lnTo>
                    <a:pt x="254198" y="292099"/>
                  </a:lnTo>
                  <a:lnTo>
                    <a:pt x="252635" y="292099"/>
                  </a:lnTo>
                  <a:lnTo>
                    <a:pt x="252635" y="290829"/>
                  </a:lnTo>
                  <a:lnTo>
                    <a:pt x="252331" y="288289"/>
                  </a:lnTo>
                  <a:lnTo>
                    <a:pt x="251116" y="281939"/>
                  </a:lnTo>
                  <a:lnTo>
                    <a:pt x="250248" y="279399"/>
                  </a:lnTo>
                  <a:lnTo>
                    <a:pt x="247990" y="271779"/>
                  </a:lnTo>
                  <a:lnTo>
                    <a:pt x="246732" y="269239"/>
                  </a:lnTo>
                  <a:lnTo>
                    <a:pt x="245343" y="266699"/>
                  </a:lnTo>
                  <a:lnTo>
                    <a:pt x="244040" y="262889"/>
                  </a:lnTo>
                  <a:lnTo>
                    <a:pt x="242217" y="260349"/>
                  </a:lnTo>
                  <a:lnTo>
                    <a:pt x="239873" y="257809"/>
                  </a:lnTo>
                  <a:lnTo>
                    <a:pt x="240134" y="253999"/>
                  </a:lnTo>
                  <a:lnTo>
                    <a:pt x="239656" y="252729"/>
                  </a:lnTo>
                  <a:lnTo>
                    <a:pt x="238441" y="251459"/>
                  </a:lnTo>
                  <a:lnTo>
                    <a:pt x="237312" y="250189"/>
                  </a:lnTo>
                  <a:lnTo>
                    <a:pt x="238007" y="247649"/>
                  </a:lnTo>
                  <a:lnTo>
                    <a:pt x="240524" y="242569"/>
                  </a:lnTo>
                  <a:lnTo>
                    <a:pt x="238875" y="246379"/>
                  </a:lnTo>
                  <a:lnTo>
                    <a:pt x="300775" y="246379"/>
                  </a:lnTo>
                  <a:lnTo>
                    <a:pt x="302598" y="247649"/>
                  </a:lnTo>
                  <a:lnTo>
                    <a:pt x="305637" y="251459"/>
                  </a:lnTo>
                  <a:lnTo>
                    <a:pt x="304074" y="256539"/>
                  </a:lnTo>
                  <a:lnTo>
                    <a:pt x="303466" y="260349"/>
                  </a:lnTo>
                  <a:lnTo>
                    <a:pt x="303813" y="262889"/>
                  </a:lnTo>
                  <a:lnTo>
                    <a:pt x="304248" y="265429"/>
                  </a:lnTo>
                  <a:lnTo>
                    <a:pt x="304942" y="269239"/>
                  </a:lnTo>
                  <a:lnTo>
                    <a:pt x="306852" y="274319"/>
                  </a:lnTo>
                  <a:lnTo>
                    <a:pt x="308024" y="278129"/>
                  </a:lnTo>
                  <a:lnTo>
                    <a:pt x="309413" y="280669"/>
                  </a:lnTo>
                  <a:lnTo>
                    <a:pt x="310802" y="284479"/>
                  </a:lnTo>
                  <a:lnTo>
                    <a:pt x="311497" y="288289"/>
                  </a:lnTo>
                  <a:lnTo>
                    <a:pt x="311497" y="294639"/>
                  </a:lnTo>
                  <a:lnTo>
                    <a:pt x="311236" y="297179"/>
                  </a:lnTo>
                  <a:lnTo>
                    <a:pt x="310715" y="298449"/>
                  </a:lnTo>
                  <a:lnTo>
                    <a:pt x="310281" y="299719"/>
                  </a:lnTo>
                  <a:lnTo>
                    <a:pt x="306158" y="299719"/>
                  </a:lnTo>
                  <a:lnTo>
                    <a:pt x="308502" y="300989"/>
                  </a:lnTo>
                  <a:lnTo>
                    <a:pt x="311280" y="300989"/>
                  </a:lnTo>
                  <a:lnTo>
                    <a:pt x="312538" y="302259"/>
                  </a:lnTo>
                  <a:lnTo>
                    <a:pt x="312538" y="309879"/>
                  </a:lnTo>
                  <a:lnTo>
                    <a:pt x="311887" y="312419"/>
                  </a:lnTo>
                  <a:lnTo>
                    <a:pt x="310585" y="312419"/>
                  </a:lnTo>
                  <a:lnTo>
                    <a:pt x="309370" y="313689"/>
                  </a:lnTo>
                  <a:lnTo>
                    <a:pt x="309674" y="314959"/>
                  </a:lnTo>
                  <a:lnTo>
                    <a:pt x="311497" y="318769"/>
                  </a:lnTo>
                  <a:lnTo>
                    <a:pt x="307243" y="321309"/>
                  </a:lnTo>
                  <a:lnTo>
                    <a:pt x="241783" y="321309"/>
                  </a:lnTo>
                  <a:lnTo>
                    <a:pt x="242508" y="324200"/>
                  </a:lnTo>
                  <a:close/>
                </a:path>
                <a:path w="564515" h="419100">
                  <a:moveTo>
                    <a:pt x="300775" y="246379"/>
                  </a:moveTo>
                  <a:lnTo>
                    <a:pt x="238875" y="246379"/>
                  </a:lnTo>
                  <a:lnTo>
                    <a:pt x="240524" y="242569"/>
                  </a:lnTo>
                  <a:lnTo>
                    <a:pt x="299863" y="242569"/>
                  </a:lnTo>
                  <a:lnTo>
                    <a:pt x="300775" y="246379"/>
                  </a:lnTo>
                  <a:close/>
                </a:path>
                <a:path w="564515" h="419100">
                  <a:moveTo>
                    <a:pt x="45396" y="292099"/>
                  </a:moveTo>
                  <a:lnTo>
                    <a:pt x="32165" y="292099"/>
                  </a:lnTo>
                  <a:lnTo>
                    <a:pt x="32599" y="287019"/>
                  </a:lnTo>
                  <a:lnTo>
                    <a:pt x="33467" y="278129"/>
                  </a:lnTo>
                  <a:lnTo>
                    <a:pt x="41541" y="287019"/>
                  </a:lnTo>
                  <a:lnTo>
                    <a:pt x="45396" y="292099"/>
                  </a:lnTo>
                  <a:close/>
                </a:path>
                <a:path w="564515" h="419100">
                  <a:moveTo>
                    <a:pt x="96713" y="353059"/>
                  </a:moveTo>
                  <a:lnTo>
                    <a:pt x="12023" y="353059"/>
                  </a:lnTo>
                  <a:lnTo>
                    <a:pt x="10591" y="350519"/>
                  </a:lnTo>
                  <a:lnTo>
                    <a:pt x="7813" y="346709"/>
                  </a:lnTo>
                  <a:lnTo>
                    <a:pt x="7813" y="337819"/>
                  </a:lnTo>
                  <a:lnTo>
                    <a:pt x="5512" y="335279"/>
                  </a:lnTo>
                  <a:lnTo>
                    <a:pt x="3255" y="331469"/>
                  </a:lnTo>
                  <a:lnTo>
                    <a:pt x="1085" y="328929"/>
                  </a:lnTo>
                  <a:lnTo>
                    <a:pt x="0" y="325119"/>
                  </a:lnTo>
                  <a:lnTo>
                    <a:pt x="0" y="314959"/>
                  </a:lnTo>
                  <a:lnTo>
                    <a:pt x="1345" y="309879"/>
                  </a:lnTo>
                  <a:lnTo>
                    <a:pt x="4036" y="304799"/>
                  </a:lnTo>
                  <a:lnTo>
                    <a:pt x="6815" y="300989"/>
                  </a:lnTo>
                  <a:lnTo>
                    <a:pt x="9593" y="295909"/>
                  </a:lnTo>
                  <a:lnTo>
                    <a:pt x="12371" y="289559"/>
                  </a:lnTo>
                  <a:lnTo>
                    <a:pt x="18101" y="288289"/>
                  </a:lnTo>
                  <a:lnTo>
                    <a:pt x="31297" y="288289"/>
                  </a:lnTo>
                  <a:lnTo>
                    <a:pt x="32165" y="289559"/>
                  </a:lnTo>
                  <a:lnTo>
                    <a:pt x="32165" y="292099"/>
                  </a:lnTo>
                  <a:lnTo>
                    <a:pt x="45396" y="292099"/>
                  </a:lnTo>
                  <a:lnTo>
                    <a:pt x="46359" y="293369"/>
                  </a:lnTo>
                  <a:lnTo>
                    <a:pt x="47922" y="295909"/>
                  </a:lnTo>
                  <a:lnTo>
                    <a:pt x="49572" y="297179"/>
                  </a:lnTo>
                  <a:lnTo>
                    <a:pt x="52697" y="299719"/>
                  </a:lnTo>
                  <a:lnTo>
                    <a:pt x="57298" y="302259"/>
                  </a:lnTo>
                  <a:lnTo>
                    <a:pt x="57298" y="307339"/>
                  </a:lnTo>
                  <a:lnTo>
                    <a:pt x="58036" y="311149"/>
                  </a:lnTo>
                  <a:lnTo>
                    <a:pt x="60988" y="314959"/>
                  </a:lnTo>
                  <a:lnTo>
                    <a:pt x="62421" y="317499"/>
                  </a:lnTo>
                  <a:lnTo>
                    <a:pt x="63810" y="322579"/>
                  </a:lnTo>
                  <a:lnTo>
                    <a:pt x="63375" y="322579"/>
                  </a:lnTo>
                  <a:lnTo>
                    <a:pt x="64591" y="323849"/>
                  </a:lnTo>
                  <a:lnTo>
                    <a:pt x="67456" y="323849"/>
                  </a:lnTo>
                  <a:lnTo>
                    <a:pt x="70408" y="325119"/>
                  </a:lnTo>
                  <a:lnTo>
                    <a:pt x="70017" y="328929"/>
                  </a:lnTo>
                  <a:lnTo>
                    <a:pt x="68524" y="331469"/>
                  </a:lnTo>
                  <a:lnTo>
                    <a:pt x="67760" y="331469"/>
                  </a:lnTo>
                  <a:lnTo>
                    <a:pt x="66284" y="335279"/>
                  </a:lnTo>
                  <a:lnTo>
                    <a:pt x="78655" y="335279"/>
                  </a:lnTo>
                  <a:lnTo>
                    <a:pt x="78742" y="341629"/>
                  </a:lnTo>
                  <a:lnTo>
                    <a:pt x="79567" y="344169"/>
                  </a:lnTo>
                  <a:lnTo>
                    <a:pt x="80348" y="344169"/>
                  </a:lnTo>
                  <a:lnTo>
                    <a:pt x="82388" y="345439"/>
                  </a:lnTo>
                  <a:lnTo>
                    <a:pt x="88986" y="347979"/>
                  </a:lnTo>
                  <a:lnTo>
                    <a:pt x="91504" y="349249"/>
                  </a:lnTo>
                  <a:lnTo>
                    <a:pt x="93240" y="350519"/>
                  </a:lnTo>
                  <a:lnTo>
                    <a:pt x="94108" y="350519"/>
                  </a:lnTo>
                  <a:lnTo>
                    <a:pt x="94977" y="351789"/>
                  </a:lnTo>
                  <a:lnTo>
                    <a:pt x="95845" y="351789"/>
                  </a:lnTo>
                  <a:lnTo>
                    <a:pt x="96713" y="353059"/>
                  </a:lnTo>
                  <a:close/>
                </a:path>
                <a:path w="564515" h="419100">
                  <a:moveTo>
                    <a:pt x="308502" y="300989"/>
                  </a:moveTo>
                  <a:lnTo>
                    <a:pt x="306158" y="299719"/>
                  </a:lnTo>
                  <a:lnTo>
                    <a:pt x="308978" y="300409"/>
                  </a:lnTo>
                  <a:lnTo>
                    <a:pt x="308502" y="300989"/>
                  </a:lnTo>
                  <a:close/>
                </a:path>
                <a:path w="564515" h="419100">
                  <a:moveTo>
                    <a:pt x="308978" y="300409"/>
                  </a:moveTo>
                  <a:lnTo>
                    <a:pt x="306244" y="299719"/>
                  </a:lnTo>
                  <a:lnTo>
                    <a:pt x="309543" y="299719"/>
                  </a:lnTo>
                  <a:lnTo>
                    <a:pt x="308978" y="300409"/>
                  </a:lnTo>
                  <a:close/>
                </a:path>
                <a:path w="564515" h="419100">
                  <a:moveTo>
                    <a:pt x="311280" y="300989"/>
                  </a:moveTo>
                  <a:lnTo>
                    <a:pt x="308502" y="300989"/>
                  </a:lnTo>
                  <a:lnTo>
                    <a:pt x="308978" y="300409"/>
                  </a:lnTo>
                  <a:lnTo>
                    <a:pt x="311280" y="300989"/>
                  </a:lnTo>
                  <a:close/>
                </a:path>
                <a:path w="564515" h="419100">
                  <a:moveTo>
                    <a:pt x="298561" y="339089"/>
                  </a:moveTo>
                  <a:lnTo>
                    <a:pt x="233536" y="339089"/>
                  </a:lnTo>
                  <a:lnTo>
                    <a:pt x="233449" y="337819"/>
                  </a:lnTo>
                  <a:lnTo>
                    <a:pt x="232320" y="335279"/>
                  </a:lnTo>
                  <a:lnTo>
                    <a:pt x="234491" y="335279"/>
                  </a:lnTo>
                  <a:lnTo>
                    <a:pt x="234838" y="331469"/>
                  </a:lnTo>
                  <a:lnTo>
                    <a:pt x="236270" y="327659"/>
                  </a:lnTo>
                  <a:lnTo>
                    <a:pt x="238962" y="321309"/>
                  </a:lnTo>
                  <a:lnTo>
                    <a:pt x="242434" y="326389"/>
                  </a:lnTo>
                  <a:lnTo>
                    <a:pt x="243693" y="327659"/>
                  </a:lnTo>
                  <a:lnTo>
                    <a:pt x="304824" y="327659"/>
                  </a:lnTo>
                  <a:lnTo>
                    <a:pt x="305234" y="331469"/>
                  </a:lnTo>
                  <a:lnTo>
                    <a:pt x="300211" y="331469"/>
                  </a:lnTo>
                  <a:lnTo>
                    <a:pt x="298040" y="332739"/>
                  </a:lnTo>
                  <a:lnTo>
                    <a:pt x="298677" y="334009"/>
                  </a:lnTo>
                  <a:lnTo>
                    <a:pt x="294307" y="334009"/>
                  </a:lnTo>
                  <a:lnTo>
                    <a:pt x="297953" y="336549"/>
                  </a:lnTo>
                  <a:lnTo>
                    <a:pt x="298561" y="339089"/>
                  </a:lnTo>
                  <a:close/>
                </a:path>
                <a:path w="564515" h="419100">
                  <a:moveTo>
                    <a:pt x="244865" y="326389"/>
                  </a:moveTo>
                  <a:lnTo>
                    <a:pt x="242508" y="324200"/>
                  </a:lnTo>
                  <a:lnTo>
                    <a:pt x="241783" y="321309"/>
                  </a:lnTo>
                  <a:lnTo>
                    <a:pt x="243476" y="321309"/>
                  </a:lnTo>
                  <a:lnTo>
                    <a:pt x="247817" y="325119"/>
                  </a:lnTo>
                  <a:lnTo>
                    <a:pt x="244865" y="326389"/>
                  </a:lnTo>
                  <a:close/>
                </a:path>
                <a:path w="564515" h="419100">
                  <a:moveTo>
                    <a:pt x="304688" y="326389"/>
                  </a:moveTo>
                  <a:lnTo>
                    <a:pt x="244865" y="326389"/>
                  </a:lnTo>
                  <a:lnTo>
                    <a:pt x="247817" y="325119"/>
                  </a:lnTo>
                  <a:lnTo>
                    <a:pt x="243476" y="321309"/>
                  </a:lnTo>
                  <a:lnTo>
                    <a:pt x="307243" y="321309"/>
                  </a:lnTo>
                  <a:lnTo>
                    <a:pt x="304985" y="323849"/>
                  </a:lnTo>
                  <a:lnTo>
                    <a:pt x="304725" y="323849"/>
                  </a:lnTo>
                  <a:lnTo>
                    <a:pt x="304551" y="325119"/>
                  </a:lnTo>
                  <a:lnTo>
                    <a:pt x="304688" y="326389"/>
                  </a:lnTo>
                  <a:close/>
                </a:path>
                <a:path w="564515" h="419100">
                  <a:moveTo>
                    <a:pt x="304824" y="327659"/>
                  </a:moveTo>
                  <a:lnTo>
                    <a:pt x="243693" y="327659"/>
                  </a:lnTo>
                  <a:lnTo>
                    <a:pt x="242738" y="325119"/>
                  </a:lnTo>
                  <a:lnTo>
                    <a:pt x="242508" y="324200"/>
                  </a:lnTo>
                  <a:lnTo>
                    <a:pt x="244865" y="326389"/>
                  </a:lnTo>
                  <a:lnTo>
                    <a:pt x="304688" y="326389"/>
                  </a:lnTo>
                  <a:lnTo>
                    <a:pt x="304824" y="327659"/>
                  </a:lnTo>
                  <a:close/>
                </a:path>
                <a:path w="564515" h="419100">
                  <a:moveTo>
                    <a:pt x="66284" y="335279"/>
                  </a:moveTo>
                  <a:lnTo>
                    <a:pt x="67760" y="331469"/>
                  </a:lnTo>
                  <a:lnTo>
                    <a:pt x="68524" y="331469"/>
                  </a:lnTo>
                  <a:lnTo>
                    <a:pt x="66284" y="335279"/>
                  </a:lnTo>
                  <a:close/>
                </a:path>
                <a:path w="564515" h="419100">
                  <a:moveTo>
                    <a:pt x="78655" y="335279"/>
                  </a:moveTo>
                  <a:lnTo>
                    <a:pt x="66284" y="335279"/>
                  </a:lnTo>
                  <a:lnTo>
                    <a:pt x="68524" y="331469"/>
                  </a:lnTo>
                  <a:lnTo>
                    <a:pt x="71623" y="331469"/>
                  </a:lnTo>
                  <a:lnTo>
                    <a:pt x="74401" y="334009"/>
                  </a:lnTo>
                  <a:lnTo>
                    <a:pt x="78655" y="335279"/>
                  </a:lnTo>
                  <a:close/>
                </a:path>
                <a:path w="564515" h="419100">
                  <a:moveTo>
                    <a:pt x="305506" y="334009"/>
                  </a:moveTo>
                  <a:lnTo>
                    <a:pt x="300211" y="331469"/>
                  </a:lnTo>
                  <a:lnTo>
                    <a:pt x="305234" y="331469"/>
                  </a:lnTo>
                  <a:lnTo>
                    <a:pt x="305506" y="334009"/>
                  </a:lnTo>
                  <a:close/>
                </a:path>
                <a:path w="564515" h="419100">
                  <a:moveTo>
                    <a:pt x="299950" y="336549"/>
                  </a:moveTo>
                  <a:lnTo>
                    <a:pt x="298387" y="336549"/>
                  </a:lnTo>
                  <a:lnTo>
                    <a:pt x="294307" y="334009"/>
                  </a:lnTo>
                  <a:lnTo>
                    <a:pt x="298677" y="334009"/>
                  </a:lnTo>
                  <a:lnTo>
                    <a:pt x="299950" y="336549"/>
                  </a:lnTo>
                  <a:close/>
                </a:path>
                <a:path w="564515" h="419100">
                  <a:moveTo>
                    <a:pt x="284801" y="355599"/>
                  </a:moveTo>
                  <a:lnTo>
                    <a:pt x="193600" y="355599"/>
                  </a:lnTo>
                  <a:lnTo>
                    <a:pt x="194685" y="354329"/>
                  </a:lnTo>
                  <a:lnTo>
                    <a:pt x="194946" y="349249"/>
                  </a:lnTo>
                  <a:lnTo>
                    <a:pt x="202629" y="349249"/>
                  </a:lnTo>
                  <a:lnTo>
                    <a:pt x="205060" y="346709"/>
                  </a:lnTo>
                  <a:lnTo>
                    <a:pt x="208706" y="344169"/>
                  </a:lnTo>
                  <a:lnTo>
                    <a:pt x="218430" y="341629"/>
                  </a:lnTo>
                  <a:lnTo>
                    <a:pt x="223118" y="339089"/>
                  </a:lnTo>
                  <a:lnTo>
                    <a:pt x="227632" y="335279"/>
                  </a:lnTo>
                  <a:lnTo>
                    <a:pt x="230063" y="335279"/>
                  </a:lnTo>
                  <a:lnTo>
                    <a:pt x="231712" y="336549"/>
                  </a:lnTo>
                  <a:lnTo>
                    <a:pt x="232581" y="337819"/>
                  </a:lnTo>
                  <a:lnTo>
                    <a:pt x="233536" y="339089"/>
                  </a:lnTo>
                  <a:lnTo>
                    <a:pt x="298561" y="339089"/>
                  </a:lnTo>
                  <a:lnTo>
                    <a:pt x="298865" y="340359"/>
                  </a:lnTo>
                  <a:lnTo>
                    <a:pt x="295219" y="344169"/>
                  </a:lnTo>
                  <a:lnTo>
                    <a:pt x="294307" y="346709"/>
                  </a:lnTo>
                  <a:lnTo>
                    <a:pt x="294307" y="354329"/>
                  </a:lnTo>
                  <a:lnTo>
                    <a:pt x="284671" y="354329"/>
                  </a:lnTo>
                  <a:lnTo>
                    <a:pt x="284801" y="355599"/>
                  </a:lnTo>
                  <a:close/>
                </a:path>
                <a:path w="564515" h="419100">
                  <a:moveTo>
                    <a:pt x="107782" y="353059"/>
                  </a:moveTo>
                  <a:lnTo>
                    <a:pt x="96713" y="353059"/>
                  </a:lnTo>
                  <a:lnTo>
                    <a:pt x="98015" y="351789"/>
                  </a:lnTo>
                  <a:lnTo>
                    <a:pt x="99752" y="350519"/>
                  </a:lnTo>
                  <a:lnTo>
                    <a:pt x="104613" y="351789"/>
                  </a:lnTo>
                  <a:lnTo>
                    <a:pt x="107782" y="353059"/>
                  </a:lnTo>
                  <a:close/>
                </a:path>
                <a:path w="564515" h="419100">
                  <a:moveTo>
                    <a:pt x="209661" y="412749"/>
                  </a:moveTo>
                  <a:lnTo>
                    <a:pt x="108650" y="412749"/>
                  </a:lnTo>
                  <a:lnTo>
                    <a:pt x="106133" y="411479"/>
                  </a:lnTo>
                  <a:lnTo>
                    <a:pt x="101010" y="411479"/>
                  </a:lnTo>
                  <a:lnTo>
                    <a:pt x="99361" y="410209"/>
                  </a:lnTo>
                  <a:lnTo>
                    <a:pt x="94846" y="408939"/>
                  </a:lnTo>
                  <a:lnTo>
                    <a:pt x="91938" y="407669"/>
                  </a:lnTo>
                  <a:lnTo>
                    <a:pt x="89420" y="406399"/>
                  </a:lnTo>
                  <a:lnTo>
                    <a:pt x="77700" y="406399"/>
                  </a:lnTo>
                  <a:lnTo>
                    <a:pt x="71580" y="405129"/>
                  </a:lnTo>
                  <a:lnTo>
                    <a:pt x="61509" y="398779"/>
                  </a:lnTo>
                  <a:lnTo>
                    <a:pt x="55388" y="397509"/>
                  </a:lnTo>
                  <a:lnTo>
                    <a:pt x="48183" y="396239"/>
                  </a:lnTo>
                  <a:lnTo>
                    <a:pt x="45665" y="392429"/>
                  </a:lnTo>
                  <a:lnTo>
                    <a:pt x="41888" y="388619"/>
                  </a:lnTo>
                  <a:lnTo>
                    <a:pt x="36853" y="386079"/>
                  </a:lnTo>
                  <a:lnTo>
                    <a:pt x="37374" y="383539"/>
                  </a:lnTo>
                  <a:lnTo>
                    <a:pt x="37331" y="382269"/>
                  </a:lnTo>
                  <a:lnTo>
                    <a:pt x="35204" y="382269"/>
                  </a:lnTo>
                  <a:lnTo>
                    <a:pt x="33988" y="380999"/>
                  </a:lnTo>
                  <a:lnTo>
                    <a:pt x="31470" y="379729"/>
                  </a:lnTo>
                  <a:lnTo>
                    <a:pt x="25523" y="372109"/>
                  </a:lnTo>
                  <a:lnTo>
                    <a:pt x="24221" y="372109"/>
                  </a:lnTo>
                  <a:lnTo>
                    <a:pt x="22485" y="370839"/>
                  </a:lnTo>
                  <a:lnTo>
                    <a:pt x="20315" y="368299"/>
                  </a:lnTo>
                  <a:lnTo>
                    <a:pt x="18144" y="367029"/>
                  </a:lnTo>
                  <a:lnTo>
                    <a:pt x="15236" y="363219"/>
                  </a:lnTo>
                  <a:lnTo>
                    <a:pt x="11589" y="359409"/>
                  </a:lnTo>
                  <a:lnTo>
                    <a:pt x="12110" y="355599"/>
                  </a:lnTo>
                  <a:lnTo>
                    <a:pt x="12284" y="353059"/>
                  </a:lnTo>
                  <a:lnTo>
                    <a:pt x="109258" y="353059"/>
                  </a:lnTo>
                  <a:lnTo>
                    <a:pt x="110734" y="354329"/>
                  </a:lnTo>
                  <a:lnTo>
                    <a:pt x="119372" y="354329"/>
                  </a:lnTo>
                  <a:lnTo>
                    <a:pt x="120821" y="355195"/>
                  </a:lnTo>
                  <a:lnTo>
                    <a:pt x="121163" y="358055"/>
                  </a:lnTo>
                  <a:lnTo>
                    <a:pt x="120327" y="358139"/>
                  </a:lnTo>
                  <a:lnTo>
                    <a:pt x="120327" y="361949"/>
                  </a:lnTo>
                  <a:lnTo>
                    <a:pt x="285790" y="361949"/>
                  </a:lnTo>
                  <a:lnTo>
                    <a:pt x="285217" y="363219"/>
                  </a:lnTo>
                  <a:lnTo>
                    <a:pt x="277465" y="363219"/>
                  </a:lnTo>
                  <a:lnTo>
                    <a:pt x="278984" y="364489"/>
                  </a:lnTo>
                  <a:lnTo>
                    <a:pt x="280434" y="365305"/>
                  </a:lnTo>
                  <a:lnTo>
                    <a:pt x="280286" y="367029"/>
                  </a:lnTo>
                  <a:lnTo>
                    <a:pt x="272212" y="372109"/>
                  </a:lnTo>
                  <a:lnTo>
                    <a:pt x="267568" y="375919"/>
                  </a:lnTo>
                  <a:lnTo>
                    <a:pt x="261143" y="383539"/>
                  </a:lnTo>
                  <a:lnTo>
                    <a:pt x="255413" y="386079"/>
                  </a:lnTo>
                  <a:lnTo>
                    <a:pt x="251290" y="387349"/>
                  </a:lnTo>
                  <a:lnTo>
                    <a:pt x="246341" y="387349"/>
                  </a:lnTo>
                  <a:lnTo>
                    <a:pt x="246254" y="389889"/>
                  </a:lnTo>
                  <a:lnTo>
                    <a:pt x="240394" y="393699"/>
                  </a:lnTo>
                  <a:lnTo>
                    <a:pt x="235576" y="393699"/>
                  </a:lnTo>
                  <a:lnTo>
                    <a:pt x="234664" y="394969"/>
                  </a:lnTo>
                  <a:lnTo>
                    <a:pt x="233188" y="396239"/>
                  </a:lnTo>
                  <a:lnTo>
                    <a:pt x="232320" y="397509"/>
                  </a:lnTo>
                  <a:lnTo>
                    <a:pt x="231278" y="400049"/>
                  </a:lnTo>
                  <a:lnTo>
                    <a:pt x="223204" y="403859"/>
                  </a:lnTo>
                  <a:lnTo>
                    <a:pt x="215999" y="407669"/>
                  </a:lnTo>
                  <a:lnTo>
                    <a:pt x="209661" y="412749"/>
                  </a:lnTo>
                  <a:close/>
                </a:path>
                <a:path w="564515" h="419100">
                  <a:moveTo>
                    <a:pt x="286363" y="360679"/>
                  </a:moveTo>
                  <a:lnTo>
                    <a:pt x="121195" y="360679"/>
                  </a:lnTo>
                  <a:lnTo>
                    <a:pt x="121325" y="359409"/>
                  </a:lnTo>
                  <a:lnTo>
                    <a:pt x="121163" y="358055"/>
                  </a:lnTo>
                  <a:lnTo>
                    <a:pt x="121499" y="355599"/>
                  </a:lnTo>
                  <a:lnTo>
                    <a:pt x="120821" y="355195"/>
                  </a:lnTo>
                  <a:lnTo>
                    <a:pt x="120718" y="354329"/>
                  </a:lnTo>
                  <a:lnTo>
                    <a:pt x="129052" y="355599"/>
                  </a:lnTo>
                  <a:lnTo>
                    <a:pt x="134391" y="356869"/>
                  </a:lnTo>
                  <a:lnTo>
                    <a:pt x="139079" y="359409"/>
                  </a:lnTo>
                  <a:lnTo>
                    <a:pt x="286461" y="359409"/>
                  </a:lnTo>
                  <a:lnTo>
                    <a:pt x="286363" y="360679"/>
                  </a:lnTo>
                  <a:close/>
                </a:path>
                <a:path w="564515" h="419100">
                  <a:moveTo>
                    <a:pt x="286461" y="359409"/>
                  </a:moveTo>
                  <a:lnTo>
                    <a:pt x="178537" y="359409"/>
                  </a:lnTo>
                  <a:lnTo>
                    <a:pt x="186959" y="356869"/>
                  </a:lnTo>
                  <a:lnTo>
                    <a:pt x="189954" y="355599"/>
                  </a:lnTo>
                  <a:lnTo>
                    <a:pt x="191690" y="354329"/>
                  </a:lnTo>
                  <a:lnTo>
                    <a:pt x="193600" y="355599"/>
                  </a:lnTo>
                  <a:lnTo>
                    <a:pt x="284801" y="355599"/>
                  </a:lnTo>
                  <a:lnTo>
                    <a:pt x="284931" y="356869"/>
                  </a:lnTo>
                  <a:lnTo>
                    <a:pt x="286471" y="358055"/>
                  </a:lnTo>
                  <a:lnTo>
                    <a:pt x="286461" y="359409"/>
                  </a:lnTo>
                  <a:close/>
                </a:path>
                <a:path w="564515" h="419100">
                  <a:moveTo>
                    <a:pt x="286560" y="358124"/>
                  </a:moveTo>
                  <a:lnTo>
                    <a:pt x="284931" y="356869"/>
                  </a:lnTo>
                  <a:lnTo>
                    <a:pt x="284671" y="354329"/>
                  </a:lnTo>
                  <a:lnTo>
                    <a:pt x="286754" y="355599"/>
                  </a:lnTo>
                  <a:lnTo>
                    <a:pt x="286560" y="358124"/>
                  </a:lnTo>
                  <a:close/>
                </a:path>
                <a:path w="564515" h="419100">
                  <a:moveTo>
                    <a:pt x="289619" y="358139"/>
                  </a:moveTo>
                  <a:lnTo>
                    <a:pt x="286580" y="358139"/>
                  </a:lnTo>
                  <a:lnTo>
                    <a:pt x="286754" y="355599"/>
                  </a:lnTo>
                  <a:lnTo>
                    <a:pt x="284671" y="354329"/>
                  </a:lnTo>
                  <a:lnTo>
                    <a:pt x="294307" y="354329"/>
                  </a:lnTo>
                  <a:lnTo>
                    <a:pt x="292744" y="356869"/>
                  </a:lnTo>
                  <a:lnTo>
                    <a:pt x="289619" y="358139"/>
                  </a:lnTo>
                  <a:close/>
                </a:path>
                <a:path w="564515" h="419100">
                  <a:moveTo>
                    <a:pt x="121163" y="358055"/>
                  </a:moveTo>
                  <a:lnTo>
                    <a:pt x="120821" y="355195"/>
                  </a:lnTo>
                  <a:lnTo>
                    <a:pt x="121499" y="355599"/>
                  </a:lnTo>
                  <a:lnTo>
                    <a:pt x="121163" y="358055"/>
                  </a:lnTo>
                  <a:close/>
                </a:path>
                <a:path w="564515" h="419100">
                  <a:moveTo>
                    <a:pt x="120544" y="361949"/>
                  </a:moveTo>
                  <a:lnTo>
                    <a:pt x="120327" y="361949"/>
                  </a:lnTo>
                  <a:lnTo>
                    <a:pt x="120327" y="358139"/>
                  </a:lnTo>
                  <a:lnTo>
                    <a:pt x="120906" y="359833"/>
                  </a:lnTo>
                  <a:lnTo>
                    <a:pt x="120544" y="361949"/>
                  </a:lnTo>
                  <a:close/>
                </a:path>
                <a:path w="564515" h="419100">
                  <a:moveTo>
                    <a:pt x="120906" y="359833"/>
                  </a:moveTo>
                  <a:lnTo>
                    <a:pt x="120327" y="358139"/>
                  </a:lnTo>
                  <a:lnTo>
                    <a:pt x="121152" y="358139"/>
                  </a:lnTo>
                  <a:lnTo>
                    <a:pt x="120906" y="359833"/>
                  </a:lnTo>
                  <a:close/>
                </a:path>
                <a:path w="564515" h="419100">
                  <a:moveTo>
                    <a:pt x="167425" y="359409"/>
                  </a:moveTo>
                  <a:lnTo>
                    <a:pt x="155878" y="359409"/>
                  </a:lnTo>
                  <a:lnTo>
                    <a:pt x="158960" y="358139"/>
                  </a:lnTo>
                  <a:lnTo>
                    <a:pt x="164864" y="358139"/>
                  </a:lnTo>
                  <a:lnTo>
                    <a:pt x="167425" y="359409"/>
                  </a:lnTo>
                  <a:close/>
                </a:path>
                <a:path w="564515" h="419100">
                  <a:moveTo>
                    <a:pt x="285790" y="361949"/>
                  </a:moveTo>
                  <a:lnTo>
                    <a:pt x="120544" y="361949"/>
                  </a:lnTo>
                  <a:lnTo>
                    <a:pt x="120906" y="359833"/>
                  </a:lnTo>
                  <a:lnTo>
                    <a:pt x="121195" y="360679"/>
                  </a:lnTo>
                  <a:lnTo>
                    <a:pt x="286363" y="360679"/>
                  </a:lnTo>
                  <a:lnTo>
                    <a:pt x="285790" y="361949"/>
                  </a:lnTo>
                  <a:close/>
                </a:path>
                <a:path w="564515" h="419100">
                  <a:moveTo>
                    <a:pt x="280434" y="365305"/>
                  </a:moveTo>
                  <a:lnTo>
                    <a:pt x="278984" y="364489"/>
                  </a:lnTo>
                  <a:lnTo>
                    <a:pt x="277465" y="363219"/>
                  </a:lnTo>
                  <a:lnTo>
                    <a:pt x="278941" y="363219"/>
                  </a:lnTo>
                  <a:lnTo>
                    <a:pt x="280503" y="364489"/>
                  </a:lnTo>
                  <a:lnTo>
                    <a:pt x="280434" y="365305"/>
                  </a:lnTo>
                  <a:close/>
                </a:path>
                <a:path w="564515" h="419100">
                  <a:moveTo>
                    <a:pt x="283498" y="367029"/>
                  </a:moveTo>
                  <a:lnTo>
                    <a:pt x="280434" y="365305"/>
                  </a:lnTo>
                  <a:lnTo>
                    <a:pt x="280503" y="364489"/>
                  </a:lnTo>
                  <a:lnTo>
                    <a:pt x="278941" y="363219"/>
                  </a:lnTo>
                  <a:lnTo>
                    <a:pt x="285217" y="363219"/>
                  </a:lnTo>
                  <a:lnTo>
                    <a:pt x="283498" y="367029"/>
                  </a:lnTo>
                  <a:close/>
                </a:path>
                <a:path w="564515" h="419100">
                  <a:moveTo>
                    <a:pt x="247166" y="388619"/>
                  </a:moveTo>
                  <a:lnTo>
                    <a:pt x="246645" y="387349"/>
                  </a:lnTo>
                  <a:lnTo>
                    <a:pt x="251290" y="387349"/>
                  </a:lnTo>
                  <a:lnTo>
                    <a:pt x="247166" y="388619"/>
                  </a:lnTo>
                  <a:close/>
                </a:path>
                <a:path w="564515" h="419100">
                  <a:moveTo>
                    <a:pt x="124364" y="419099"/>
                  </a:moveTo>
                  <a:lnTo>
                    <a:pt x="118981" y="416559"/>
                  </a:lnTo>
                  <a:lnTo>
                    <a:pt x="115205" y="415289"/>
                  </a:lnTo>
                  <a:lnTo>
                    <a:pt x="113034" y="414019"/>
                  </a:lnTo>
                  <a:lnTo>
                    <a:pt x="110951" y="412749"/>
                  </a:lnTo>
                  <a:lnTo>
                    <a:pt x="186742" y="412749"/>
                  </a:lnTo>
                  <a:lnTo>
                    <a:pt x="186828" y="414019"/>
                  </a:lnTo>
                  <a:lnTo>
                    <a:pt x="157398" y="414019"/>
                  </a:lnTo>
                  <a:lnTo>
                    <a:pt x="156819" y="415289"/>
                  </a:lnTo>
                  <a:lnTo>
                    <a:pt x="131179" y="415289"/>
                  </a:lnTo>
                  <a:lnTo>
                    <a:pt x="128010" y="416559"/>
                  </a:lnTo>
                  <a:lnTo>
                    <a:pt x="124364" y="419099"/>
                  </a:lnTo>
                  <a:close/>
                </a:path>
                <a:path w="564515" h="419100">
                  <a:moveTo>
                    <a:pt x="192602" y="416559"/>
                  </a:moveTo>
                  <a:lnTo>
                    <a:pt x="189259" y="415289"/>
                  </a:lnTo>
                  <a:lnTo>
                    <a:pt x="186742" y="412749"/>
                  </a:lnTo>
                  <a:lnTo>
                    <a:pt x="200936" y="412749"/>
                  </a:lnTo>
                  <a:lnTo>
                    <a:pt x="192602" y="416559"/>
                  </a:lnTo>
                  <a:close/>
                </a:path>
                <a:path w="564515" h="419100">
                  <a:moveTo>
                    <a:pt x="171766" y="419099"/>
                  </a:moveTo>
                  <a:lnTo>
                    <a:pt x="158526" y="419099"/>
                  </a:lnTo>
                  <a:lnTo>
                    <a:pt x="155661" y="417829"/>
                  </a:lnTo>
                  <a:lnTo>
                    <a:pt x="157398" y="414019"/>
                  </a:lnTo>
                  <a:lnTo>
                    <a:pt x="157658" y="414019"/>
                  </a:lnTo>
                  <a:lnTo>
                    <a:pt x="157311" y="416559"/>
                  </a:lnTo>
                  <a:lnTo>
                    <a:pt x="177756" y="416559"/>
                  </a:lnTo>
                  <a:lnTo>
                    <a:pt x="171766" y="419099"/>
                  </a:lnTo>
                  <a:close/>
                </a:path>
                <a:path w="564515" h="419100">
                  <a:moveTo>
                    <a:pt x="177756" y="416559"/>
                  </a:moveTo>
                  <a:lnTo>
                    <a:pt x="157311" y="416559"/>
                  </a:lnTo>
                  <a:lnTo>
                    <a:pt x="157658" y="414019"/>
                  </a:lnTo>
                  <a:lnTo>
                    <a:pt x="186828" y="414019"/>
                  </a:lnTo>
                  <a:lnTo>
                    <a:pt x="183833" y="415289"/>
                  </a:lnTo>
                  <a:lnTo>
                    <a:pt x="177756" y="416559"/>
                  </a:lnTo>
                  <a:close/>
                </a:path>
                <a:path w="564515" h="419100">
                  <a:moveTo>
                    <a:pt x="148542" y="419099"/>
                  </a:moveTo>
                  <a:lnTo>
                    <a:pt x="140382" y="419099"/>
                  </a:lnTo>
                  <a:lnTo>
                    <a:pt x="136562" y="417829"/>
                  </a:lnTo>
                  <a:lnTo>
                    <a:pt x="131179" y="415289"/>
                  </a:lnTo>
                  <a:lnTo>
                    <a:pt x="156819" y="415289"/>
                  </a:lnTo>
                  <a:lnTo>
                    <a:pt x="156240" y="416559"/>
                  </a:lnTo>
                  <a:lnTo>
                    <a:pt x="154923" y="416559"/>
                  </a:lnTo>
                  <a:lnTo>
                    <a:pt x="151103" y="417829"/>
                  </a:lnTo>
                  <a:lnTo>
                    <a:pt x="148542" y="419099"/>
                  </a:lnTo>
                  <a:close/>
                </a:path>
                <a:path w="564515" h="419100">
                  <a:moveTo>
                    <a:pt x="487579" y="16323"/>
                  </a:moveTo>
                  <a:lnTo>
                    <a:pt x="396856" y="16323"/>
                  </a:lnTo>
                  <a:lnTo>
                    <a:pt x="402759" y="13783"/>
                  </a:lnTo>
                  <a:lnTo>
                    <a:pt x="406579" y="11243"/>
                  </a:lnTo>
                  <a:lnTo>
                    <a:pt x="411267" y="8703"/>
                  </a:lnTo>
                  <a:lnTo>
                    <a:pt x="419992" y="8703"/>
                  </a:lnTo>
                  <a:lnTo>
                    <a:pt x="422423" y="7433"/>
                  </a:lnTo>
                  <a:lnTo>
                    <a:pt x="424681" y="6163"/>
                  </a:lnTo>
                  <a:lnTo>
                    <a:pt x="435967" y="6163"/>
                  </a:lnTo>
                  <a:lnTo>
                    <a:pt x="437356" y="7433"/>
                  </a:lnTo>
                  <a:lnTo>
                    <a:pt x="437616" y="11243"/>
                  </a:lnTo>
                  <a:lnTo>
                    <a:pt x="471344" y="11243"/>
                  </a:lnTo>
                  <a:lnTo>
                    <a:pt x="473775" y="13783"/>
                  </a:lnTo>
                  <a:lnTo>
                    <a:pt x="477595" y="13783"/>
                  </a:lnTo>
                  <a:lnTo>
                    <a:pt x="483499" y="15053"/>
                  </a:lnTo>
                  <a:lnTo>
                    <a:pt x="487579" y="16323"/>
                  </a:lnTo>
                  <a:close/>
                </a:path>
                <a:path w="564515" h="419100">
                  <a:moveTo>
                    <a:pt x="471344" y="11243"/>
                  </a:moveTo>
                  <a:lnTo>
                    <a:pt x="437616" y="11243"/>
                  </a:lnTo>
                  <a:lnTo>
                    <a:pt x="437703" y="8703"/>
                  </a:lnTo>
                  <a:lnTo>
                    <a:pt x="438180" y="8703"/>
                  </a:lnTo>
                  <a:lnTo>
                    <a:pt x="439135" y="7433"/>
                  </a:lnTo>
                  <a:lnTo>
                    <a:pt x="440090" y="7433"/>
                  </a:lnTo>
                  <a:lnTo>
                    <a:pt x="441523" y="6163"/>
                  </a:lnTo>
                  <a:lnTo>
                    <a:pt x="447687" y="6163"/>
                  </a:lnTo>
                  <a:lnTo>
                    <a:pt x="453200" y="7433"/>
                  </a:lnTo>
                  <a:lnTo>
                    <a:pt x="466743" y="9973"/>
                  </a:lnTo>
                  <a:lnTo>
                    <a:pt x="471344" y="11243"/>
                  </a:lnTo>
                  <a:close/>
                </a:path>
                <a:path w="564515" h="419100">
                  <a:moveTo>
                    <a:pt x="497433" y="21403"/>
                  </a:moveTo>
                  <a:lnTo>
                    <a:pt x="382705" y="21403"/>
                  </a:lnTo>
                  <a:lnTo>
                    <a:pt x="383833" y="18863"/>
                  </a:lnTo>
                  <a:lnTo>
                    <a:pt x="384702" y="15053"/>
                  </a:lnTo>
                  <a:lnTo>
                    <a:pt x="391821" y="16323"/>
                  </a:lnTo>
                  <a:lnTo>
                    <a:pt x="492788" y="16323"/>
                  </a:lnTo>
                  <a:lnTo>
                    <a:pt x="494524" y="18863"/>
                  </a:lnTo>
                  <a:lnTo>
                    <a:pt x="495783" y="20133"/>
                  </a:lnTo>
                  <a:lnTo>
                    <a:pt x="497433" y="21403"/>
                  </a:lnTo>
                  <a:close/>
                </a:path>
                <a:path w="564515" h="419100">
                  <a:moveTo>
                    <a:pt x="520526" y="26483"/>
                  </a:moveTo>
                  <a:lnTo>
                    <a:pt x="381316" y="26483"/>
                  </a:lnTo>
                  <a:lnTo>
                    <a:pt x="380013" y="22673"/>
                  </a:lnTo>
                  <a:lnTo>
                    <a:pt x="380013" y="21403"/>
                  </a:lnTo>
                  <a:lnTo>
                    <a:pt x="497433" y="21403"/>
                  </a:lnTo>
                  <a:lnTo>
                    <a:pt x="500384" y="20133"/>
                  </a:lnTo>
                  <a:lnTo>
                    <a:pt x="505420" y="20133"/>
                  </a:lnTo>
                  <a:lnTo>
                    <a:pt x="507417" y="23943"/>
                  </a:lnTo>
                  <a:lnTo>
                    <a:pt x="508806" y="25213"/>
                  </a:lnTo>
                  <a:lnTo>
                    <a:pt x="520200" y="25213"/>
                  </a:lnTo>
                  <a:lnTo>
                    <a:pt x="520526" y="26483"/>
                  </a:lnTo>
                  <a:close/>
                </a:path>
                <a:path w="564515" h="419100">
                  <a:moveTo>
                    <a:pt x="522088" y="31563"/>
                  </a:moveTo>
                  <a:lnTo>
                    <a:pt x="362824" y="31563"/>
                  </a:lnTo>
                  <a:lnTo>
                    <a:pt x="364213" y="30293"/>
                  </a:lnTo>
                  <a:lnTo>
                    <a:pt x="366731" y="27753"/>
                  </a:lnTo>
                  <a:lnTo>
                    <a:pt x="374023" y="23943"/>
                  </a:lnTo>
                  <a:lnTo>
                    <a:pt x="377669" y="23943"/>
                  </a:lnTo>
                  <a:lnTo>
                    <a:pt x="381316" y="26483"/>
                  </a:lnTo>
                  <a:lnTo>
                    <a:pt x="520526" y="26483"/>
                  </a:lnTo>
                  <a:lnTo>
                    <a:pt x="521177" y="29023"/>
                  </a:lnTo>
                  <a:lnTo>
                    <a:pt x="522088" y="31563"/>
                  </a:lnTo>
                  <a:close/>
                </a:path>
                <a:path w="564515" h="419100">
                  <a:moveTo>
                    <a:pt x="520200" y="25213"/>
                  </a:moveTo>
                  <a:lnTo>
                    <a:pt x="513884" y="25213"/>
                  </a:lnTo>
                  <a:lnTo>
                    <a:pt x="519875" y="23943"/>
                  </a:lnTo>
                  <a:lnTo>
                    <a:pt x="520200" y="25213"/>
                  </a:lnTo>
                  <a:close/>
                </a:path>
                <a:path w="564515" h="419100">
                  <a:moveTo>
                    <a:pt x="338298" y="79823"/>
                  </a:moveTo>
                  <a:lnTo>
                    <a:pt x="336475" y="79823"/>
                  </a:lnTo>
                  <a:lnTo>
                    <a:pt x="335867" y="77283"/>
                  </a:lnTo>
                  <a:lnTo>
                    <a:pt x="334305" y="76013"/>
                  </a:lnTo>
                  <a:lnTo>
                    <a:pt x="333263" y="74743"/>
                  </a:lnTo>
                  <a:lnTo>
                    <a:pt x="332221" y="68393"/>
                  </a:lnTo>
                  <a:lnTo>
                    <a:pt x="332035" y="67484"/>
                  </a:lnTo>
                  <a:lnTo>
                    <a:pt x="331961" y="59503"/>
                  </a:lnTo>
                  <a:lnTo>
                    <a:pt x="333610" y="54423"/>
                  </a:lnTo>
                  <a:lnTo>
                    <a:pt x="336909" y="50613"/>
                  </a:lnTo>
                  <a:lnTo>
                    <a:pt x="340295" y="46803"/>
                  </a:lnTo>
                  <a:lnTo>
                    <a:pt x="343377" y="41723"/>
                  </a:lnTo>
                  <a:lnTo>
                    <a:pt x="346155" y="35373"/>
                  </a:lnTo>
                  <a:lnTo>
                    <a:pt x="350583" y="35373"/>
                  </a:lnTo>
                  <a:lnTo>
                    <a:pt x="353838" y="34103"/>
                  </a:lnTo>
                  <a:lnTo>
                    <a:pt x="358006" y="31563"/>
                  </a:lnTo>
                  <a:lnTo>
                    <a:pt x="360306" y="30293"/>
                  </a:lnTo>
                  <a:lnTo>
                    <a:pt x="362824" y="31563"/>
                  </a:lnTo>
                  <a:lnTo>
                    <a:pt x="523217" y="31563"/>
                  </a:lnTo>
                  <a:lnTo>
                    <a:pt x="525648" y="32833"/>
                  </a:lnTo>
                  <a:lnTo>
                    <a:pt x="529902" y="34103"/>
                  </a:lnTo>
                  <a:lnTo>
                    <a:pt x="532072" y="41723"/>
                  </a:lnTo>
                  <a:lnTo>
                    <a:pt x="534981" y="46803"/>
                  </a:lnTo>
                  <a:lnTo>
                    <a:pt x="542273" y="53153"/>
                  </a:lnTo>
                  <a:lnTo>
                    <a:pt x="544444" y="58233"/>
                  </a:lnTo>
                  <a:lnTo>
                    <a:pt x="435836" y="58233"/>
                  </a:lnTo>
                  <a:lnTo>
                    <a:pt x="435619" y="59503"/>
                  </a:lnTo>
                  <a:lnTo>
                    <a:pt x="434404" y="59503"/>
                  </a:lnTo>
                  <a:lnTo>
                    <a:pt x="429542" y="62043"/>
                  </a:lnTo>
                  <a:lnTo>
                    <a:pt x="426808" y="63313"/>
                  </a:lnTo>
                  <a:lnTo>
                    <a:pt x="423769" y="63313"/>
                  </a:lnTo>
                  <a:lnTo>
                    <a:pt x="420730" y="64583"/>
                  </a:lnTo>
                  <a:lnTo>
                    <a:pt x="418126" y="64583"/>
                  </a:lnTo>
                  <a:lnTo>
                    <a:pt x="415955" y="65853"/>
                  </a:lnTo>
                  <a:lnTo>
                    <a:pt x="413698" y="65853"/>
                  </a:lnTo>
                  <a:lnTo>
                    <a:pt x="412439" y="68393"/>
                  </a:lnTo>
                  <a:lnTo>
                    <a:pt x="411658" y="69663"/>
                  </a:lnTo>
                  <a:lnTo>
                    <a:pt x="410095" y="70933"/>
                  </a:lnTo>
                  <a:lnTo>
                    <a:pt x="403975" y="70933"/>
                  </a:lnTo>
                  <a:lnTo>
                    <a:pt x="402108" y="72203"/>
                  </a:lnTo>
                  <a:lnTo>
                    <a:pt x="394902" y="72203"/>
                  </a:lnTo>
                  <a:lnTo>
                    <a:pt x="395687" y="72562"/>
                  </a:lnTo>
                  <a:lnTo>
                    <a:pt x="395141" y="73473"/>
                  </a:lnTo>
                  <a:lnTo>
                    <a:pt x="386872" y="73473"/>
                  </a:lnTo>
                  <a:lnTo>
                    <a:pt x="387002" y="74743"/>
                  </a:lnTo>
                  <a:lnTo>
                    <a:pt x="388001" y="76013"/>
                  </a:lnTo>
                  <a:lnTo>
                    <a:pt x="387436" y="76013"/>
                  </a:lnTo>
                  <a:lnTo>
                    <a:pt x="387697" y="77283"/>
                  </a:lnTo>
                  <a:lnTo>
                    <a:pt x="341510" y="77283"/>
                  </a:lnTo>
                  <a:lnTo>
                    <a:pt x="341641" y="78553"/>
                  </a:lnTo>
                  <a:lnTo>
                    <a:pt x="341337" y="78553"/>
                  </a:lnTo>
                  <a:lnTo>
                    <a:pt x="338298" y="79823"/>
                  </a:lnTo>
                  <a:close/>
                </a:path>
                <a:path w="564515" h="419100">
                  <a:moveTo>
                    <a:pt x="445256" y="63313"/>
                  </a:moveTo>
                  <a:lnTo>
                    <a:pt x="438658" y="63313"/>
                  </a:lnTo>
                  <a:lnTo>
                    <a:pt x="436791" y="62043"/>
                  </a:lnTo>
                  <a:lnTo>
                    <a:pt x="436271" y="60773"/>
                  </a:lnTo>
                  <a:lnTo>
                    <a:pt x="435836" y="58233"/>
                  </a:lnTo>
                  <a:lnTo>
                    <a:pt x="544444" y="58233"/>
                  </a:lnTo>
                  <a:lnTo>
                    <a:pt x="544860" y="62043"/>
                  </a:lnTo>
                  <a:lnTo>
                    <a:pt x="447340" y="62043"/>
                  </a:lnTo>
                  <a:lnTo>
                    <a:pt x="445256" y="63313"/>
                  </a:lnTo>
                  <a:close/>
                </a:path>
                <a:path w="564515" h="419100">
                  <a:moveTo>
                    <a:pt x="461187" y="68393"/>
                  </a:moveTo>
                  <a:lnTo>
                    <a:pt x="453547" y="63313"/>
                  </a:lnTo>
                  <a:lnTo>
                    <a:pt x="450465" y="62043"/>
                  </a:lnTo>
                  <a:lnTo>
                    <a:pt x="467134" y="62043"/>
                  </a:lnTo>
                  <a:lnTo>
                    <a:pt x="463487" y="67123"/>
                  </a:lnTo>
                  <a:lnTo>
                    <a:pt x="463518" y="67484"/>
                  </a:lnTo>
                  <a:lnTo>
                    <a:pt x="461187" y="68393"/>
                  </a:lnTo>
                  <a:close/>
                </a:path>
                <a:path w="564515" h="419100">
                  <a:moveTo>
                    <a:pt x="463518" y="67484"/>
                  </a:moveTo>
                  <a:lnTo>
                    <a:pt x="463487" y="67123"/>
                  </a:lnTo>
                  <a:lnTo>
                    <a:pt x="467134" y="62043"/>
                  </a:lnTo>
                  <a:lnTo>
                    <a:pt x="464442" y="67123"/>
                  </a:lnTo>
                  <a:lnTo>
                    <a:pt x="463518" y="67484"/>
                  </a:lnTo>
                  <a:close/>
                </a:path>
                <a:path w="564515" h="419100">
                  <a:moveTo>
                    <a:pt x="463704" y="69663"/>
                  </a:moveTo>
                  <a:lnTo>
                    <a:pt x="463518" y="67484"/>
                  </a:lnTo>
                  <a:lnTo>
                    <a:pt x="464442" y="67123"/>
                  </a:lnTo>
                  <a:lnTo>
                    <a:pt x="467134" y="62043"/>
                  </a:lnTo>
                  <a:lnTo>
                    <a:pt x="544860" y="62043"/>
                  </a:lnTo>
                  <a:lnTo>
                    <a:pt x="545138" y="64583"/>
                  </a:lnTo>
                  <a:lnTo>
                    <a:pt x="546397" y="65853"/>
                  </a:lnTo>
                  <a:lnTo>
                    <a:pt x="471865" y="65853"/>
                  </a:lnTo>
                  <a:lnTo>
                    <a:pt x="463704" y="69663"/>
                  </a:lnTo>
                  <a:close/>
                </a:path>
                <a:path w="564515" h="419100">
                  <a:moveTo>
                    <a:pt x="471301" y="74743"/>
                  </a:moveTo>
                  <a:lnTo>
                    <a:pt x="473037" y="68393"/>
                  </a:lnTo>
                  <a:lnTo>
                    <a:pt x="471865" y="65853"/>
                  </a:lnTo>
                  <a:lnTo>
                    <a:pt x="546397" y="65853"/>
                  </a:lnTo>
                  <a:lnTo>
                    <a:pt x="547656" y="67123"/>
                  </a:lnTo>
                  <a:lnTo>
                    <a:pt x="549479" y="70933"/>
                  </a:lnTo>
                  <a:lnTo>
                    <a:pt x="476336" y="70933"/>
                  </a:lnTo>
                  <a:lnTo>
                    <a:pt x="471301" y="74743"/>
                  </a:lnTo>
                  <a:close/>
                </a:path>
                <a:path w="564515" h="419100">
                  <a:moveTo>
                    <a:pt x="480026" y="74743"/>
                  </a:moveTo>
                  <a:lnTo>
                    <a:pt x="479505" y="72203"/>
                  </a:lnTo>
                  <a:lnTo>
                    <a:pt x="479071" y="70933"/>
                  </a:lnTo>
                  <a:lnTo>
                    <a:pt x="483672" y="70933"/>
                  </a:lnTo>
                  <a:lnTo>
                    <a:pt x="481415" y="73473"/>
                  </a:lnTo>
                  <a:lnTo>
                    <a:pt x="480026" y="74743"/>
                  </a:lnTo>
                  <a:close/>
                </a:path>
                <a:path w="564515" h="419100">
                  <a:moveTo>
                    <a:pt x="560635" y="133163"/>
                  </a:moveTo>
                  <a:lnTo>
                    <a:pt x="500037" y="133163"/>
                  </a:lnTo>
                  <a:lnTo>
                    <a:pt x="499169" y="128083"/>
                  </a:lnTo>
                  <a:lnTo>
                    <a:pt x="499169" y="111573"/>
                  </a:lnTo>
                  <a:lnTo>
                    <a:pt x="499343" y="110303"/>
                  </a:lnTo>
                  <a:lnTo>
                    <a:pt x="500037" y="106493"/>
                  </a:lnTo>
                  <a:lnTo>
                    <a:pt x="500211" y="105223"/>
                  </a:lnTo>
                  <a:lnTo>
                    <a:pt x="500211" y="102683"/>
                  </a:lnTo>
                  <a:lnTo>
                    <a:pt x="496174" y="98873"/>
                  </a:lnTo>
                  <a:lnTo>
                    <a:pt x="493569" y="96333"/>
                  </a:lnTo>
                  <a:lnTo>
                    <a:pt x="492875" y="91253"/>
                  </a:lnTo>
                  <a:lnTo>
                    <a:pt x="494090" y="84903"/>
                  </a:lnTo>
                  <a:lnTo>
                    <a:pt x="493656" y="84903"/>
                  </a:lnTo>
                  <a:lnTo>
                    <a:pt x="491616" y="83633"/>
                  </a:lnTo>
                  <a:lnTo>
                    <a:pt x="487970" y="81093"/>
                  </a:lnTo>
                  <a:lnTo>
                    <a:pt x="484410" y="78553"/>
                  </a:lnTo>
                  <a:lnTo>
                    <a:pt x="482978" y="76013"/>
                  </a:lnTo>
                  <a:lnTo>
                    <a:pt x="483672" y="70933"/>
                  </a:lnTo>
                  <a:lnTo>
                    <a:pt x="549479" y="70933"/>
                  </a:lnTo>
                  <a:lnTo>
                    <a:pt x="550608" y="74743"/>
                  </a:lnTo>
                  <a:lnTo>
                    <a:pt x="551823" y="79823"/>
                  </a:lnTo>
                  <a:lnTo>
                    <a:pt x="552908" y="83633"/>
                  </a:lnTo>
                  <a:lnTo>
                    <a:pt x="553863" y="86173"/>
                  </a:lnTo>
                  <a:lnTo>
                    <a:pt x="562458" y="93793"/>
                  </a:lnTo>
                  <a:lnTo>
                    <a:pt x="563283" y="96333"/>
                  </a:lnTo>
                  <a:lnTo>
                    <a:pt x="555947" y="96333"/>
                  </a:lnTo>
                  <a:lnTo>
                    <a:pt x="552561" y="97603"/>
                  </a:lnTo>
                  <a:lnTo>
                    <a:pt x="553516" y="97603"/>
                  </a:lnTo>
                  <a:lnTo>
                    <a:pt x="556680" y="97983"/>
                  </a:lnTo>
                  <a:lnTo>
                    <a:pt x="557075" y="98873"/>
                  </a:lnTo>
                  <a:lnTo>
                    <a:pt x="557510" y="102683"/>
                  </a:lnTo>
                  <a:lnTo>
                    <a:pt x="557249" y="106493"/>
                  </a:lnTo>
                  <a:lnTo>
                    <a:pt x="557133" y="109033"/>
                  </a:lnTo>
                  <a:lnTo>
                    <a:pt x="552995" y="109033"/>
                  </a:lnTo>
                  <a:lnTo>
                    <a:pt x="551780" y="112843"/>
                  </a:lnTo>
                  <a:lnTo>
                    <a:pt x="550651" y="116653"/>
                  </a:lnTo>
                  <a:lnTo>
                    <a:pt x="552387" y="117923"/>
                  </a:lnTo>
                  <a:lnTo>
                    <a:pt x="558434" y="117923"/>
                  </a:lnTo>
                  <a:lnTo>
                    <a:pt x="558942" y="119193"/>
                  </a:lnTo>
                  <a:lnTo>
                    <a:pt x="559637" y="120463"/>
                  </a:lnTo>
                  <a:lnTo>
                    <a:pt x="560071" y="123003"/>
                  </a:lnTo>
                  <a:lnTo>
                    <a:pt x="560244" y="126813"/>
                  </a:lnTo>
                  <a:lnTo>
                    <a:pt x="560505" y="130623"/>
                  </a:lnTo>
                  <a:lnTo>
                    <a:pt x="560635" y="133163"/>
                  </a:lnTo>
                  <a:close/>
                </a:path>
                <a:path w="564515" h="419100">
                  <a:moveTo>
                    <a:pt x="395687" y="72562"/>
                  </a:moveTo>
                  <a:lnTo>
                    <a:pt x="394902" y="72203"/>
                  </a:lnTo>
                  <a:lnTo>
                    <a:pt x="395901" y="72203"/>
                  </a:lnTo>
                  <a:lnTo>
                    <a:pt x="395687" y="72562"/>
                  </a:lnTo>
                  <a:close/>
                </a:path>
                <a:path w="564515" h="419100">
                  <a:moveTo>
                    <a:pt x="400242" y="73473"/>
                  </a:moveTo>
                  <a:lnTo>
                    <a:pt x="397681" y="73473"/>
                  </a:lnTo>
                  <a:lnTo>
                    <a:pt x="395687" y="72562"/>
                  </a:lnTo>
                  <a:lnTo>
                    <a:pt x="395901" y="72203"/>
                  </a:lnTo>
                  <a:lnTo>
                    <a:pt x="402108" y="72203"/>
                  </a:lnTo>
                  <a:lnTo>
                    <a:pt x="400242" y="73473"/>
                  </a:lnTo>
                  <a:close/>
                </a:path>
                <a:path w="564515" h="419100">
                  <a:moveTo>
                    <a:pt x="390431" y="78553"/>
                  </a:moveTo>
                  <a:lnTo>
                    <a:pt x="388608" y="76013"/>
                  </a:lnTo>
                  <a:lnTo>
                    <a:pt x="386872" y="73473"/>
                  </a:lnTo>
                  <a:lnTo>
                    <a:pt x="395141" y="73473"/>
                  </a:lnTo>
                  <a:lnTo>
                    <a:pt x="392862" y="77283"/>
                  </a:lnTo>
                  <a:lnTo>
                    <a:pt x="390431" y="78553"/>
                  </a:lnTo>
                  <a:close/>
                </a:path>
                <a:path w="564515" h="419100">
                  <a:moveTo>
                    <a:pt x="388999" y="77283"/>
                  </a:moveTo>
                  <a:lnTo>
                    <a:pt x="387870" y="76013"/>
                  </a:lnTo>
                  <a:lnTo>
                    <a:pt x="388001" y="76013"/>
                  </a:lnTo>
                  <a:lnTo>
                    <a:pt x="388999" y="77283"/>
                  </a:lnTo>
                  <a:close/>
                </a:path>
                <a:path w="564515" h="419100">
                  <a:moveTo>
                    <a:pt x="363518" y="92523"/>
                  </a:moveTo>
                  <a:lnTo>
                    <a:pt x="352753" y="92523"/>
                  </a:lnTo>
                  <a:lnTo>
                    <a:pt x="348760" y="89983"/>
                  </a:lnTo>
                  <a:lnTo>
                    <a:pt x="341641" y="86173"/>
                  </a:lnTo>
                  <a:lnTo>
                    <a:pt x="338776" y="83633"/>
                  </a:lnTo>
                  <a:lnTo>
                    <a:pt x="340165" y="81093"/>
                  </a:lnTo>
                  <a:lnTo>
                    <a:pt x="341641" y="78553"/>
                  </a:lnTo>
                  <a:lnTo>
                    <a:pt x="341510" y="77283"/>
                  </a:lnTo>
                  <a:lnTo>
                    <a:pt x="343941" y="77283"/>
                  </a:lnTo>
                  <a:lnTo>
                    <a:pt x="344462" y="78553"/>
                  </a:lnTo>
                  <a:lnTo>
                    <a:pt x="387957" y="78553"/>
                  </a:lnTo>
                  <a:lnTo>
                    <a:pt x="387176" y="79823"/>
                  </a:lnTo>
                  <a:lnTo>
                    <a:pt x="385353" y="82363"/>
                  </a:lnTo>
                  <a:lnTo>
                    <a:pt x="383182" y="83633"/>
                  </a:lnTo>
                  <a:lnTo>
                    <a:pt x="381402" y="84903"/>
                  </a:lnTo>
                  <a:lnTo>
                    <a:pt x="378234" y="84903"/>
                  </a:lnTo>
                  <a:lnTo>
                    <a:pt x="377669" y="86173"/>
                  </a:lnTo>
                  <a:lnTo>
                    <a:pt x="376367" y="88713"/>
                  </a:lnTo>
                  <a:lnTo>
                    <a:pt x="375152" y="89983"/>
                  </a:lnTo>
                  <a:lnTo>
                    <a:pt x="372677" y="91253"/>
                  </a:lnTo>
                  <a:lnTo>
                    <a:pt x="366513" y="91253"/>
                  </a:lnTo>
                  <a:lnTo>
                    <a:pt x="363518" y="92523"/>
                  </a:lnTo>
                  <a:close/>
                </a:path>
                <a:path w="564515" h="419100">
                  <a:moveTo>
                    <a:pt x="387957" y="78553"/>
                  </a:moveTo>
                  <a:lnTo>
                    <a:pt x="344462" y="78553"/>
                  </a:lnTo>
                  <a:lnTo>
                    <a:pt x="343941" y="77283"/>
                  </a:lnTo>
                  <a:lnTo>
                    <a:pt x="387697" y="77283"/>
                  </a:lnTo>
                  <a:lnTo>
                    <a:pt x="387957" y="78553"/>
                  </a:lnTo>
                  <a:close/>
                </a:path>
                <a:path w="564515" h="419100">
                  <a:moveTo>
                    <a:pt x="556680" y="97983"/>
                  </a:moveTo>
                  <a:lnTo>
                    <a:pt x="553516" y="97603"/>
                  </a:lnTo>
                  <a:lnTo>
                    <a:pt x="552561" y="97603"/>
                  </a:lnTo>
                  <a:lnTo>
                    <a:pt x="555947" y="96333"/>
                  </a:lnTo>
                  <a:lnTo>
                    <a:pt x="556680" y="97983"/>
                  </a:lnTo>
                  <a:close/>
                </a:path>
                <a:path w="564515" h="419100">
                  <a:moveTo>
                    <a:pt x="564108" y="98873"/>
                  </a:moveTo>
                  <a:lnTo>
                    <a:pt x="556680" y="97983"/>
                  </a:lnTo>
                  <a:lnTo>
                    <a:pt x="555947" y="96333"/>
                  </a:lnTo>
                  <a:lnTo>
                    <a:pt x="563283" y="96333"/>
                  </a:lnTo>
                  <a:lnTo>
                    <a:pt x="564108" y="98873"/>
                  </a:lnTo>
                  <a:close/>
                </a:path>
                <a:path w="564515" h="419100">
                  <a:moveTo>
                    <a:pt x="552387" y="117923"/>
                  </a:moveTo>
                  <a:lnTo>
                    <a:pt x="550651" y="116653"/>
                  </a:lnTo>
                  <a:lnTo>
                    <a:pt x="551780" y="112843"/>
                  </a:lnTo>
                  <a:lnTo>
                    <a:pt x="552995" y="109033"/>
                  </a:lnTo>
                  <a:lnTo>
                    <a:pt x="555383" y="110303"/>
                  </a:lnTo>
                  <a:lnTo>
                    <a:pt x="556908" y="114113"/>
                  </a:lnTo>
                  <a:lnTo>
                    <a:pt x="556989" y="116653"/>
                  </a:lnTo>
                  <a:lnTo>
                    <a:pt x="552387" y="117923"/>
                  </a:lnTo>
                  <a:close/>
                </a:path>
                <a:path w="564515" h="419100">
                  <a:moveTo>
                    <a:pt x="556989" y="114315"/>
                  </a:moveTo>
                  <a:lnTo>
                    <a:pt x="555383" y="110303"/>
                  </a:lnTo>
                  <a:lnTo>
                    <a:pt x="552995" y="109033"/>
                  </a:lnTo>
                  <a:lnTo>
                    <a:pt x="557133" y="109033"/>
                  </a:lnTo>
                  <a:lnTo>
                    <a:pt x="556989" y="114315"/>
                  </a:lnTo>
                  <a:close/>
                </a:path>
                <a:path w="564515" h="419100">
                  <a:moveTo>
                    <a:pt x="558434" y="117923"/>
                  </a:moveTo>
                  <a:lnTo>
                    <a:pt x="552387" y="117923"/>
                  </a:lnTo>
                  <a:lnTo>
                    <a:pt x="556989" y="116653"/>
                  </a:lnTo>
                  <a:lnTo>
                    <a:pt x="556989" y="114315"/>
                  </a:lnTo>
                  <a:lnTo>
                    <a:pt x="558434" y="117923"/>
                  </a:lnTo>
                  <a:close/>
                </a:path>
                <a:path w="564515" h="419100">
                  <a:moveTo>
                    <a:pt x="545529" y="147133"/>
                  </a:moveTo>
                  <a:lnTo>
                    <a:pt x="492050" y="147133"/>
                  </a:lnTo>
                  <a:lnTo>
                    <a:pt x="492137" y="144593"/>
                  </a:lnTo>
                  <a:lnTo>
                    <a:pt x="492310" y="142053"/>
                  </a:lnTo>
                  <a:lnTo>
                    <a:pt x="492397" y="130623"/>
                  </a:lnTo>
                  <a:lnTo>
                    <a:pt x="497606" y="131893"/>
                  </a:lnTo>
                  <a:lnTo>
                    <a:pt x="500037" y="133163"/>
                  </a:lnTo>
                  <a:lnTo>
                    <a:pt x="560635" y="133163"/>
                  </a:lnTo>
                  <a:lnTo>
                    <a:pt x="560635" y="138243"/>
                  </a:lnTo>
                  <a:lnTo>
                    <a:pt x="559637" y="140783"/>
                  </a:lnTo>
                  <a:lnTo>
                    <a:pt x="555643" y="142053"/>
                  </a:lnTo>
                  <a:lnTo>
                    <a:pt x="556772" y="144593"/>
                  </a:lnTo>
                  <a:lnTo>
                    <a:pt x="558190" y="145863"/>
                  </a:lnTo>
                  <a:lnTo>
                    <a:pt x="546050" y="145863"/>
                  </a:lnTo>
                  <a:lnTo>
                    <a:pt x="545529" y="147133"/>
                  </a:lnTo>
                  <a:close/>
                </a:path>
                <a:path w="564515" h="419100">
                  <a:moveTo>
                    <a:pt x="546310" y="153483"/>
                  </a:moveTo>
                  <a:lnTo>
                    <a:pt x="483282" y="153483"/>
                  </a:lnTo>
                  <a:lnTo>
                    <a:pt x="484454" y="150943"/>
                  </a:lnTo>
                  <a:lnTo>
                    <a:pt x="483933" y="144593"/>
                  </a:lnTo>
                  <a:lnTo>
                    <a:pt x="489315" y="147133"/>
                  </a:lnTo>
                  <a:lnTo>
                    <a:pt x="545529" y="147133"/>
                  </a:lnTo>
                  <a:lnTo>
                    <a:pt x="545008" y="148403"/>
                  </a:lnTo>
                  <a:lnTo>
                    <a:pt x="544834" y="150943"/>
                  </a:lnTo>
                  <a:lnTo>
                    <a:pt x="545612" y="152348"/>
                  </a:lnTo>
                  <a:lnTo>
                    <a:pt x="546310" y="153483"/>
                  </a:lnTo>
                  <a:close/>
                </a:path>
                <a:path w="564515" h="419100">
                  <a:moveTo>
                    <a:pt x="546310" y="153483"/>
                  </a:moveTo>
                  <a:lnTo>
                    <a:pt x="545529" y="152213"/>
                  </a:lnTo>
                  <a:lnTo>
                    <a:pt x="544834" y="150943"/>
                  </a:lnTo>
                  <a:lnTo>
                    <a:pt x="545008" y="148403"/>
                  </a:lnTo>
                  <a:lnTo>
                    <a:pt x="546050" y="145863"/>
                  </a:lnTo>
                  <a:lnTo>
                    <a:pt x="550217" y="148403"/>
                  </a:lnTo>
                  <a:lnTo>
                    <a:pt x="551650" y="150943"/>
                  </a:lnTo>
                  <a:lnTo>
                    <a:pt x="550930" y="152348"/>
                  </a:lnTo>
                  <a:lnTo>
                    <a:pt x="546310" y="153483"/>
                  </a:lnTo>
                  <a:close/>
                </a:path>
                <a:path w="564515" h="419100">
                  <a:moveTo>
                    <a:pt x="550930" y="152348"/>
                  </a:moveTo>
                  <a:lnTo>
                    <a:pt x="551650" y="150943"/>
                  </a:lnTo>
                  <a:lnTo>
                    <a:pt x="550217" y="148403"/>
                  </a:lnTo>
                  <a:lnTo>
                    <a:pt x="546050" y="145863"/>
                  </a:lnTo>
                  <a:lnTo>
                    <a:pt x="558190" y="145863"/>
                  </a:lnTo>
                  <a:lnTo>
                    <a:pt x="561026" y="148403"/>
                  </a:lnTo>
                  <a:lnTo>
                    <a:pt x="551476" y="152213"/>
                  </a:lnTo>
                  <a:lnTo>
                    <a:pt x="550930" y="152348"/>
                  </a:lnTo>
                  <a:close/>
                </a:path>
                <a:path w="564515" h="419100">
                  <a:moveTo>
                    <a:pt x="547639" y="173803"/>
                  </a:moveTo>
                  <a:lnTo>
                    <a:pt x="442695" y="173803"/>
                  </a:lnTo>
                  <a:lnTo>
                    <a:pt x="443389" y="172533"/>
                  </a:lnTo>
                  <a:lnTo>
                    <a:pt x="445820" y="169993"/>
                  </a:lnTo>
                  <a:lnTo>
                    <a:pt x="447860" y="168723"/>
                  </a:lnTo>
                  <a:lnTo>
                    <a:pt x="452028" y="168723"/>
                  </a:lnTo>
                  <a:lnTo>
                    <a:pt x="452635" y="167453"/>
                  </a:lnTo>
                  <a:lnTo>
                    <a:pt x="454459" y="166183"/>
                  </a:lnTo>
                  <a:lnTo>
                    <a:pt x="457497" y="163643"/>
                  </a:lnTo>
                  <a:lnTo>
                    <a:pt x="465397" y="163643"/>
                  </a:lnTo>
                  <a:lnTo>
                    <a:pt x="466700" y="162373"/>
                  </a:lnTo>
                  <a:lnTo>
                    <a:pt x="470693" y="158563"/>
                  </a:lnTo>
                  <a:lnTo>
                    <a:pt x="472560" y="157293"/>
                  </a:lnTo>
                  <a:lnTo>
                    <a:pt x="474296" y="157293"/>
                  </a:lnTo>
                  <a:lnTo>
                    <a:pt x="475512" y="153483"/>
                  </a:lnTo>
                  <a:lnTo>
                    <a:pt x="477552" y="152213"/>
                  </a:lnTo>
                  <a:lnTo>
                    <a:pt x="483282" y="153483"/>
                  </a:lnTo>
                  <a:lnTo>
                    <a:pt x="550347" y="153483"/>
                  </a:lnTo>
                  <a:lnTo>
                    <a:pt x="546006" y="162373"/>
                  </a:lnTo>
                  <a:lnTo>
                    <a:pt x="545355" y="163643"/>
                  </a:lnTo>
                  <a:lnTo>
                    <a:pt x="544661" y="166183"/>
                  </a:lnTo>
                  <a:lnTo>
                    <a:pt x="545920" y="169993"/>
                  </a:lnTo>
                  <a:lnTo>
                    <a:pt x="547639" y="173803"/>
                  </a:lnTo>
                  <a:close/>
                </a:path>
                <a:path w="564515" h="419100">
                  <a:moveTo>
                    <a:pt x="550347" y="153483"/>
                  </a:moveTo>
                  <a:lnTo>
                    <a:pt x="546310" y="153483"/>
                  </a:lnTo>
                  <a:lnTo>
                    <a:pt x="550930" y="152348"/>
                  </a:lnTo>
                  <a:lnTo>
                    <a:pt x="550347" y="153483"/>
                  </a:lnTo>
                  <a:close/>
                </a:path>
                <a:path w="564515" h="419100">
                  <a:moveTo>
                    <a:pt x="535398" y="187773"/>
                  </a:moveTo>
                  <a:lnTo>
                    <a:pt x="408750" y="187773"/>
                  </a:lnTo>
                  <a:lnTo>
                    <a:pt x="409618" y="185233"/>
                  </a:lnTo>
                  <a:lnTo>
                    <a:pt x="411094" y="182693"/>
                  </a:lnTo>
                  <a:lnTo>
                    <a:pt x="420687" y="182693"/>
                  </a:lnTo>
                  <a:lnTo>
                    <a:pt x="421295" y="181423"/>
                  </a:lnTo>
                  <a:lnTo>
                    <a:pt x="420774" y="177613"/>
                  </a:lnTo>
                  <a:lnTo>
                    <a:pt x="427719" y="176343"/>
                  </a:lnTo>
                  <a:lnTo>
                    <a:pt x="432017" y="176343"/>
                  </a:lnTo>
                  <a:lnTo>
                    <a:pt x="433666" y="173803"/>
                  </a:lnTo>
                  <a:lnTo>
                    <a:pt x="437399" y="172533"/>
                  </a:lnTo>
                  <a:lnTo>
                    <a:pt x="442521" y="172533"/>
                  </a:lnTo>
                  <a:lnTo>
                    <a:pt x="442695" y="173803"/>
                  </a:lnTo>
                  <a:lnTo>
                    <a:pt x="547639" y="173803"/>
                  </a:lnTo>
                  <a:lnTo>
                    <a:pt x="548785" y="176343"/>
                  </a:lnTo>
                  <a:lnTo>
                    <a:pt x="540537" y="177613"/>
                  </a:lnTo>
                  <a:lnTo>
                    <a:pt x="536023" y="182693"/>
                  </a:lnTo>
                  <a:lnTo>
                    <a:pt x="535398" y="187773"/>
                  </a:lnTo>
                  <a:close/>
                </a:path>
                <a:path w="564515" h="419100">
                  <a:moveTo>
                    <a:pt x="420687" y="182693"/>
                  </a:moveTo>
                  <a:lnTo>
                    <a:pt x="413611" y="182693"/>
                  </a:lnTo>
                  <a:lnTo>
                    <a:pt x="415521" y="181423"/>
                  </a:lnTo>
                  <a:lnTo>
                    <a:pt x="418951" y="181423"/>
                  </a:lnTo>
                  <a:lnTo>
                    <a:pt x="420687" y="182693"/>
                  </a:lnTo>
                  <a:close/>
                </a:path>
                <a:path w="564515" h="419100">
                  <a:moveTo>
                    <a:pt x="397684" y="204331"/>
                  </a:moveTo>
                  <a:lnTo>
                    <a:pt x="397507" y="204283"/>
                  </a:lnTo>
                  <a:lnTo>
                    <a:pt x="395640" y="201743"/>
                  </a:lnTo>
                  <a:lnTo>
                    <a:pt x="399547" y="195393"/>
                  </a:lnTo>
                  <a:lnTo>
                    <a:pt x="400676" y="195393"/>
                  </a:lnTo>
                  <a:lnTo>
                    <a:pt x="399764" y="191583"/>
                  </a:lnTo>
                  <a:lnTo>
                    <a:pt x="397594" y="183963"/>
                  </a:lnTo>
                  <a:lnTo>
                    <a:pt x="404886" y="187773"/>
                  </a:lnTo>
                  <a:lnTo>
                    <a:pt x="535398" y="187773"/>
                  </a:lnTo>
                  <a:lnTo>
                    <a:pt x="535241" y="189043"/>
                  </a:lnTo>
                  <a:lnTo>
                    <a:pt x="519484" y="189043"/>
                  </a:lnTo>
                  <a:lnTo>
                    <a:pt x="523738" y="191583"/>
                  </a:lnTo>
                  <a:lnTo>
                    <a:pt x="524100" y="191769"/>
                  </a:lnTo>
                  <a:lnTo>
                    <a:pt x="524693" y="192853"/>
                  </a:lnTo>
                  <a:lnTo>
                    <a:pt x="522609" y="195393"/>
                  </a:lnTo>
                  <a:lnTo>
                    <a:pt x="522088" y="199203"/>
                  </a:lnTo>
                  <a:lnTo>
                    <a:pt x="522088" y="200473"/>
                  </a:lnTo>
                  <a:lnTo>
                    <a:pt x="397507" y="200473"/>
                  </a:lnTo>
                  <a:lnTo>
                    <a:pt x="397594" y="203013"/>
                  </a:lnTo>
                  <a:lnTo>
                    <a:pt x="397684" y="204331"/>
                  </a:lnTo>
                  <a:close/>
                </a:path>
                <a:path w="564515" h="419100">
                  <a:moveTo>
                    <a:pt x="524100" y="191769"/>
                  </a:moveTo>
                  <a:lnTo>
                    <a:pt x="523738" y="191583"/>
                  </a:lnTo>
                  <a:lnTo>
                    <a:pt x="519484" y="189043"/>
                  </a:lnTo>
                  <a:lnTo>
                    <a:pt x="523304" y="190313"/>
                  </a:lnTo>
                  <a:lnTo>
                    <a:pt x="524100" y="191769"/>
                  </a:lnTo>
                  <a:close/>
                </a:path>
                <a:path w="564515" h="419100">
                  <a:moveTo>
                    <a:pt x="526212" y="192853"/>
                  </a:moveTo>
                  <a:lnTo>
                    <a:pt x="524100" y="191769"/>
                  </a:lnTo>
                  <a:lnTo>
                    <a:pt x="523304" y="190313"/>
                  </a:lnTo>
                  <a:lnTo>
                    <a:pt x="519484" y="189043"/>
                  </a:lnTo>
                  <a:lnTo>
                    <a:pt x="527601" y="189043"/>
                  </a:lnTo>
                  <a:lnTo>
                    <a:pt x="526212" y="192853"/>
                  </a:lnTo>
                  <a:close/>
                </a:path>
                <a:path w="564515" h="419100">
                  <a:moveTo>
                    <a:pt x="402282" y="205553"/>
                  </a:moveTo>
                  <a:lnTo>
                    <a:pt x="397684" y="204331"/>
                  </a:lnTo>
                  <a:lnTo>
                    <a:pt x="397594" y="203013"/>
                  </a:lnTo>
                  <a:lnTo>
                    <a:pt x="397507" y="200473"/>
                  </a:lnTo>
                  <a:lnTo>
                    <a:pt x="399070" y="201743"/>
                  </a:lnTo>
                  <a:lnTo>
                    <a:pt x="402282" y="205553"/>
                  </a:lnTo>
                  <a:close/>
                </a:path>
                <a:path w="564515" h="419100">
                  <a:moveTo>
                    <a:pt x="501687" y="205553"/>
                  </a:moveTo>
                  <a:lnTo>
                    <a:pt x="402282" y="205553"/>
                  </a:lnTo>
                  <a:lnTo>
                    <a:pt x="399070" y="201743"/>
                  </a:lnTo>
                  <a:lnTo>
                    <a:pt x="397507" y="200473"/>
                  </a:lnTo>
                  <a:lnTo>
                    <a:pt x="522088" y="200473"/>
                  </a:lnTo>
                  <a:lnTo>
                    <a:pt x="522088" y="203013"/>
                  </a:lnTo>
                  <a:lnTo>
                    <a:pt x="499690" y="203013"/>
                  </a:lnTo>
                  <a:lnTo>
                    <a:pt x="501687" y="205553"/>
                  </a:lnTo>
                  <a:close/>
                </a:path>
                <a:path w="564515" h="419100">
                  <a:moveTo>
                    <a:pt x="505507" y="208093"/>
                  </a:moveTo>
                  <a:lnTo>
                    <a:pt x="502728" y="206823"/>
                  </a:lnTo>
                  <a:lnTo>
                    <a:pt x="499690" y="203013"/>
                  </a:lnTo>
                  <a:lnTo>
                    <a:pt x="522088" y="203013"/>
                  </a:lnTo>
                  <a:lnTo>
                    <a:pt x="522088" y="204283"/>
                  </a:lnTo>
                  <a:lnTo>
                    <a:pt x="515317" y="204283"/>
                  </a:lnTo>
                  <a:lnTo>
                    <a:pt x="510629" y="205553"/>
                  </a:lnTo>
                  <a:lnTo>
                    <a:pt x="508024" y="206823"/>
                  </a:lnTo>
                  <a:lnTo>
                    <a:pt x="505507" y="208093"/>
                  </a:lnTo>
                  <a:close/>
                </a:path>
                <a:path w="564515" h="419100">
                  <a:moveTo>
                    <a:pt x="502251" y="206823"/>
                  </a:moveTo>
                  <a:lnTo>
                    <a:pt x="395293" y="206823"/>
                  </a:lnTo>
                  <a:lnTo>
                    <a:pt x="397767" y="205553"/>
                  </a:lnTo>
                  <a:lnTo>
                    <a:pt x="397684" y="204331"/>
                  </a:lnTo>
                  <a:lnTo>
                    <a:pt x="402282" y="205553"/>
                  </a:lnTo>
                  <a:lnTo>
                    <a:pt x="501687" y="205553"/>
                  </a:lnTo>
                  <a:lnTo>
                    <a:pt x="502251" y="206823"/>
                  </a:lnTo>
                  <a:close/>
                </a:path>
                <a:path w="564515" h="419100">
                  <a:moveTo>
                    <a:pt x="390528" y="215170"/>
                  </a:moveTo>
                  <a:lnTo>
                    <a:pt x="391256" y="213173"/>
                  </a:lnTo>
                  <a:lnTo>
                    <a:pt x="391126" y="210633"/>
                  </a:lnTo>
                  <a:lnTo>
                    <a:pt x="390171" y="205553"/>
                  </a:lnTo>
                  <a:lnTo>
                    <a:pt x="395293" y="206823"/>
                  </a:lnTo>
                  <a:lnTo>
                    <a:pt x="502251" y="206823"/>
                  </a:lnTo>
                  <a:lnTo>
                    <a:pt x="500515" y="208093"/>
                  </a:lnTo>
                  <a:lnTo>
                    <a:pt x="499560" y="209363"/>
                  </a:lnTo>
                  <a:lnTo>
                    <a:pt x="498518" y="209363"/>
                  </a:lnTo>
                  <a:lnTo>
                    <a:pt x="493439" y="213173"/>
                  </a:lnTo>
                  <a:lnTo>
                    <a:pt x="491182" y="214443"/>
                  </a:lnTo>
                  <a:lnTo>
                    <a:pt x="391517" y="214443"/>
                  </a:lnTo>
                  <a:lnTo>
                    <a:pt x="390528" y="215170"/>
                  </a:lnTo>
                  <a:close/>
                </a:path>
                <a:path w="564515" h="419100">
                  <a:moveTo>
                    <a:pt x="394989" y="219523"/>
                  </a:moveTo>
                  <a:lnTo>
                    <a:pt x="391343" y="218253"/>
                  </a:lnTo>
                  <a:lnTo>
                    <a:pt x="389867" y="216983"/>
                  </a:lnTo>
                  <a:lnTo>
                    <a:pt x="390528" y="215170"/>
                  </a:lnTo>
                  <a:lnTo>
                    <a:pt x="391517" y="214443"/>
                  </a:lnTo>
                  <a:lnTo>
                    <a:pt x="393253" y="215713"/>
                  </a:lnTo>
                  <a:lnTo>
                    <a:pt x="394989" y="219523"/>
                  </a:lnTo>
                  <a:close/>
                </a:path>
                <a:path w="564515" h="419100">
                  <a:moveTo>
                    <a:pt x="481979" y="219523"/>
                  </a:moveTo>
                  <a:lnTo>
                    <a:pt x="394989" y="219523"/>
                  </a:lnTo>
                  <a:lnTo>
                    <a:pt x="393253" y="215713"/>
                  </a:lnTo>
                  <a:lnTo>
                    <a:pt x="391517" y="214443"/>
                  </a:lnTo>
                  <a:lnTo>
                    <a:pt x="491182" y="214443"/>
                  </a:lnTo>
                  <a:lnTo>
                    <a:pt x="489446" y="215713"/>
                  </a:lnTo>
                  <a:lnTo>
                    <a:pt x="483672" y="215713"/>
                  </a:lnTo>
                  <a:lnTo>
                    <a:pt x="482630" y="216983"/>
                  </a:lnTo>
                  <a:lnTo>
                    <a:pt x="482110" y="216983"/>
                  </a:lnTo>
                  <a:lnTo>
                    <a:pt x="481979" y="219523"/>
                  </a:lnTo>
                  <a:close/>
                </a:path>
                <a:path w="564515" h="419100">
                  <a:moveTo>
                    <a:pt x="449293" y="233493"/>
                  </a:moveTo>
                  <a:lnTo>
                    <a:pt x="386177" y="233493"/>
                  </a:lnTo>
                  <a:lnTo>
                    <a:pt x="384181" y="230953"/>
                  </a:lnTo>
                  <a:lnTo>
                    <a:pt x="382271" y="228413"/>
                  </a:lnTo>
                  <a:lnTo>
                    <a:pt x="381837" y="225873"/>
                  </a:lnTo>
                  <a:lnTo>
                    <a:pt x="382878" y="220793"/>
                  </a:lnTo>
                  <a:lnTo>
                    <a:pt x="390528" y="215170"/>
                  </a:lnTo>
                  <a:lnTo>
                    <a:pt x="389867" y="216983"/>
                  </a:lnTo>
                  <a:lnTo>
                    <a:pt x="391343" y="218253"/>
                  </a:lnTo>
                  <a:lnTo>
                    <a:pt x="394989" y="219523"/>
                  </a:lnTo>
                  <a:lnTo>
                    <a:pt x="481979" y="219523"/>
                  </a:lnTo>
                  <a:lnTo>
                    <a:pt x="481979" y="220793"/>
                  </a:lnTo>
                  <a:lnTo>
                    <a:pt x="468783" y="220793"/>
                  </a:lnTo>
                  <a:lnTo>
                    <a:pt x="468054" y="224603"/>
                  </a:lnTo>
                  <a:lnTo>
                    <a:pt x="467090" y="224603"/>
                  </a:lnTo>
                  <a:lnTo>
                    <a:pt x="464182" y="225873"/>
                  </a:lnTo>
                  <a:lnTo>
                    <a:pt x="458626" y="228413"/>
                  </a:lnTo>
                  <a:lnTo>
                    <a:pt x="453981" y="228413"/>
                  </a:lnTo>
                  <a:lnTo>
                    <a:pt x="453981" y="229683"/>
                  </a:lnTo>
                  <a:lnTo>
                    <a:pt x="453026" y="230953"/>
                  </a:lnTo>
                  <a:lnTo>
                    <a:pt x="449293" y="233493"/>
                  </a:lnTo>
                  <a:close/>
                </a:path>
                <a:path w="564515" h="419100">
                  <a:moveTo>
                    <a:pt x="472169" y="227143"/>
                  </a:moveTo>
                  <a:lnTo>
                    <a:pt x="467568" y="227143"/>
                  </a:lnTo>
                  <a:lnTo>
                    <a:pt x="468783" y="220793"/>
                  </a:lnTo>
                  <a:lnTo>
                    <a:pt x="469434" y="220793"/>
                  </a:lnTo>
                  <a:lnTo>
                    <a:pt x="470129" y="224603"/>
                  </a:lnTo>
                  <a:lnTo>
                    <a:pt x="478709" y="224603"/>
                  </a:lnTo>
                  <a:lnTo>
                    <a:pt x="472169" y="227143"/>
                  </a:lnTo>
                  <a:close/>
                </a:path>
                <a:path w="564515" h="419100">
                  <a:moveTo>
                    <a:pt x="478709" y="224603"/>
                  </a:moveTo>
                  <a:lnTo>
                    <a:pt x="470129" y="224603"/>
                  </a:lnTo>
                  <a:lnTo>
                    <a:pt x="469434" y="220793"/>
                  </a:lnTo>
                  <a:lnTo>
                    <a:pt x="481979" y="220793"/>
                  </a:lnTo>
                  <a:lnTo>
                    <a:pt x="481979" y="223333"/>
                  </a:lnTo>
                  <a:lnTo>
                    <a:pt x="478709" y="224603"/>
                  </a:lnTo>
                  <a:close/>
                </a:path>
                <a:path w="564515" h="419100">
                  <a:moveTo>
                    <a:pt x="382748" y="244923"/>
                  </a:moveTo>
                  <a:lnTo>
                    <a:pt x="379275" y="244923"/>
                  </a:lnTo>
                  <a:lnTo>
                    <a:pt x="379145" y="239843"/>
                  </a:lnTo>
                  <a:lnTo>
                    <a:pt x="382358" y="232223"/>
                  </a:lnTo>
                  <a:lnTo>
                    <a:pt x="385570" y="233493"/>
                  </a:lnTo>
                  <a:lnTo>
                    <a:pt x="447079" y="233493"/>
                  </a:lnTo>
                  <a:lnTo>
                    <a:pt x="447774" y="237303"/>
                  </a:lnTo>
                  <a:lnTo>
                    <a:pt x="448121" y="242383"/>
                  </a:lnTo>
                  <a:lnTo>
                    <a:pt x="448121" y="243653"/>
                  </a:lnTo>
                  <a:lnTo>
                    <a:pt x="384050" y="243653"/>
                  </a:lnTo>
                  <a:lnTo>
                    <a:pt x="384050" y="244459"/>
                  </a:lnTo>
                  <a:lnTo>
                    <a:pt x="382748" y="244923"/>
                  </a:lnTo>
                  <a:close/>
                </a:path>
                <a:path w="564515" h="419100">
                  <a:moveTo>
                    <a:pt x="384050" y="244459"/>
                  </a:moveTo>
                  <a:lnTo>
                    <a:pt x="384050" y="243653"/>
                  </a:lnTo>
                  <a:lnTo>
                    <a:pt x="386308" y="243653"/>
                  </a:lnTo>
                  <a:lnTo>
                    <a:pt x="384050" y="244459"/>
                  </a:lnTo>
                  <a:close/>
                </a:path>
                <a:path w="564515" h="419100">
                  <a:moveTo>
                    <a:pt x="392124" y="283023"/>
                  </a:moveTo>
                  <a:lnTo>
                    <a:pt x="391517" y="276673"/>
                  </a:lnTo>
                  <a:lnTo>
                    <a:pt x="390431" y="272863"/>
                  </a:lnTo>
                  <a:lnTo>
                    <a:pt x="388869" y="271593"/>
                  </a:lnTo>
                  <a:lnTo>
                    <a:pt x="387393" y="270323"/>
                  </a:lnTo>
                  <a:lnTo>
                    <a:pt x="385353" y="265243"/>
                  </a:lnTo>
                  <a:lnTo>
                    <a:pt x="382748" y="258893"/>
                  </a:lnTo>
                  <a:lnTo>
                    <a:pt x="385787" y="257623"/>
                  </a:lnTo>
                  <a:lnTo>
                    <a:pt x="386742" y="255083"/>
                  </a:lnTo>
                  <a:lnTo>
                    <a:pt x="385613" y="252543"/>
                  </a:lnTo>
                  <a:lnTo>
                    <a:pt x="384571" y="250003"/>
                  </a:lnTo>
                  <a:lnTo>
                    <a:pt x="384050" y="247463"/>
                  </a:lnTo>
                  <a:lnTo>
                    <a:pt x="384050" y="244459"/>
                  </a:lnTo>
                  <a:lnTo>
                    <a:pt x="386308" y="243653"/>
                  </a:lnTo>
                  <a:lnTo>
                    <a:pt x="448121" y="243653"/>
                  </a:lnTo>
                  <a:lnTo>
                    <a:pt x="448121" y="251273"/>
                  </a:lnTo>
                  <a:lnTo>
                    <a:pt x="448859" y="257623"/>
                  </a:lnTo>
                  <a:lnTo>
                    <a:pt x="450335" y="263973"/>
                  </a:lnTo>
                  <a:lnTo>
                    <a:pt x="449293" y="270323"/>
                  </a:lnTo>
                  <a:lnTo>
                    <a:pt x="448512" y="271593"/>
                  </a:lnTo>
                  <a:lnTo>
                    <a:pt x="441219" y="271593"/>
                  </a:lnTo>
                  <a:lnTo>
                    <a:pt x="442174" y="274133"/>
                  </a:lnTo>
                  <a:lnTo>
                    <a:pt x="443602" y="275363"/>
                  </a:lnTo>
                  <a:lnTo>
                    <a:pt x="444431" y="276673"/>
                  </a:lnTo>
                  <a:lnTo>
                    <a:pt x="438441" y="276673"/>
                  </a:lnTo>
                  <a:lnTo>
                    <a:pt x="439396" y="279213"/>
                  </a:lnTo>
                  <a:lnTo>
                    <a:pt x="440633" y="280483"/>
                  </a:lnTo>
                  <a:lnTo>
                    <a:pt x="396812" y="280483"/>
                  </a:lnTo>
                  <a:lnTo>
                    <a:pt x="392124" y="283023"/>
                  </a:lnTo>
                  <a:close/>
                </a:path>
                <a:path w="564515" h="419100">
                  <a:moveTo>
                    <a:pt x="443602" y="275363"/>
                  </a:moveTo>
                  <a:lnTo>
                    <a:pt x="442174" y="274133"/>
                  </a:lnTo>
                  <a:lnTo>
                    <a:pt x="441219" y="271593"/>
                  </a:lnTo>
                  <a:lnTo>
                    <a:pt x="443602" y="275363"/>
                  </a:lnTo>
                  <a:close/>
                </a:path>
                <a:path w="564515" h="419100">
                  <a:moveTo>
                    <a:pt x="443650" y="275403"/>
                  </a:moveTo>
                  <a:lnTo>
                    <a:pt x="441219" y="271593"/>
                  </a:lnTo>
                  <a:lnTo>
                    <a:pt x="448512" y="271593"/>
                  </a:lnTo>
                  <a:lnTo>
                    <a:pt x="447730" y="272863"/>
                  </a:lnTo>
                  <a:lnTo>
                    <a:pt x="445647" y="274133"/>
                  </a:lnTo>
                  <a:lnTo>
                    <a:pt x="443650" y="275403"/>
                  </a:lnTo>
                  <a:close/>
                </a:path>
                <a:path w="564515" h="419100">
                  <a:moveTo>
                    <a:pt x="444518" y="279213"/>
                  </a:moveTo>
                  <a:lnTo>
                    <a:pt x="438441" y="276673"/>
                  </a:lnTo>
                  <a:lnTo>
                    <a:pt x="444431" y="276673"/>
                  </a:lnTo>
                  <a:lnTo>
                    <a:pt x="444518" y="279213"/>
                  </a:lnTo>
                  <a:close/>
                </a:path>
                <a:path w="564515" h="419100">
                  <a:moveTo>
                    <a:pt x="402152" y="284293"/>
                  </a:moveTo>
                  <a:lnTo>
                    <a:pt x="400459" y="284293"/>
                  </a:lnTo>
                  <a:lnTo>
                    <a:pt x="399417" y="280483"/>
                  </a:lnTo>
                  <a:lnTo>
                    <a:pt x="404496" y="280483"/>
                  </a:lnTo>
                  <a:lnTo>
                    <a:pt x="403541" y="281753"/>
                  </a:lnTo>
                  <a:lnTo>
                    <a:pt x="402152" y="284293"/>
                  </a:lnTo>
                  <a:close/>
                </a:path>
                <a:path w="564515" h="419100">
                  <a:moveTo>
                    <a:pt x="402152" y="284293"/>
                  </a:moveTo>
                  <a:lnTo>
                    <a:pt x="403541" y="281753"/>
                  </a:lnTo>
                  <a:lnTo>
                    <a:pt x="404496" y="280483"/>
                  </a:lnTo>
                  <a:lnTo>
                    <a:pt x="405017" y="283023"/>
                  </a:lnTo>
                  <a:lnTo>
                    <a:pt x="402152" y="284293"/>
                  </a:lnTo>
                  <a:close/>
                </a:path>
                <a:path w="564515" h="419100">
                  <a:moveTo>
                    <a:pt x="419949" y="293183"/>
                  </a:moveTo>
                  <a:lnTo>
                    <a:pt x="416216" y="293183"/>
                  </a:lnTo>
                  <a:lnTo>
                    <a:pt x="412483" y="291913"/>
                  </a:lnTo>
                  <a:lnTo>
                    <a:pt x="409748" y="291913"/>
                  </a:lnTo>
                  <a:lnTo>
                    <a:pt x="408012" y="289373"/>
                  </a:lnTo>
                  <a:lnTo>
                    <a:pt x="402803" y="289373"/>
                  </a:lnTo>
                  <a:lnTo>
                    <a:pt x="400849" y="288103"/>
                  </a:lnTo>
                  <a:lnTo>
                    <a:pt x="402152" y="284293"/>
                  </a:lnTo>
                  <a:lnTo>
                    <a:pt x="405017" y="283023"/>
                  </a:lnTo>
                  <a:lnTo>
                    <a:pt x="404496" y="280483"/>
                  </a:lnTo>
                  <a:lnTo>
                    <a:pt x="440633" y="280483"/>
                  </a:lnTo>
                  <a:lnTo>
                    <a:pt x="444344" y="284293"/>
                  </a:lnTo>
                  <a:lnTo>
                    <a:pt x="438094" y="284293"/>
                  </a:lnTo>
                  <a:lnTo>
                    <a:pt x="434578" y="285563"/>
                  </a:lnTo>
                  <a:lnTo>
                    <a:pt x="433796" y="286833"/>
                  </a:lnTo>
                  <a:lnTo>
                    <a:pt x="433102" y="286833"/>
                  </a:lnTo>
                  <a:lnTo>
                    <a:pt x="431279" y="289373"/>
                  </a:lnTo>
                  <a:lnTo>
                    <a:pt x="428327" y="290643"/>
                  </a:lnTo>
                  <a:lnTo>
                    <a:pt x="423986" y="291913"/>
                  </a:lnTo>
                  <a:lnTo>
                    <a:pt x="419949" y="293183"/>
                  </a:lnTo>
                  <a:close/>
                </a:path>
                <a:path w="564515" h="419100">
                  <a:moveTo>
                    <a:pt x="418451" y="398400"/>
                  </a:moveTo>
                  <a:lnTo>
                    <a:pt x="417214" y="398400"/>
                  </a:lnTo>
                  <a:lnTo>
                    <a:pt x="415087" y="397879"/>
                  </a:lnTo>
                  <a:lnTo>
                    <a:pt x="412570" y="396837"/>
                  </a:lnTo>
                  <a:lnTo>
                    <a:pt x="410139" y="395795"/>
                  </a:lnTo>
                  <a:lnTo>
                    <a:pt x="407100" y="394667"/>
                  </a:lnTo>
                  <a:lnTo>
                    <a:pt x="403454" y="393451"/>
                  </a:lnTo>
                  <a:lnTo>
                    <a:pt x="400589" y="389111"/>
                  </a:lnTo>
                  <a:lnTo>
                    <a:pt x="398853" y="385595"/>
                  </a:lnTo>
                  <a:lnTo>
                    <a:pt x="397637" y="380212"/>
                  </a:lnTo>
                  <a:lnTo>
                    <a:pt x="397029" y="377694"/>
                  </a:lnTo>
                  <a:lnTo>
                    <a:pt x="396422" y="375350"/>
                  </a:lnTo>
                  <a:lnTo>
                    <a:pt x="395119" y="375350"/>
                  </a:lnTo>
                  <a:lnTo>
                    <a:pt x="393383" y="372963"/>
                  </a:lnTo>
                  <a:lnTo>
                    <a:pt x="390952" y="368188"/>
                  </a:lnTo>
                  <a:lnTo>
                    <a:pt x="391386" y="366278"/>
                  </a:lnTo>
                  <a:lnTo>
                    <a:pt x="391256" y="364455"/>
                  </a:lnTo>
                  <a:lnTo>
                    <a:pt x="389867" y="360982"/>
                  </a:lnTo>
                  <a:lnTo>
                    <a:pt x="389997" y="357683"/>
                  </a:lnTo>
                  <a:lnTo>
                    <a:pt x="390952" y="352821"/>
                  </a:lnTo>
                  <a:lnTo>
                    <a:pt x="394251" y="349522"/>
                  </a:lnTo>
                  <a:lnTo>
                    <a:pt x="396769" y="347352"/>
                  </a:lnTo>
                  <a:lnTo>
                    <a:pt x="400242" y="345268"/>
                  </a:lnTo>
                  <a:lnTo>
                    <a:pt x="401761" y="344140"/>
                  </a:lnTo>
                  <a:lnTo>
                    <a:pt x="403063" y="342924"/>
                  </a:lnTo>
                  <a:lnTo>
                    <a:pt x="405017" y="340580"/>
                  </a:lnTo>
                  <a:lnTo>
                    <a:pt x="405885" y="339452"/>
                  </a:lnTo>
                  <a:lnTo>
                    <a:pt x="407361" y="338193"/>
                  </a:lnTo>
                  <a:lnTo>
                    <a:pt x="409444" y="336804"/>
                  </a:lnTo>
                  <a:lnTo>
                    <a:pt x="414393" y="334547"/>
                  </a:lnTo>
                  <a:lnTo>
                    <a:pt x="418343" y="332810"/>
                  </a:lnTo>
                  <a:lnTo>
                    <a:pt x="421295" y="331595"/>
                  </a:lnTo>
                  <a:lnTo>
                    <a:pt x="424246" y="330293"/>
                  </a:lnTo>
                  <a:lnTo>
                    <a:pt x="427415" y="329641"/>
                  </a:lnTo>
                  <a:lnTo>
                    <a:pt x="434274" y="329641"/>
                  </a:lnTo>
                  <a:lnTo>
                    <a:pt x="437660" y="330553"/>
                  </a:lnTo>
                  <a:lnTo>
                    <a:pt x="440959" y="332376"/>
                  </a:lnTo>
                  <a:lnTo>
                    <a:pt x="444344" y="334199"/>
                  </a:lnTo>
                  <a:lnTo>
                    <a:pt x="446124" y="336196"/>
                  </a:lnTo>
                  <a:lnTo>
                    <a:pt x="446298" y="338366"/>
                  </a:lnTo>
                  <a:lnTo>
                    <a:pt x="449336" y="338366"/>
                  </a:lnTo>
                  <a:lnTo>
                    <a:pt x="450725" y="339061"/>
                  </a:lnTo>
                  <a:lnTo>
                    <a:pt x="452028" y="341231"/>
                  </a:lnTo>
                  <a:lnTo>
                    <a:pt x="453417" y="343315"/>
                  </a:lnTo>
                  <a:lnTo>
                    <a:pt x="455848" y="344834"/>
                  </a:lnTo>
                  <a:lnTo>
                    <a:pt x="459320" y="345789"/>
                  </a:lnTo>
                  <a:lnTo>
                    <a:pt x="460623" y="350998"/>
                  </a:lnTo>
                  <a:lnTo>
                    <a:pt x="461925" y="355079"/>
                  </a:lnTo>
                  <a:lnTo>
                    <a:pt x="463227" y="358030"/>
                  </a:lnTo>
                  <a:lnTo>
                    <a:pt x="464616" y="360895"/>
                  </a:lnTo>
                  <a:lnTo>
                    <a:pt x="465311" y="364281"/>
                  </a:lnTo>
                  <a:lnTo>
                    <a:pt x="465311" y="371574"/>
                  </a:lnTo>
                  <a:lnTo>
                    <a:pt x="464920" y="374829"/>
                  </a:lnTo>
                  <a:lnTo>
                    <a:pt x="461925" y="386810"/>
                  </a:lnTo>
                  <a:lnTo>
                    <a:pt x="460362" y="392974"/>
                  </a:lnTo>
                  <a:lnTo>
                    <a:pt x="458316" y="395839"/>
                  </a:lnTo>
                  <a:lnTo>
                    <a:pt x="452635" y="395839"/>
                  </a:lnTo>
                  <a:lnTo>
                    <a:pt x="451288" y="397879"/>
                  </a:lnTo>
                  <a:lnTo>
                    <a:pt x="418256" y="397879"/>
                  </a:lnTo>
                  <a:lnTo>
                    <a:pt x="418451" y="398400"/>
                  </a:lnTo>
                  <a:close/>
                </a:path>
                <a:path w="564515" h="419100">
                  <a:moveTo>
                    <a:pt x="449336" y="338366"/>
                  </a:moveTo>
                  <a:lnTo>
                    <a:pt x="446298" y="338366"/>
                  </a:lnTo>
                  <a:lnTo>
                    <a:pt x="448815" y="338106"/>
                  </a:lnTo>
                  <a:lnTo>
                    <a:pt x="449336" y="338366"/>
                  </a:lnTo>
                  <a:close/>
                </a:path>
                <a:path w="564515" h="419100">
                  <a:moveTo>
                    <a:pt x="458192" y="396013"/>
                  </a:moveTo>
                  <a:lnTo>
                    <a:pt x="452635" y="395839"/>
                  </a:lnTo>
                  <a:lnTo>
                    <a:pt x="458316" y="395839"/>
                  </a:lnTo>
                  <a:lnTo>
                    <a:pt x="458192" y="396013"/>
                  </a:lnTo>
                  <a:close/>
                </a:path>
                <a:path w="564515" h="419100">
                  <a:moveTo>
                    <a:pt x="430150" y="406604"/>
                  </a:moveTo>
                  <a:lnTo>
                    <a:pt x="418256" y="397879"/>
                  </a:lnTo>
                  <a:lnTo>
                    <a:pt x="418951" y="398400"/>
                  </a:lnTo>
                  <a:lnTo>
                    <a:pt x="451102" y="398400"/>
                  </a:lnTo>
                  <a:lnTo>
                    <a:pt x="450913" y="401786"/>
                  </a:lnTo>
                  <a:lnTo>
                    <a:pt x="440438" y="401786"/>
                  </a:lnTo>
                  <a:lnTo>
                    <a:pt x="438875" y="402046"/>
                  </a:lnTo>
                  <a:lnTo>
                    <a:pt x="437312" y="402394"/>
                  </a:lnTo>
                  <a:lnTo>
                    <a:pt x="434404" y="403913"/>
                  </a:lnTo>
                  <a:lnTo>
                    <a:pt x="430150" y="406604"/>
                  </a:lnTo>
                  <a:close/>
                </a:path>
                <a:path w="564515" h="419100">
                  <a:moveTo>
                    <a:pt x="451102" y="398400"/>
                  </a:moveTo>
                  <a:lnTo>
                    <a:pt x="418951" y="398400"/>
                  </a:lnTo>
                  <a:lnTo>
                    <a:pt x="418256" y="397879"/>
                  </a:lnTo>
                  <a:lnTo>
                    <a:pt x="451288" y="397879"/>
                  </a:lnTo>
                  <a:lnTo>
                    <a:pt x="451116" y="398140"/>
                  </a:lnTo>
                  <a:lnTo>
                    <a:pt x="451102" y="398400"/>
                  </a:lnTo>
                  <a:close/>
                </a:path>
                <a:path w="564515" h="419100">
                  <a:moveTo>
                    <a:pt x="450856" y="402828"/>
                  </a:moveTo>
                  <a:lnTo>
                    <a:pt x="444431" y="402046"/>
                  </a:lnTo>
                  <a:lnTo>
                    <a:pt x="440438" y="401786"/>
                  </a:lnTo>
                  <a:lnTo>
                    <a:pt x="450913" y="401786"/>
                  </a:lnTo>
                  <a:lnTo>
                    <a:pt x="450856" y="402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97100" cy="49530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0951018" y="6483035"/>
            <a:ext cx="711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6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8081" y="1647824"/>
            <a:ext cx="9464040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400" spc="30" dirty="0">
                <a:latin typeface="Times New Roman"/>
                <a:cs typeface="Times New Roman"/>
              </a:rPr>
              <a:t>Managers: </a:t>
            </a:r>
            <a:r>
              <a:rPr sz="3400" spc="-35" dirty="0">
                <a:latin typeface="Times New Roman"/>
                <a:cs typeface="Times New Roman"/>
              </a:rPr>
              <a:t>Assess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50" dirty="0">
                <a:latin typeface="Times New Roman"/>
                <a:cs typeface="Times New Roman"/>
              </a:rPr>
              <a:t>track </a:t>
            </a:r>
            <a:r>
              <a:rPr sz="3400" spc="-30" dirty="0">
                <a:latin typeface="Times New Roman"/>
                <a:cs typeface="Times New Roman"/>
              </a:rPr>
              <a:t>employee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100" dirty="0">
                <a:latin typeface="Times New Roman"/>
                <a:cs typeface="Times New Roman"/>
              </a:rPr>
              <a:t>team </a:t>
            </a:r>
            <a:r>
              <a:rPr sz="3400" spc="10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performance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Times New Roman"/>
                <a:cs typeface="Times New Roman"/>
              </a:rPr>
              <a:t>for</a:t>
            </a:r>
            <a:r>
              <a:rPr sz="3400" spc="-155" dirty="0">
                <a:latin typeface="Times New Roman"/>
                <a:cs typeface="Times New Roman"/>
              </a:rPr>
              <a:t> </a:t>
            </a:r>
            <a:r>
              <a:rPr sz="3400" spc="65" dirty="0">
                <a:latin typeface="Times New Roman"/>
                <a:cs typeface="Times New Roman"/>
              </a:rPr>
              <a:t>decision-making</a:t>
            </a:r>
            <a:r>
              <a:rPr sz="3400" spc="-155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Times New Roman"/>
                <a:cs typeface="Times New Roman"/>
              </a:rPr>
              <a:t>on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Times New Roman"/>
                <a:cs typeface="Times New Roman"/>
              </a:rPr>
              <a:t>promotions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Times New Roman"/>
                <a:cs typeface="Times New Roman"/>
              </a:rPr>
              <a:t>development.HR </a:t>
            </a:r>
            <a:r>
              <a:rPr sz="3400" spc="15" dirty="0">
                <a:latin typeface="Times New Roman"/>
                <a:cs typeface="Times New Roman"/>
              </a:rPr>
              <a:t>Professionals: </a:t>
            </a:r>
            <a:r>
              <a:rPr sz="3400" spc="-25" dirty="0">
                <a:latin typeface="Times New Roman"/>
                <a:cs typeface="Times New Roman"/>
              </a:rPr>
              <a:t>Use </a:t>
            </a:r>
            <a:r>
              <a:rPr sz="3400" spc="100" dirty="0">
                <a:latin typeface="Times New Roman"/>
                <a:cs typeface="Times New Roman"/>
              </a:rPr>
              <a:t>data </a:t>
            </a:r>
            <a:r>
              <a:rPr sz="3400" spc="20" dirty="0">
                <a:latin typeface="Times New Roman"/>
                <a:cs typeface="Times New Roman"/>
              </a:rPr>
              <a:t>for 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performance </a:t>
            </a:r>
            <a:r>
              <a:rPr sz="3400" spc="5" dirty="0">
                <a:latin typeface="Times New Roman"/>
                <a:cs typeface="Times New Roman"/>
              </a:rPr>
              <a:t>reviews, </a:t>
            </a:r>
            <a:r>
              <a:rPr sz="3400" spc="110" dirty="0">
                <a:latin typeface="Times New Roman"/>
                <a:cs typeface="Times New Roman"/>
              </a:rPr>
              <a:t>training </a:t>
            </a:r>
            <a:r>
              <a:rPr sz="3400" spc="70" dirty="0">
                <a:latin typeface="Times New Roman"/>
                <a:cs typeface="Times New Roman"/>
              </a:rPr>
              <a:t>needs,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55" dirty="0">
                <a:latin typeface="Times New Roman"/>
                <a:cs typeface="Times New Roman"/>
              </a:rPr>
              <a:t>strategic </a:t>
            </a:r>
            <a:r>
              <a:rPr sz="3400" spc="60" dirty="0">
                <a:latin typeface="Times New Roman"/>
                <a:cs typeface="Times New Roman"/>
              </a:rPr>
              <a:t> </a:t>
            </a:r>
            <a:r>
              <a:rPr sz="3400" spc="30" dirty="0">
                <a:latin typeface="Times New Roman"/>
                <a:cs typeface="Times New Roman"/>
              </a:rPr>
              <a:t>planning.Team </a:t>
            </a:r>
            <a:r>
              <a:rPr sz="3400" spc="-15" dirty="0">
                <a:latin typeface="Times New Roman"/>
                <a:cs typeface="Times New Roman"/>
              </a:rPr>
              <a:t>Leaders: </a:t>
            </a:r>
            <a:r>
              <a:rPr sz="3400" spc="50" dirty="0">
                <a:latin typeface="Times New Roman"/>
                <a:cs typeface="Times New Roman"/>
              </a:rPr>
              <a:t>Monitor </a:t>
            </a:r>
            <a:r>
              <a:rPr sz="3400" spc="100" dirty="0">
                <a:latin typeface="Times New Roman"/>
                <a:cs typeface="Times New Roman"/>
              </a:rPr>
              <a:t>team </a:t>
            </a:r>
            <a:r>
              <a:rPr sz="3400" spc="50" dirty="0">
                <a:latin typeface="Times New Roman"/>
                <a:cs typeface="Times New Roman"/>
              </a:rPr>
              <a:t>performance, </a:t>
            </a:r>
            <a:r>
              <a:rPr sz="3400" spc="55" dirty="0">
                <a:latin typeface="Times New Roman"/>
                <a:cs typeface="Times New Roman"/>
              </a:rPr>
              <a:t> </a:t>
            </a:r>
            <a:r>
              <a:rPr sz="3400" spc="15" dirty="0">
                <a:latin typeface="Times New Roman"/>
                <a:cs typeface="Times New Roman"/>
              </a:rPr>
              <a:t>provide </a:t>
            </a:r>
            <a:r>
              <a:rPr sz="3400" spc="10" dirty="0">
                <a:latin typeface="Times New Roman"/>
                <a:cs typeface="Times New Roman"/>
              </a:rPr>
              <a:t>feedback,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40" dirty="0">
                <a:latin typeface="Times New Roman"/>
                <a:cs typeface="Times New Roman"/>
              </a:rPr>
              <a:t>identify </a:t>
            </a:r>
            <a:r>
              <a:rPr sz="3400" spc="65" dirty="0">
                <a:latin typeface="Times New Roman"/>
                <a:cs typeface="Times New Roman"/>
              </a:rPr>
              <a:t>areas </a:t>
            </a:r>
            <a:r>
              <a:rPr sz="3400" spc="20" dirty="0">
                <a:latin typeface="Times New Roman"/>
                <a:cs typeface="Times New Roman"/>
              </a:rPr>
              <a:t>for 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i</a:t>
            </a:r>
            <a:r>
              <a:rPr sz="3400" spc="150" dirty="0">
                <a:latin typeface="Times New Roman"/>
                <a:cs typeface="Times New Roman"/>
              </a:rPr>
              <a:t>m</a:t>
            </a:r>
            <a:r>
              <a:rPr sz="3400" spc="95" dirty="0">
                <a:latin typeface="Times New Roman"/>
                <a:cs typeface="Times New Roman"/>
              </a:rPr>
              <a:t>p</a:t>
            </a:r>
            <a:r>
              <a:rPr sz="3400" spc="130" dirty="0">
                <a:latin typeface="Times New Roman"/>
                <a:cs typeface="Times New Roman"/>
              </a:rPr>
              <a:t>r</a:t>
            </a:r>
            <a:r>
              <a:rPr sz="3400" spc="-60" dirty="0">
                <a:latin typeface="Times New Roman"/>
                <a:cs typeface="Times New Roman"/>
              </a:rPr>
              <a:t>o</a:t>
            </a:r>
            <a:r>
              <a:rPr sz="3400" spc="-26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150" dirty="0">
                <a:latin typeface="Times New Roman"/>
                <a:cs typeface="Times New Roman"/>
              </a:rPr>
              <a:t>m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195" dirty="0">
                <a:latin typeface="Times New Roman"/>
                <a:cs typeface="Times New Roman"/>
              </a:rPr>
              <a:t>n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145" dirty="0">
                <a:latin typeface="Times New Roman"/>
                <a:cs typeface="Times New Roman"/>
              </a:rPr>
              <a:t>.</a:t>
            </a:r>
            <a:r>
              <a:rPr sz="3400" spc="-80" dirty="0">
                <a:latin typeface="Times New Roman"/>
                <a:cs typeface="Times New Roman"/>
              </a:rPr>
              <a:t>E</a:t>
            </a:r>
            <a:r>
              <a:rPr sz="3400" spc="-170" dirty="0">
                <a:latin typeface="Times New Roman"/>
                <a:cs typeface="Times New Roman"/>
              </a:rPr>
              <a:t>x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-114" dirty="0">
                <a:latin typeface="Times New Roman"/>
                <a:cs typeface="Times New Roman"/>
              </a:rPr>
              <a:t>c</a:t>
            </a:r>
            <a:r>
              <a:rPr sz="3400" spc="95" dirty="0">
                <a:latin typeface="Times New Roman"/>
                <a:cs typeface="Times New Roman"/>
              </a:rPr>
              <a:t>u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50" dirty="0">
                <a:latin typeface="Times New Roman"/>
                <a:cs typeface="Times New Roman"/>
              </a:rPr>
              <a:t>i</a:t>
            </a:r>
            <a:r>
              <a:rPr sz="3400" spc="-26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70" dirty="0">
                <a:latin typeface="Times New Roman"/>
                <a:cs typeface="Times New Roman"/>
              </a:rPr>
              <a:t>s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spc="-275" dirty="0">
                <a:latin typeface="Times New Roman"/>
                <a:cs typeface="Times New Roman"/>
              </a:rPr>
              <a:t>R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-204" dirty="0">
                <a:latin typeface="Times New Roman"/>
                <a:cs typeface="Times New Roman"/>
              </a:rPr>
              <a:t>v</a:t>
            </a:r>
            <a:r>
              <a:rPr sz="3400" spc="50" dirty="0">
                <a:latin typeface="Times New Roman"/>
                <a:cs typeface="Times New Roman"/>
              </a:rPr>
              <a:t>i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-60" dirty="0">
                <a:latin typeface="Times New Roman"/>
                <a:cs typeface="Times New Roman"/>
              </a:rPr>
              <a:t>w</a:t>
            </a:r>
            <a:r>
              <a:rPr sz="3400" spc="-150" dirty="0">
                <a:latin typeface="Times New Roman"/>
                <a:cs typeface="Times New Roman"/>
              </a:rPr>
              <a:t> </a:t>
            </a:r>
            <a:r>
              <a:rPr sz="3400" spc="9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gg</a:t>
            </a:r>
            <a:r>
              <a:rPr sz="3400" spc="130" dirty="0">
                <a:latin typeface="Times New Roman"/>
                <a:cs typeface="Times New Roman"/>
              </a:rPr>
              <a:t>r</a:t>
            </a:r>
            <a:r>
              <a:rPr sz="3400" spc="-50" dirty="0">
                <a:latin typeface="Times New Roman"/>
                <a:cs typeface="Times New Roman"/>
              </a:rPr>
              <a:t>eg</a:t>
            </a:r>
            <a:r>
              <a:rPr sz="3400" spc="90" dirty="0">
                <a:latin typeface="Times New Roman"/>
                <a:cs typeface="Times New Roman"/>
              </a:rPr>
              <a:t>a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125" dirty="0">
                <a:latin typeface="Times New Roman"/>
                <a:cs typeface="Times New Roman"/>
              </a:rPr>
              <a:t>d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95" dirty="0">
                <a:latin typeface="Times New Roman"/>
                <a:cs typeface="Times New Roman"/>
              </a:rPr>
              <a:t>d</a:t>
            </a:r>
            <a:r>
              <a:rPr sz="3400" spc="90" dirty="0">
                <a:latin typeface="Times New Roman"/>
                <a:cs typeface="Times New Roman"/>
              </a:rPr>
              <a:t>a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75" dirty="0">
                <a:latin typeface="Times New Roman"/>
                <a:cs typeface="Times New Roman"/>
              </a:rPr>
              <a:t>a</a:t>
            </a:r>
            <a:r>
              <a:rPr sz="3400" spc="-135" dirty="0">
                <a:latin typeface="Times New Roman"/>
                <a:cs typeface="Times New Roman"/>
              </a:rPr>
              <a:t> </a:t>
            </a:r>
            <a:r>
              <a:rPr sz="3400" spc="-100" dirty="0">
                <a:latin typeface="Times New Roman"/>
                <a:cs typeface="Times New Roman"/>
              </a:rPr>
              <a:t>f</a:t>
            </a:r>
            <a:r>
              <a:rPr sz="3400" spc="-5" dirty="0">
                <a:latin typeface="Times New Roman"/>
                <a:cs typeface="Times New Roman"/>
              </a:rPr>
              <a:t>o</a:t>
            </a:r>
            <a:r>
              <a:rPr sz="3400" spc="140" dirty="0">
                <a:latin typeface="Times New Roman"/>
                <a:cs typeface="Times New Roman"/>
              </a:rPr>
              <a:t>r  </a:t>
            </a:r>
            <a:r>
              <a:rPr sz="3400" spc="70" dirty="0">
                <a:latin typeface="Times New Roman"/>
                <a:cs typeface="Times New Roman"/>
              </a:rPr>
              <a:t>organizational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Times New Roman"/>
                <a:cs typeface="Times New Roman"/>
              </a:rPr>
              <a:t>insights</a:t>
            </a:r>
            <a:r>
              <a:rPr sz="3400" spc="-114" dirty="0">
                <a:latin typeface="Times New Roman"/>
                <a:cs typeface="Times New Roman"/>
              </a:rPr>
              <a:t> </a:t>
            </a:r>
            <a:r>
              <a:rPr sz="3400" spc="135" dirty="0">
                <a:latin typeface="Times New Roman"/>
                <a:cs typeface="Times New Roman"/>
              </a:rPr>
              <a:t>and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strategic</a:t>
            </a:r>
            <a:r>
              <a:rPr sz="3400" spc="-19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decisions.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ject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59000" cy="215900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1045503" y="1693319"/>
            <a:ext cx="9977120" cy="492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65">
              <a:lnSpc>
                <a:spcPct val="114900"/>
              </a:lnSpc>
              <a:spcBef>
                <a:spcPts val="95"/>
              </a:spcBef>
            </a:pPr>
            <a:r>
              <a:rPr sz="3700" spc="5" dirty="0">
                <a:latin typeface="Times New Roman"/>
                <a:cs typeface="Times New Roman"/>
              </a:rPr>
              <a:t>Training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and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Development: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30" dirty="0">
                <a:latin typeface="Times New Roman"/>
                <a:cs typeface="Times New Roman"/>
              </a:rPr>
              <a:t>Create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05" dirty="0">
                <a:latin typeface="Times New Roman"/>
                <a:cs typeface="Times New Roman"/>
              </a:rPr>
              <a:t>targeted</a:t>
            </a:r>
            <a:r>
              <a:rPr sz="3700" spc="-220" dirty="0">
                <a:latin typeface="Times New Roman"/>
                <a:cs typeface="Times New Roman"/>
              </a:rPr>
              <a:t> </a:t>
            </a:r>
            <a:r>
              <a:rPr sz="3700" spc="70" dirty="0">
                <a:latin typeface="Times New Roman"/>
                <a:cs typeface="Times New Roman"/>
              </a:rPr>
              <a:t>training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dd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es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s</a:t>
            </a:r>
            <a:r>
              <a:rPr sz="3700" spc="-55" dirty="0">
                <a:latin typeface="Times New Roman"/>
                <a:cs typeface="Times New Roman"/>
              </a:rPr>
              <a:t>k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130" dirty="0">
                <a:latin typeface="Times New Roman"/>
                <a:cs typeface="Times New Roman"/>
              </a:rPr>
              <a:t>l</a:t>
            </a:r>
            <a:r>
              <a:rPr sz="3700" spc="-229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g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70" dirty="0">
                <a:latin typeface="Times New Roman"/>
                <a:cs typeface="Times New Roman"/>
              </a:rPr>
              <a:t>.</a:t>
            </a:r>
            <a:r>
              <a:rPr sz="3700" spc="25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es</a:t>
            </a:r>
            <a:r>
              <a:rPr sz="3700" spc="-150" dirty="0">
                <a:latin typeface="Times New Roman"/>
                <a:cs typeface="Times New Roman"/>
              </a:rPr>
              <a:t>:</a:t>
            </a:r>
            <a:r>
              <a:rPr sz="3700" spc="-210" dirty="0">
                <a:latin typeface="Times New Roman"/>
                <a:cs typeface="Times New Roman"/>
              </a:rPr>
              <a:t> </a:t>
            </a:r>
            <a:r>
              <a:rPr sz="3700" spc="-80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es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114" dirty="0">
                <a:latin typeface="Times New Roman"/>
                <a:cs typeface="Times New Roman"/>
              </a:rPr>
              <a:t>n 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105" dirty="0">
                <a:latin typeface="Times New Roman"/>
                <a:cs typeface="Times New Roman"/>
              </a:rPr>
              <a:t>f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0" dirty="0">
                <a:latin typeface="Times New Roman"/>
                <a:cs typeface="Times New Roman"/>
              </a:rPr>
              <a:t>-</a:t>
            </a:r>
            <a:r>
              <a:rPr sz="3700" spc="45" dirty="0">
                <a:latin typeface="Times New Roman"/>
                <a:cs typeface="Times New Roman"/>
              </a:rPr>
              <a:t>b</a:t>
            </a:r>
            <a:r>
              <a:rPr sz="3700" spc="55" dirty="0">
                <a:latin typeface="Times New Roman"/>
                <a:cs typeface="Times New Roman"/>
              </a:rPr>
              <a:t>ase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10" dirty="0">
                <a:latin typeface="Times New Roman"/>
                <a:cs typeface="Times New Roman"/>
              </a:rPr>
              <a:t>e  </a:t>
            </a:r>
            <a:r>
              <a:rPr sz="3700" spc="15" dirty="0">
                <a:latin typeface="Times New Roman"/>
                <a:cs typeface="Times New Roman"/>
              </a:rPr>
              <a:t>employees.Process </a:t>
            </a:r>
            <a:r>
              <a:rPr sz="3700" spc="50" dirty="0">
                <a:latin typeface="Times New Roman"/>
                <a:cs typeface="Times New Roman"/>
              </a:rPr>
              <a:t>Improvement: </a:t>
            </a:r>
            <a:r>
              <a:rPr sz="3700" spc="55" dirty="0">
                <a:latin typeface="Times New Roman"/>
                <a:cs typeface="Times New Roman"/>
              </a:rPr>
              <a:t>Optimize </a:t>
            </a:r>
            <a:r>
              <a:rPr sz="3700" spc="60" dirty="0">
                <a:latin typeface="Times New Roman"/>
                <a:cs typeface="Times New Roman"/>
              </a:rPr>
              <a:t> </a:t>
            </a:r>
            <a:r>
              <a:rPr sz="3700" spc="-135" dirty="0">
                <a:latin typeface="Times New Roman"/>
                <a:cs typeface="Times New Roman"/>
              </a:rPr>
              <a:t>w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55" dirty="0">
                <a:latin typeface="Times New Roman"/>
                <a:cs typeface="Times New Roman"/>
              </a:rPr>
              <a:t>k</a:t>
            </a:r>
            <a:r>
              <a:rPr sz="3700" spc="-40" dirty="0">
                <a:latin typeface="Times New Roman"/>
                <a:cs typeface="Times New Roman"/>
              </a:rPr>
              <a:t>f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114" dirty="0">
                <a:latin typeface="Times New Roman"/>
                <a:cs typeface="Times New Roman"/>
              </a:rPr>
              <a:t>o</a:t>
            </a:r>
            <a:r>
              <a:rPr sz="3700" spc="-75" dirty="0">
                <a:latin typeface="Times New Roman"/>
                <a:cs typeface="Times New Roman"/>
              </a:rPr>
              <a:t>w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-114" dirty="0">
                <a:latin typeface="Times New Roman"/>
                <a:cs typeface="Times New Roman"/>
              </a:rPr>
              <a:t>o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15" dirty="0">
                <a:latin typeface="Times New Roman"/>
                <a:cs typeface="Times New Roman"/>
              </a:rPr>
              <a:t>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220" dirty="0">
                <a:latin typeface="Times New Roman"/>
                <a:cs typeface="Times New Roman"/>
              </a:rPr>
              <a:t>mm</a:t>
            </a:r>
            <a:r>
              <a:rPr sz="3700" spc="145" dirty="0">
                <a:latin typeface="Times New Roman"/>
                <a:cs typeface="Times New Roman"/>
              </a:rPr>
              <a:t>un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85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75" dirty="0">
                <a:latin typeface="Times New Roman"/>
                <a:cs typeface="Times New Roman"/>
              </a:rPr>
              <a:t>n</a:t>
            </a:r>
            <a:r>
              <a:rPr sz="3700" spc="-254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nh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10" dirty="0">
                <a:latin typeface="Times New Roman"/>
                <a:cs typeface="Times New Roman"/>
              </a:rPr>
              <a:t>e  productivity.Feedback </a:t>
            </a:r>
            <a:r>
              <a:rPr sz="3700" spc="110" dirty="0">
                <a:latin typeface="Times New Roman"/>
                <a:cs typeface="Times New Roman"/>
              </a:rPr>
              <a:t>and </a:t>
            </a:r>
            <a:r>
              <a:rPr sz="3700" spc="-15" dirty="0">
                <a:latin typeface="Times New Roman"/>
                <a:cs typeface="Times New Roman"/>
              </a:rPr>
              <a:t>Coaching: </a:t>
            </a:r>
            <a:r>
              <a:rPr sz="3700" spc="100" dirty="0">
                <a:latin typeface="Times New Roman"/>
                <a:cs typeface="Times New Roman"/>
              </a:rPr>
              <a:t>Implement 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20" dirty="0">
                <a:latin typeface="Times New Roman"/>
                <a:cs typeface="Times New Roman"/>
              </a:rPr>
              <a:t>e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145" dirty="0">
                <a:latin typeface="Times New Roman"/>
                <a:cs typeface="Times New Roman"/>
              </a:rPr>
              <a:t>u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85" dirty="0">
                <a:latin typeface="Times New Roman"/>
                <a:cs typeface="Times New Roman"/>
              </a:rPr>
              <a:t>r</a:t>
            </a:r>
            <a:r>
              <a:rPr sz="3700" spc="-245" dirty="0">
                <a:latin typeface="Times New Roman"/>
                <a:cs typeface="Times New Roman"/>
              </a:rPr>
              <a:t> </a:t>
            </a:r>
            <a:r>
              <a:rPr sz="3700" spc="-105" dirty="0">
                <a:latin typeface="Times New Roman"/>
                <a:cs typeface="Times New Roman"/>
              </a:rPr>
              <a:t>f</a:t>
            </a:r>
            <a:r>
              <a:rPr sz="3700" spc="55" dirty="0">
                <a:latin typeface="Times New Roman"/>
                <a:cs typeface="Times New Roman"/>
              </a:rPr>
              <a:t>ee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45" dirty="0">
                <a:latin typeface="Times New Roman"/>
                <a:cs typeface="Times New Roman"/>
              </a:rPr>
              <a:t>b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-15" dirty="0">
                <a:latin typeface="Times New Roman"/>
                <a:cs typeface="Times New Roman"/>
              </a:rPr>
              <a:t>k</a:t>
            </a:r>
            <a:r>
              <a:rPr sz="3700" spc="-26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145" dirty="0">
                <a:latin typeface="Times New Roman"/>
                <a:cs typeface="Times New Roman"/>
              </a:rPr>
              <a:t>h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dirty="0">
                <a:latin typeface="Times New Roman"/>
                <a:cs typeface="Times New Roman"/>
              </a:rPr>
              <a:t>g</a:t>
            </a:r>
            <a:r>
              <a:rPr sz="3700" spc="-18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sess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200" dirty="0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14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149058-9FF5-4E07-8EDD-0A81B170A18A}"/>
              </a:ext>
            </a:extLst>
          </p:cNvPr>
          <p:cNvSpPr txBox="1"/>
          <p:nvPr/>
        </p:nvSpPr>
        <p:spPr>
          <a:xfrm>
            <a:off x="1447800" y="685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557250"/>
              <a:ext cx="4489450" cy="584200"/>
            </a:xfrm>
            <a:custGeom>
              <a:avLst/>
              <a:gdLst/>
              <a:ahLst/>
              <a:cxnLst/>
              <a:rect l="l" t="t" r="r" b="b"/>
              <a:pathLst>
                <a:path w="4489450" h="584200">
                  <a:moveTo>
                    <a:pt x="4489102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4489102" y="0"/>
                  </a:lnTo>
                  <a:lnTo>
                    <a:pt x="4489102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460" y="679429"/>
              <a:ext cx="4445341" cy="35941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7130" y="3823286"/>
            <a:ext cx="2634869" cy="3022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452" y="1700932"/>
            <a:ext cx="9370060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2900" spc="-45" dirty="0">
                <a:latin typeface="Times New Roman"/>
                <a:cs typeface="Times New Roman"/>
              </a:rPr>
              <a:t>Employee </a:t>
            </a:r>
            <a:r>
              <a:rPr sz="2900" spc="-60" dirty="0">
                <a:latin typeface="Times New Roman"/>
                <a:cs typeface="Times New Roman"/>
              </a:rPr>
              <a:t>ID: </a:t>
            </a:r>
            <a:r>
              <a:rPr sz="2900" spc="30" dirty="0">
                <a:latin typeface="Times New Roman"/>
                <a:cs typeface="Times New Roman"/>
              </a:rPr>
              <a:t>Unique </a:t>
            </a:r>
            <a:r>
              <a:rPr sz="2900" spc="80" dirty="0">
                <a:latin typeface="Times New Roman"/>
                <a:cs typeface="Times New Roman"/>
              </a:rPr>
              <a:t>identiﬁer </a:t>
            </a:r>
            <a:r>
              <a:rPr sz="2900" spc="25" dirty="0">
                <a:latin typeface="Times New Roman"/>
                <a:cs typeface="Times New Roman"/>
              </a:rPr>
              <a:t>for </a:t>
            </a:r>
            <a:r>
              <a:rPr sz="2900" spc="30" dirty="0">
                <a:latin typeface="Times New Roman"/>
                <a:cs typeface="Times New Roman"/>
              </a:rPr>
              <a:t>each </a:t>
            </a:r>
            <a:r>
              <a:rPr sz="2900" spc="-5" dirty="0">
                <a:latin typeface="Times New Roman"/>
                <a:cs typeface="Times New Roman"/>
              </a:rPr>
              <a:t>employee.Name: 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Times New Roman"/>
                <a:cs typeface="Times New Roman"/>
              </a:rPr>
              <a:t>Employee's </a:t>
            </a:r>
            <a:r>
              <a:rPr sz="2900" spc="-10" dirty="0">
                <a:latin typeface="Times New Roman"/>
                <a:cs typeface="Times New Roman"/>
              </a:rPr>
              <a:t>full </a:t>
            </a:r>
            <a:r>
              <a:rPr sz="2900" spc="100" dirty="0">
                <a:latin typeface="Times New Roman"/>
                <a:cs typeface="Times New Roman"/>
              </a:rPr>
              <a:t>name </a:t>
            </a:r>
            <a:r>
              <a:rPr sz="2900" spc="5" dirty="0">
                <a:latin typeface="Times New Roman"/>
                <a:cs typeface="Times New Roman"/>
              </a:rPr>
              <a:t>(often </a:t>
            </a:r>
            <a:r>
              <a:rPr sz="2900" spc="40" dirty="0">
                <a:latin typeface="Times New Roman"/>
                <a:cs typeface="Times New Roman"/>
              </a:rPr>
              <a:t>anonymized </a:t>
            </a:r>
            <a:r>
              <a:rPr sz="2900" spc="65" dirty="0">
                <a:latin typeface="Times New Roman"/>
                <a:cs typeface="Times New Roman"/>
              </a:rPr>
              <a:t>in 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spc="75" dirty="0">
                <a:latin typeface="Times New Roman"/>
                <a:cs typeface="Times New Roman"/>
              </a:rPr>
              <a:t>datasets).Department: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 </a:t>
            </a:r>
            <a:r>
              <a:rPr sz="2900" spc="105" dirty="0">
                <a:latin typeface="Times New Roman"/>
                <a:cs typeface="Times New Roman"/>
              </a:rPr>
              <a:t>department </a:t>
            </a:r>
            <a:r>
              <a:rPr sz="2900" spc="45" dirty="0">
                <a:latin typeface="Times New Roman"/>
                <a:cs typeface="Times New Roman"/>
              </a:rPr>
              <a:t>or </a:t>
            </a:r>
            <a:r>
              <a:rPr sz="2900" spc="114" dirty="0">
                <a:latin typeface="Times New Roman"/>
                <a:cs typeface="Times New Roman"/>
              </a:rPr>
              <a:t>team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-25" dirty="0">
                <a:latin typeface="Times New Roman"/>
                <a:cs typeface="Times New Roman"/>
              </a:rPr>
              <a:t>employee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b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145" dirty="0">
                <a:latin typeface="Times New Roman"/>
                <a:cs typeface="Times New Roman"/>
              </a:rPr>
              <a:t>n</a:t>
            </a:r>
            <a:r>
              <a:rPr sz="2900" spc="45" dirty="0">
                <a:latin typeface="Times New Roman"/>
                <a:cs typeface="Times New Roman"/>
              </a:rPr>
              <a:t>g</a:t>
            </a:r>
            <a:r>
              <a:rPr sz="2900" spc="35" dirty="0">
                <a:latin typeface="Times New Roman"/>
                <a:cs typeface="Times New Roman"/>
              </a:rPr>
              <a:t>s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-175" dirty="0">
                <a:latin typeface="Times New Roman"/>
                <a:cs typeface="Times New Roman"/>
              </a:rPr>
              <a:t>o</a:t>
            </a:r>
            <a:r>
              <a:rPr sz="2900" spc="170" dirty="0">
                <a:latin typeface="Times New Roman"/>
                <a:cs typeface="Times New Roman"/>
              </a:rPr>
              <a:t>.</a:t>
            </a:r>
            <a:r>
              <a:rPr sz="2900" spc="-350" dirty="0">
                <a:latin typeface="Times New Roman"/>
                <a:cs typeface="Times New Roman"/>
              </a:rPr>
              <a:t>J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20" dirty="0">
                <a:latin typeface="Times New Roman"/>
                <a:cs typeface="Times New Roman"/>
              </a:rPr>
              <a:t>b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265" dirty="0">
                <a:latin typeface="Times New Roman"/>
                <a:cs typeface="Times New Roman"/>
              </a:rPr>
              <a:t>T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0" dirty="0">
                <a:latin typeface="Times New Roman"/>
                <a:cs typeface="Times New Roman"/>
              </a:rPr>
              <a:t>: </a:t>
            </a:r>
            <a:r>
              <a:rPr sz="2900" spc="217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105" dirty="0">
                <a:latin typeface="Times New Roman"/>
                <a:cs typeface="Times New Roman"/>
              </a:rPr>
              <a:t>r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145" dirty="0">
                <a:latin typeface="Times New Roman"/>
                <a:cs typeface="Times New Roman"/>
              </a:rPr>
              <a:t>r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p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65" dirty="0">
                <a:latin typeface="Times New Roman"/>
                <a:cs typeface="Times New Roman"/>
              </a:rPr>
              <a:t>s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135" dirty="0">
                <a:latin typeface="Times New Roman"/>
                <a:cs typeface="Times New Roman"/>
              </a:rPr>
              <a:t>n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h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105" dirty="0">
                <a:latin typeface="Times New Roman"/>
                <a:cs typeface="Times New Roman"/>
              </a:rPr>
              <a:t>d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</a:t>
            </a:r>
            <a:r>
              <a:rPr sz="2900" spc="-160" dirty="0">
                <a:latin typeface="Times New Roman"/>
                <a:cs typeface="Times New Roman"/>
              </a:rPr>
              <a:t>y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45" dirty="0">
                <a:latin typeface="Times New Roman"/>
                <a:cs typeface="Times New Roman"/>
              </a:rPr>
              <a:t>h</a:t>
            </a:r>
            <a:r>
              <a:rPr sz="2900" spc="5" dirty="0">
                <a:latin typeface="Times New Roman"/>
                <a:cs typeface="Times New Roman"/>
              </a:rPr>
              <a:t>e  employee.Date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of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Hire:</a:t>
            </a:r>
            <a:r>
              <a:rPr sz="2900" spc="59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114" dirty="0">
                <a:latin typeface="Times New Roman"/>
                <a:cs typeface="Times New Roman"/>
              </a:rPr>
              <a:t>date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Times New Roman"/>
                <a:cs typeface="Times New Roman"/>
              </a:rPr>
              <a:t>the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Times New Roman"/>
                <a:cs typeface="Times New Roman"/>
              </a:rPr>
              <a:t>employee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114" dirty="0">
                <a:latin typeface="Times New Roman"/>
                <a:cs typeface="Times New Roman"/>
              </a:rPr>
              <a:t>started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working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with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15" dirty="0">
                <a:latin typeface="Times New Roman"/>
                <a:cs typeface="Times New Roman"/>
              </a:rPr>
              <a:t>organization.Years </a:t>
            </a:r>
            <a:r>
              <a:rPr sz="2900" spc="-3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Experience: </a:t>
            </a:r>
            <a:r>
              <a:rPr sz="2900" spc="-40" dirty="0">
                <a:latin typeface="Times New Roman"/>
                <a:cs typeface="Times New Roman"/>
              </a:rPr>
              <a:t>Total </a:t>
            </a:r>
            <a:r>
              <a:rPr sz="2900" spc="15" dirty="0">
                <a:latin typeface="Times New Roman"/>
                <a:cs typeface="Times New Roman"/>
              </a:rPr>
              <a:t>years </a:t>
            </a:r>
            <a:r>
              <a:rPr sz="2900" spc="-30" dirty="0">
                <a:latin typeface="Times New Roman"/>
                <a:cs typeface="Times New Roman"/>
              </a:rPr>
              <a:t>of 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experience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-25" dirty="0">
                <a:latin typeface="Times New Roman"/>
                <a:cs typeface="Times New Roman"/>
              </a:rPr>
              <a:t>employee </a:t>
            </a:r>
            <a:r>
              <a:rPr sz="2900" spc="70" dirty="0">
                <a:latin typeface="Times New Roman"/>
                <a:cs typeface="Times New Roman"/>
              </a:rPr>
              <a:t>has, both </a:t>
            </a:r>
            <a:r>
              <a:rPr sz="2900" spc="40" dirty="0">
                <a:latin typeface="Times New Roman"/>
                <a:cs typeface="Times New Roman"/>
              </a:rPr>
              <a:t>within </a:t>
            </a:r>
            <a:r>
              <a:rPr sz="2900" spc="120" dirty="0">
                <a:latin typeface="Times New Roman"/>
                <a:cs typeface="Times New Roman"/>
              </a:rPr>
              <a:t>and </a:t>
            </a:r>
            <a:r>
              <a:rPr sz="2900" spc="70" dirty="0">
                <a:latin typeface="Times New Roman"/>
                <a:cs typeface="Times New Roman"/>
              </a:rPr>
              <a:t>outside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85" dirty="0">
                <a:latin typeface="Times New Roman"/>
                <a:cs typeface="Times New Roman"/>
              </a:rPr>
              <a:t> </a:t>
            </a:r>
            <a:r>
              <a:rPr sz="2900" spc="65" dirty="0">
                <a:latin typeface="Times New Roman"/>
                <a:cs typeface="Times New Roman"/>
              </a:rPr>
              <a:t>organization.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912" y="6720596"/>
              <a:ext cx="171418" cy="1337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3086" y="6761660"/>
              <a:ext cx="388620" cy="92710"/>
            </a:xfrm>
            <a:custGeom>
              <a:avLst/>
              <a:gdLst/>
              <a:ahLst/>
              <a:cxnLst/>
              <a:rect l="l" t="t" r="r" b="b"/>
              <a:pathLst>
                <a:path w="388619" h="92709">
                  <a:moveTo>
                    <a:pt x="36371" y="18576"/>
                  </a:moveTo>
                  <a:lnTo>
                    <a:pt x="25784" y="173"/>
                  </a:lnTo>
                  <a:lnTo>
                    <a:pt x="45404" y="173"/>
                  </a:lnTo>
                  <a:lnTo>
                    <a:pt x="36371" y="18576"/>
                  </a:lnTo>
                  <a:close/>
                </a:path>
                <a:path w="388619" h="92709">
                  <a:moveTo>
                    <a:pt x="39544" y="24091"/>
                  </a:moveTo>
                  <a:lnTo>
                    <a:pt x="36371" y="18576"/>
                  </a:lnTo>
                  <a:lnTo>
                    <a:pt x="45404" y="173"/>
                  </a:lnTo>
                  <a:lnTo>
                    <a:pt x="51438" y="173"/>
                  </a:lnTo>
                  <a:lnTo>
                    <a:pt x="39544" y="24091"/>
                  </a:lnTo>
                  <a:close/>
                </a:path>
                <a:path w="388619" h="92709">
                  <a:moveTo>
                    <a:pt x="126697" y="24091"/>
                  </a:moveTo>
                  <a:lnTo>
                    <a:pt x="39544" y="24091"/>
                  </a:lnTo>
                  <a:lnTo>
                    <a:pt x="51438" y="173"/>
                  </a:lnTo>
                  <a:lnTo>
                    <a:pt x="117332" y="173"/>
                  </a:lnTo>
                  <a:lnTo>
                    <a:pt x="130354" y="22181"/>
                  </a:lnTo>
                  <a:lnTo>
                    <a:pt x="129818" y="23310"/>
                  </a:lnTo>
                  <a:lnTo>
                    <a:pt x="127055" y="23310"/>
                  </a:lnTo>
                  <a:lnTo>
                    <a:pt x="126697" y="24091"/>
                  </a:lnTo>
                  <a:close/>
                </a:path>
                <a:path w="388619" h="92709">
                  <a:moveTo>
                    <a:pt x="163371" y="18576"/>
                  </a:moveTo>
                  <a:lnTo>
                    <a:pt x="152784" y="173"/>
                  </a:lnTo>
                  <a:lnTo>
                    <a:pt x="172404" y="173"/>
                  </a:lnTo>
                  <a:lnTo>
                    <a:pt x="163371" y="18576"/>
                  </a:lnTo>
                  <a:close/>
                </a:path>
                <a:path w="388619" h="92709">
                  <a:moveTo>
                    <a:pt x="166544" y="24091"/>
                  </a:moveTo>
                  <a:lnTo>
                    <a:pt x="163371" y="18576"/>
                  </a:lnTo>
                  <a:lnTo>
                    <a:pt x="172404" y="173"/>
                  </a:lnTo>
                  <a:lnTo>
                    <a:pt x="178438" y="173"/>
                  </a:lnTo>
                  <a:lnTo>
                    <a:pt x="166544" y="24091"/>
                  </a:lnTo>
                  <a:close/>
                </a:path>
                <a:path w="388619" h="92709">
                  <a:moveTo>
                    <a:pt x="253697" y="24091"/>
                  </a:moveTo>
                  <a:lnTo>
                    <a:pt x="166544" y="24091"/>
                  </a:lnTo>
                  <a:lnTo>
                    <a:pt x="178438" y="173"/>
                  </a:lnTo>
                  <a:lnTo>
                    <a:pt x="244332" y="173"/>
                  </a:lnTo>
                  <a:lnTo>
                    <a:pt x="257354" y="22181"/>
                  </a:lnTo>
                  <a:lnTo>
                    <a:pt x="256818" y="23310"/>
                  </a:lnTo>
                  <a:lnTo>
                    <a:pt x="254055" y="23310"/>
                  </a:lnTo>
                  <a:lnTo>
                    <a:pt x="253697" y="24091"/>
                  </a:lnTo>
                  <a:close/>
                </a:path>
                <a:path w="388619" h="92709">
                  <a:moveTo>
                    <a:pt x="36723" y="92676"/>
                  </a:moveTo>
                  <a:lnTo>
                    <a:pt x="0" y="92676"/>
                  </a:lnTo>
                  <a:lnTo>
                    <a:pt x="36371" y="18576"/>
                  </a:lnTo>
                  <a:lnTo>
                    <a:pt x="39544" y="24091"/>
                  </a:lnTo>
                  <a:lnTo>
                    <a:pt x="126697" y="24091"/>
                  </a:lnTo>
                  <a:lnTo>
                    <a:pt x="125980" y="25654"/>
                  </a:lnTo>
                  <a:lnTo>
                    <a:pt x="69626" y="25654"/>
                  </a:lnTo>
                  <a:lnTo>
                    <a:pt x="36723" y="92676"/>
                  </a:lnTo>
                  <a:close/>
                </a:path>
                <a:path w="388619" h="92709">
                  <a:moveTo>
                    <a:pt x="163723" y="92676"/>
                  </a:moveTo>
                  <a:lnTo>
                    <a:pt x="126999" y="92676"/>
                  </a:lnTo>
                  <a:lnTo>
                    <a:pt x="163371" y="18576"/>
                  </a:lnTo>
                  <a:lnTo>
                    <a:pt x="166544" y="24091"/>
                  </a:lnTo>
                  <a:lnTo>
                    <a:pt x="253697" y="24091"/>
                  </a:lnTo>
                  <a:lnTo>
                    <a:pt x="252980" y="25654"/>
                  </a:lnTo>
                  <a:lnTo>
                    <a:pt x="196626" y="25654"/>
                  </a:lnTo>
                  <a:lnTo>
                    <a:pt x="163723" y="92676"/>
                  </a:lnTo>
                  <a:close/>
                </a:path>
                <a:path w="388619" h="92709">
                  <a:moveTo>
                    <a:pt x="128705" y="25654"/>
                  </a:moveTo>
                  <a:lnTo>
                    <a:pt x="127055" y="23310"/>
                  </a:lnTo>
                  <a:lnTo>
                    <a:pt x="129818" y="23310"/>
                  </a:lnTo>
                  <a:lnTo>
                    <a:pt x="128705" y="25654"/>
                  </a:lnTo>
                  <a:close/>
                </a:path>
                <a:path w="388619" h="92709">
                  <a:moveTo>
                    <a:pt x="255705" y="25654"/>
                  </a:moveTo>
                  <a:lnTo>
                    <a:pt x="254055" y="23310"/>
                  </a:lnTo>
                  <a:lnTo>
                    <a:pt x="256818" y="23310"/>
                  </a:lnTo>
                  <a:lnTo>
                    <a:pt x="255705" y="25654"/>
                  </a:lnTo>
                  <a:close/>
                </a:path>
                <a:path w="388619" h="92709">
                  <a:moveTo>
                    <a:pt x="95237" y="92676"/>
                  </a:moveTo>
                  <a:lnTo>
                    <a:pt x="58470" y="92676"/>
                  </a:lnTo>
                  <a:lnTo>
                    <a:pt x="91721" y="25654"/>
                  </a:lnTo>
                  <a:lnTo>
                    <a:pt x="125980" y="25654"/>
                  </a:lnTo>
                  <a:lnTo>
                    <a:pt x="95237" y="92676"/>
                  </a:lnTo>
                  <a:close/>
                </a:path>
                <a:path w="388619" h="92709">
                  <a:moveTo>
                    <a:pt x="222237" y="92676"/>
                  </a:moveTo>
                  <a:lnTo>
                    <a:pt x="185470" y="92676"/>
                  </a:lnTo>
                  <a:lnTo>
                    <a:pt x="218721" y="25654"/>
                  </a:lnTo>
                  <a:lnTo>
                    <a:pt x="252980" y="25654"/>
                  </a:lnTo>
                  <a:lnTo>
                    <a:pt x="222237" y="92676"/>
                  </a:lnTo>
                  <a:close/>
                </a:path>
                <a:path w="388619" h="92709">
                  <a:moveTo>
                    <a:pt x="353974" y="69539"/>
                  </a:moveTo>
                  <a:lnTo>
                    <a:pt x="261032" y="69539"/>
                  </a:lnTo>
                  <a:lnTo>
                    <a:pt x="283864" y="18318"/>
                  </a:lnTo>
                  <a:lnTo>
                    <a:pt x="273229" y="0"/>
                  </a:lnTo>
                  <a:lnTo>
                    <a:pt x="329617" y="0"/>
                  </a:lnTo>
                  <a:lnTo>
                    <a:pt x="296366" y="67195"/>
                  </a:lnTo>
                  <a:lnTo>
                    <a:pt x="355123" y="67195"/>
                  </a:lnTo>
                  <a:lnTo>
                    <a:pt x="353974" y="69539"/>
                  </a:lnTo>
                  <a:close/>
                </a:path>
                <a:path w="388619" h="92709">
                  <a:moveTo>
                    <a:pt x="355123" y="67195"/>
                  </a:moveTo>
                  <a:lnTo>
                    <a:pt x="318461" y="67195"/>
                  </a:lnTo>
                  <a:lnTo>
                    <a:pt x="351364" y="0"/>
                  </a:lnTo>
                  <a:lnTo>
                    <a:pt x="388044" y="0"/>
                  </a:lnTo>
                  <a:lnTo>
                    <a:pt x="355123" y="67195"/>
                  </a:lnTo>
                  <a:close/>
                </a:path>
                <a:path w="388619" h="92709">
                  <a:moveTo>
                    <a:pt x="342639" y="92676"/>
                  </a:moveTo>
                  <a:lnTo>
                    <a:pt x="270712" y="92676"/>
                  </a:lnTo>
                  <a:lnTo>
                    <a:pt x="258036" y="70625"/>
                  </a:lnTo>
                  <a:lnTo>
                    <a:pt x="259165" y="67195"/>
                  </a:lnTo>
                  <a:lnTo>
                    <a:pt x="261032" y="69539"/>
                  </a:lnTo>
                  <a:lnTo>
                    <a:pt x="353974" y="69539"/>
                  </a:lnTo>
                  <a:lnTo>
                    <a:pt x="342639" y="92676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687" y="6720032"/>
              <a:ext cx="212445" cy="134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8300" y="6719696"/>
              <a:ext cx="729615" cy="135255"/>
            </a:xfrm>
            <a:custGeom>
              <a:avLst/>
              <a:gdLst/>
              <a:ahLst/>
              <a:cxnLst/>
              <a:rect l="l" t="t" r="r" b="b"/>
              <a:pathLst>
                <a:path w="729614" h="135254">
                  <a:moveTo>
                    <a:pt x="171424" y="24688"/>
                  </a:moveTo>
                  <a:lnTo>
                    <a:pt x="161099" y="1257"/>
                  </a:lnTo>
                  <a:lnTo>
                    <a:pt x="130886" y="1257"/>
                  </a:lnTo>
                  <a:lnTo>
                    <a:pt x="130886" y="27952"/>
                  </a:lnTo>
                  <a:lnTo>
                    <a:pt x="117944" y="54216"/>
                  </a:lnTo>
                  <a:lnTo>
                    <a:pt x="78574" y="54216"/>
                  </a:lnTo>
                  <a:lnTo>
                    <a:pt x="91465" y="27952"/>
                  </a:lnTo>
                  <a:lnTo>
                    <a:pt x="130886" y="27952"/>
                  </a:lnTo>
                  <a:lnTo>
                    <a:pt x="130886" y="1257"/>
                  </a:lnTo>
                  <a:lnTo>
                    <a:pt x="71323" y="1257"/>
                  </a:lnTo>
                  <a:lnTo>
                    <a:pt x="65468" y="1257"/>
                  </a:lnTo>
                  <a:lnTo>
                    <a:pt x="45415" y="1257"/>
                  </a:lnTo>
                  <a:lnTo>
                    <a:pt x="56248" y="20256"/>
                  </a:lnTo>
                  <a:lnTo>
                    <a:pt x="0" y="134645"/>
                  </a:lnTo>
                  <a:lnTo>
                    <a:pt x="39331" y="134645"/>
                  </a:lnTo>
                  <a:lnTo>
                    <a:pt x="67805" y="80949"/>
                  </a:lnTo>
                  <a:lnTo>
                    <a:pt x="89509" y="80949"/>
                  </a:lnTo>
                  <a:lnTo>
                    <a:pt x="97104" y="96316"/>
                  </a:lnTo>
                  <a:lnTo>
                    <a:pt x="78232" y="134988"/>
                  </a:lnTo>
                  <a:lnTo>
                    <a:pt x="117462" y="134988"/>
                  </a:lnTo>
                  <a:lnTo>
                    <a:pt x="128498" y="112026"/>
                  </a:lnTo>
                  <a:lnTo>
                    <a:pt x="136347" y="96316"/>
                  </a:lnTo>
                  <a:lnTo>
                    <a:pt x="128587" y="80949"/>
                  </a:lnTo>
                  <a:lnTo>
                    <a:pt x="127800" y="79387"/>
                  </a:lnTo>
                  <a:lnTo>
                    <a:pt x="151409" y="65976"/>
                  </a:lnTo>
                  <a:lnTo>
                    <a:pt x="155917" y="56730"/>
                  </a:lnTo>
                  <a:lnTo>
                    <a:pt x="157149" y="54216"/>
                  </a:lnTo>
                  <a:lnTo>
                    <a:pt x="152971" y="56730"/>
                  </a:lnTo>
                  <a:lnTo>
                    <a:pt x="154457" y="54216"/>
                  </a:lnTo>
                  <a:lnTo>
                    <a:pt x="169951" y="27952"/>
                  </a:lnTo>
                  <a:lnTo>
                    <a:pt x="170903" y="26339"/>
                  </a:lnTo>
                  <a:lnTo>
                    <a:pt x="171132" y="25603"/>
                  </a:lnTo>
                  <a:lnTo>
                    <a:pt x="171424" y="24688"/>
                  </a:lnTo>
                  <a:close/>
                </a:path>
                <a:path w="729614" h="135254">
                  <a:moveTo>
                    <a:pt x="267373" y="58508"/>
                  </a:moveTo>
                  <a:lnTo>
                    <a:pt x="257556" y="41795"/>
                  </a:lnTo>
                  <a:lnTo>
                    <a:pt x="235458" y="41795"/>
                  </a:lnTo>
                  <a:lnTo>
                    <a:pt x="235458" y="64579"/>
                  </a:lnTo>
                  <a:lnTo>
                    <a:pt x="231648" y="72707"/>
                  </a:lnTo>
                  <a:lnTo>
                    <a:pt x="202082" y="72707"/>
                  </a:lnTo>
                  <a:lnTo>
                    <a:pt x="205994" y="64579"/>
                  </a:lnTo>
                  <a:lnTo>
                    <a:pt x="235458" y="64579"/>
                  </a:lnTo>
                  <a:lnTo>
                    <a:pt x="235458" y="41795"/>
                  </a:lnTo>
                  <a:lnTo>
                    <a:pt x="163360" y="41795"/>
                  </a:lnTo>
                  <a:lnTo>
                    <a:pt x="174002" y="60109"/>
                  </a:lnTo>
                  <a:lnTo>
                    <a:pt x="145745" y="117538"/>
                  </a:lnTo>
                  <a:lnTo>
                    <a:pt x="155333" y="134302"/>
                  </a:lnTo>
                  <a:lnTo>
                    <a:pt x="230124" y="134302"/>
                  </a:lnTo>
                  <a:lnTo>
                    <a:pt x="242620" y="108813"/>
                  </a:lnTo>
                  <a:lnTo>
                    <a:pt x="185369" y="108813"/>
                  </a:lnTo>
                  <a:lnTo>
                    <a:pt x="191541" y="96227"/>
                  </a:lnTo>
                  <a:lnTo>
                    <a:pt x="248615" y="96227"/>
                  </a:lnTo>
                  <a:lnTo>
                    <a:pt x="260311" y="72707"/>
                  </a:lnTo>
                  <a:lnTo>
                    <a:pt x="264350" y="64579"/>
                  </a:lnTo>
                  <a:lnTo>
                    <a:pt x="267373" y="58508"/>
                  </a:lnTo>
                  <a:close/>
                </a:path>
                <a:path w="729614" h="135254">
                  <a:moveTo>
                    <a:pt x="386664" y="41973"/>
                  </a:moveTo>
                  <a:lnTo>
                    <a:pt x="349415" y="41973"/>
                  </a:lnTo>
                  <a:lnTo>
                    <a:pt x="306006" y="112293"/>
                  </a:lnTo>
                  <a:lnTo>
                    <a:pt x="325107" y="41973"/>
                  </a:lnTo>
                  <a:lnTo>
                    <a:pt x="275755" y="41973"/>
                  </a:lnTo>
                  <a:lnTo>
                    <a:pt x="286169" y="60286"/>
                  </a:lnTo>
                  <a:lnTo>
                    <a:pt x="269506" y="134645"/>
                  </a:lnTo>
                  <a:lnTo>
                    <a:pt x="323583" y="134645"/>
                  </a:lnTo>
                  <a:lnTo>
                    <a:pt x="386664" y="41973"/>
                  </a:lnTo>
                  <a:close/>
                </a:path>
                <a:path w="729614" h="135254">
                  <a:moveTo>
                    <a:pt x="448475" y="41973"/>
                  </a:moveTo>
                  <a:lnTo>
                    <a:pt x="392137" y="41973"/>
                  </a:lnTo>
                  <a:lnTo>
                    <a:pt x="402767" y="60286"/>
                  </a:lnTo>
                  <a:lnTo>
                    <a:pt x="366356" y="134302"/>
                  </a:lnTo>
                  <a:lnTo>
                    <a:pt x="403072" y="134302"/>
                  </a:lnTo>
                  <a:lnTo>
                    <a:pt x="448475" y="41973"/>
                  </a:lnTo>
                  <a:close/>
                </a:path>
                <a:path w="729614" h="135254">
                  <a:moveTo>
                    <a:pt x="469099" y="0"/>
                  </a:moveTo>
                  <a:lnTo>
                    <a:pt x="432371" y="0"/>
                  </a:lnTo>
                  <a:lnTo>
                    <a:pt x="416318" y="32588"/>
                  </a:lnTo>
                  <a:lnTo>
                    <a:pt x="453034" y="32588"/>
                  </a:lnTo>
                  <a:lnTo>
                    <a:pt x="469099" y="0"/>
                  </a:lnTo>
                  <a:close/>
                </a:path>
                <a:path w="729614" h="135254">
                  <a:moveTo>
                    <a:pt x="559473" y="58508"/>
                  </a:moveTo>
                  <a:lnTo>
                    <a:pt x="549656" y="41795"/>
                  </a:lnTo>
                  <a:lnTo>
                    <a:pt x="527558" y="41795"/>
                  </a:lnTo>
                  <a:lnTo>
                    <a:pt x="527558" y="64579"/>
                  </a:lnTo>
                  <a:lnTo>
                    <a:pt x="523748" y="72707"/>
                  </a:lnTo>
                  <a:lnTo>
                    <a:pt x="494182" y="72707"/>
                  </a:lnTo>
                  <a:lnTo>
                    <a:pt x="498094" y="64579"/>
                  </a:lnTo>
                  <a:lnTo>
                    <a:pt x="527558" y="64579"/>
                  </a:lnTo>
                  <a:lnTo>
                    <a:pt x="527558" y="41795"/>
                  </a:lnTo>
                  <a:lnTo>
                    <a:pt x="455460" y="41795"/>
                  </a:lnTo>
                  <a:lnTo>
                    <a:pt x="466102" y="60109"/>
                  </a:lnTo>
                  <a:lnTo>
                    <a:pt x="437845" y="117538"/>
                  </a:lnTo>
                  <a:lnTo>
                    <a:pt x="447433" y="134302"/>
                  </a:lnTo>
                  <a:lnTo>
                    <a:pt x="522224" y="134302"/>
                  </a:lnTo>
                  <a:lnTo>
                    <a:pt x="534720" y="108813"/>
                  </a:lnTo>
                  <a:lnTo>
                    <a:pt x="477469" y="108813"/>
                  </a:lnTo>
                  <a:lnTo>
                    <a:pt x="483641" y="96227"/>
                  </a:lnTo>
                  <a:lnTo>
                    <a:pt x="540715" y="96227"/>
                  </a:lnTo>
                  <a:lnTo>
                    <a:pt x="552411" y="72707"/>
                  </a:lnTo>
                  <a:lnTo>
                    <a:pt x="556450" y="64579"/>
                  </a:lnTo>
                  <a:lnTo>
                    <a:pt x="559473" y="58508"/>
                  </a:lnTo>
                  <a:close/>
                </a:path>
                <a:path w="729614" h="135254">
                  <a:moveTo>
                    <a:pt x="729119" y="41973"/>
                  </a:moveTo>
                  <a:lnTo>
                    <a:pt x="691832" y="41973"/>
                  </a:lnTo>
                  <a:lnTo>
                    <a:pt x="654062" y="98831"/>
                  </a:lnTo>
                  <a:lnTo>
                    <a:pt x="667346" y="41973"/>
                  </a:lnTo>
                  <a:lnTo>
                    <a:pt x="636270" y="41973"/>
                  </a:lnTo>
                  <a:lnTo>
                    <a:pt x="596849" y="112293"/>
                  </a:lnTo>
                  <a:lnTo>
                    <a:pt x="615988" y="41973"/>
                  </a:lnTo>
                  <a:lnTo>
                    <a:pt x="566381" y="41973"/>
                  </a:lnTo>
                  <a:lnTo>
                    <a:pt x="577011" y="60286"/>
                  </a:lnTo>
                  <a:lnTo>
                    <a:pt x="560171" y="134645"/>
                  </a:lnTo>
                  <a:lnTo>
                    <a:pt x="608609" y="134645"/>
                  </a:lnTo>
                  <a:lnTo>
                    <a:pt x="631710" y="93624"/>
                  </a:lnTo>
                  <a:lnTo>
                    <a:pt x="619721" y="134645"/>
                  </a:lnTo>
                  <a:lnTo>
                    <a:pt x="665822" y="134645"/>
                  </a:lnTo>
                  <a:lnTo>
                    <a:pt x="729119" y="41973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775" y="6460637"/>
            <a:ext cx="151955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i="1" spc="160" dirty="0">
                <a:solidFill>
                  <a:srgbClr val="2D82C2"/>
                </a:solidFill>
                <a:latin typeface="Georgia"/>
                <a:cs typeface="Georgia"/>
              </a:rPr>
              <a:t>3/21/2024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39"/>
              </a:lnSpc>
            </a:pPr>
            <a:r>
              <a:rPr sz="1400" i="1" spc="145" dirty="0">
                <a:latin typeface="Georgia"/>
                <a:cs typeface="Georgia"/>
              </a:rPr>
              <a:t>Annual</a:t>
            </a:r>
            <a:r>
              <a:rPr sz="1400" i="1" spc="295" dirty="0">
                <a:latin typeface="Georgia"/>
                <a:cs typeface="Georgia"/>
              </a:rPr>
              <a:t> </a:t>
            </a:r>
            <a:r>
              <a:rPr sz="1400" i="1" spc="120" dirty="0">
                <a:latin typeface="Georgia"/>
                <a:cs typeface="Georgia"/>
              </a:rPr>
              <a:t>Revźew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675" y="427900"/>
            <a:ext cx="9391015" cy="6383020"/>
            <a:chOff x="66675" y="427900"/>
            <a:chExt cx="9391015" cy="63830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" y="3381373"/>
              <a:ext cx="2476500" cy="3429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3483" y="427900"/>
              <a:ext cx="1104900" cy="723900"/>
            </a:xfrm>
            <a:custGeom>
              <a:avLst/>
              <a:gdLst/>
              <a:ahLst/>
              <a:cxnLst/>
              <a:rect l="l" t="t" r="r" b="b"/>
              <a:pathLst>
                <a:path w="1104900" h="723900">
                  <a:moveTo>
                    <a:pt x="1104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104900" y="0"/>
                  </a:lnTo>
                  <a:lnTo>
                    <a:pt x="11049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783" y="577894"/>
              <a:ext cx="1102360" cy="443230"/>
            </a:xfrm>
            <a:custGeom>
              <a:avLst/>
              <a:gdLst/>
              <a:ahLst/>
              <a:cxnLst/>
              <a:rect l="l" t="t" r="r" b="b"/>
              <a:pathLst>
                <a:path w="1102360" h="443230">
                  <a:moveTo>
                    <a:pt x="106554" y="19622"/>
                  </a:moveTo>
                  <a:lnTo>
                    <a:pt x="79719" y="19622"/>
                  </a:lnTo>
                  <a:lnTo>
                    <a:pt x="81579" y="17082"/>
                  </a:lnTo>
                  <a:lnTo>
                    <a:pt x="85160" y="15812"/>
                  </a:lnTo>
                  <a:lnTo>
                    <a:pt x="95485" y="15812"/>
                  </a:lnTo>
                  <a:lnTo>
                    <a:pt x="98834" y="17082"/>
                  </a:lnTo>
                  <a:lnTo>
                    <a:pt x="104043" y="18352"/>
                  </a:lnTo>
                  <a:lnTo>
                    <a:pt x="106554" y="19622"/>
                  </a:lnTo>
                  <a:close/>
                </a:path>
                <a:path w="1102360" h="443230">
                  <a:moveTo>
                    <a:pt x="264870" y="23432"/>
                  </a:moveTo>
                  <a:lnTo>
                    <a:pt x="150784" y="23432"/>
                  </a:lnTo>
                  <a:lnTo>
                    <a:pt x="151389" y="22162"/>
                  </a:lnTo>
                  <a:lnTo>
                    <a:pt x="154737" y="15812"/>
                  </a:lnTo>
                  <a:lnTo>
                    <a:pt x="157249" y="17082"/>
                  </a:lnTo>
                  <a:lnTo>
                    <a:pt x="160597" y="20892"/>
                  </a:lnTo>
                  <a:lnTo>
                    <a:pt x="232733" y="20892"/>
                  </a:lnTo>
                  <a:lnTo>
                    <a:pt x="237197" y="22162"/>
                  </a:lnTo>
                  <a:lnTo>
                    <a:pt x="265010" y="22162"/>
                  </a:lnTo>
                  <a:lnTo>
                    <a:pt x="264870" y="23432"/>
                  </a:lnTo>
                  <a:close/>
                </a:path>
                <a:path w="1102360" h="443230">
                  <a:moveTo>
                    <a:pt x="232733" y="20892"/>
                  </a:moveTo>
                  <a:lnTo>
                    <a:pt x="160597" y="20892"/>
                  </a:lnTo>
                  <a:lnTo>
                    <a:pt x="162272" y="19622"/>
                  </a:lnTo>
                  <a:lnTo>
                    <a:pt x="166737" y="17082"/>
                  </a:lnTo>
                  <a:lnTo>
                    <a:pt x="173992" y="15812"/>
                  </a:lnTo>
                  <a:lnTo>
                    <a:pt x="186596" y="15812"/>
                  </a:lnTo>
                  <a:lnTo>
                    <a:pt x="189758" y="18352"/>
                  </a:lnTo>
                  <a:lnTo>
                    <a:pt x="204595" y="18352"/>
                  </a:lnTo>
                  <a:lnTo>
                    <a:pt x="208222" y="19622"/>
                  </a:lnTo>
                  <a:lnTo>
                    <a:pt x="228268" y="19622"/>
                  </a:lnTo>
                  <a:lnTo>
                    <a:pt x="232733" y="20892"/>
                  </a:lnTo>
                  <a:close/>
                </a:path>
                <a:path w="1102360" h="443230">
                  <a:moveTo>
                    <a:pt x="204595" y="18352"/>
                  </a:moveTo>
                  <a:lnTo>
                    <a:pt x="189758" y="18352"/>
                  </a:lnTo>
                  <a:lnTo>
                    <a:pt x="192828" y="15812"/>
                  </a:lnTo>
                  <a:lnTo>
                    <a:pt x="196409" y="15812"/>
                  </a:lnTo>
                  <a:lnTo>
                    <a:pt x="204595" y="18352"/>
                  </a:lnTo>
                  <a:close/>
                </a:path>
                <a:path w="1102360" h="443230">
                  <a:moveTo>
                    <a:pt x="338354" y="20892"/>
                  </a:moveTo>
                  <a:lnTo>
                    <a:pt x="300728" y="20892"/>
                  </a:lnTo>
                  <a:lnTo>
                    <a:pt x="302775" y="19622"/>
                  </a:lnTo>
                  <a:lnTo>
                    <a:pt x="304821" y="19622"/>
                  </a:lnTo>
                  <a:lnTo>
                    <a:pt x="307286" y="18352"/>
                  </a:lnTo>
                  <a:lnTo>
                    <a:pt x="310170" y="17082"/>
                  </a:lnTo>
                  <a:lnTo>
                    <a:pt x="315007" y="15812"/>
                  </a:lnTo>
                  <a:lnTo>
                    <a:pt x="318076" y="15812"/>
                  </a:lnTo>
                  <a:lnTo>
                    <a:pt x="319378" y="17082"/>
                  </a:lnTo>
                  <a:lnTo>
                    <a:pt x="323564" y="17082"/>
                  </a:lnTo>
                  <a:lnTo>
                    <a:pt x="323564" y="18352"/>
                  </a:lnTo>
                  <a:lnTo>
                    <a:pt x="337889" y="18352"/>
                  </a:lnTo>
                  <a:lnTo>
                    <a:pt x="338354" y="20892"/>
                  </a:lnTo>
                  <a:close/>
                </a:path>
                <a:path w="1102360" h="443230">
                  <a:moveTo>
                    <a:pt x="333192" y="17082"/>
                  </a:moveTo>
                  <a:lnTo>
                    <a:pt x="326122" y="17082"/>
                  </a:lnTo>
                  <a:lnTo>
                    <a:pt x="327471" y="15812"/>
                  </a:lnTo>
                  <a:lnTo>
                    <a:pt x="331099" y="15812"/>
                  </a:lnTo>
                  <a:lnTo>
                    <a:pt x="333192" y="17082"/>
                  </a:lnTo>
                  <a:close/>
                </a:path>
                <a:path w="1102360" h="443230">
                  <a:moveTo>
                    <a:pt x="356167" y="18352"/>
                  </a:moveTo>
                  <a:lnTo>
                    <a:pt x="338447" y="18352"/>
                  </a:lnTo>
                  <a:lnTo>
                    <a:pt x="340028" y="17082"/>
                  </a:lnTo>
                  <a:lnTo>
                    <a:pt x="341703" y="17082"/>
                  </a:lnTo>
                  <a:lnTo>
                    <a:pt x="343842" y="15812"/>
                  </a:lnTo>
                  <a:lnTo>
                    <a:pt x="350493" y="15812"/>
                  </a:lnTo>
                  <a:lnTo>
                    <a:pt x="352446" y="17082"/>
                  </a:lnTo>
                  <a:lnTo>
                    <a:pt x="356167" y="18352"/>
                  </a:lnTo>
                  <a:close/>
                </a:path>
                <a:path w="1102360" h="443230">
                  <a:moveTo>
                    <a:pt x="265010" y="22162"/>
                  </a:moveTo>
                  <a:lnTo>
                    <a:pt x="247383" y="22162"/>
                  </a:lnTo>
                  <a:lnTo>
                    <a:pt x="250825" y="20892"/>
                  </a:lnTo>
                  <a:lnTo>
                    <a:pt x="259568" y="17082"/>
                  </a:lnTo>
                  <a:lnTo>
                    <a:pt x="263382" y="19622"/>
                  </a:lnTo>
                  <a:lnTo>
                    <a:pt x="265010" y="22162"/>
                  </a:lnTo>
                  <a:close/>
                </a:path>
                <a:path w="1102360" h="443230">
                  <a:moveTo>
                    <a:pt x="337749" y="18352"/>
                  </a:moveTo>
                  <a:lnTo>
                    <a:pt x="324076" y="18352"/>
                  </a:lnTo>
                  <a:lnTo>
                    <a:pt x="325099" y="17082"/>
                  </a:lnTo>
                  <a:lnTo>
                    <a:pt x="335424" y="17082"/>
                  </a:lnTo>
                  <a:lnTo>
                    <a:pt x="337749" y="18352"/>
                  </a:lnTo>
                  <a:close/>
                </a:path>
                <a:path w="1102360" h="443230">
                  <a:moveTo>
                    <a:pt x="379762" y="28512"/>
                  </a:moveTo>
                  <a:lnTo>
                    <a:pt x="35163" y="28512"/>
                  </a:lnTo>
                  <a:lnTo>
                    <a:pt x="34977" y="24702"/>
                  </a:lnTo>
                  <a:lnTo>
                    <a:pt x="36419" y="22162"/>
                  </a:lnTo>
                  <a:lnTo>
                    <a:pt x="39489" y="19622"/>
                  </a:lnTo>
                  <a:lnTo>
                    <a:pt x="42651" y="18352"/>
                  </a:lnTo>
                  <a:lnTo>
                    <a:pt x="45953" y="18352"/>
                  </a:lnTo>
                  <a:lnTo>
                    <a:pt x="49395" y="20892"/>
                  </a:lnTo>
                  <a:lnTo>
                    <a:pt x="54883" y="20892"/>
                  </a:lnTo>
                  <a:lnTo>
                    <a:pt x="54929" y="23432"/>
                  </a:lnTo>
                  <a:lnTo>
                    <a:pt x="56511" y="27242"/>
                  </a:lnTo>
                  <a:lnTo>
                    <a:pt x="378863" y="27242"/>
                  </a:lnTo>
                  <a:lnTo>
                    <a:pt x="379762" y="28512"/>
                  </a:lnTo>
                  <a:close/>
                </a:path>
                <a:path w="1102360" h="443230">
                  <a:moveTo>
                    <a:pt x="133808" y="19622"/>
                  </a:moveTo>
                  <a:lnTo>
                    <a:pt x="111298" y="19622"/>
                  </a:lnTo>
                  <a:lnTo>
                    <a:pt x="114461" y="18352"/>
                  </a:lnTo>
                  <a:lnTo>
                    <a:pt x="131483" y="18352"/>
                  </a:lnTo>
                  <a:lnTo>
                    <a:pt x="133808" y="19622"/>
                  </a:lnTo>
                  <a:close/>
                </a:path>
                <a:path w="1102360" h="443230">
                  <a:moveTo>
                    <a:pt x="378863" y="27242"/>
                  </a:moveTo>
                  <a:lnTo>
                    <a:pt x="64324" y="27242"/>
                  </a:lnTo>
                  <a:lnTo>
                    <a:pt x="71301" y="19622"/>
                  </a:lnTo>
                  <a:lnTo>
                    <a:pt x="135204" y="19622"/>
                  </a:lnTo>
                  <a:lnTo>
                    <a:pt x="137436" y="18352"/>
                  </a:lnTo>
                  <a:lnTo>
                    <a:pt x="147947" y="18352"/>
                  </a:lnTo>
                  <a:lnTo>
                    <a:pt x="150366" y="20892"/>
                  </a:lnTo>
                  <a:lnTo>
                    <a:pt x="151249" y="20892"/>
                  </a:lnTo>
                  <a:lnTo>
                    <a:pt x="150784" y="23432"/>
                  </a:lnTo>
                  <a:lnTo>
                    <a:pt x="264870" y="23432"/>
                  </a:lnTo>
                  <a:lnTo>
                    <a:pt x="264638" y="24702"/>
                  </a:lnTo>
                  <a:lnTo>
                    <a:pt x="375670" y="24702"/>
                  </a:lnTo>
                  <a:lnTo>
                    <a:pt x="378863" y="27242"/>
                  </a:lnTo>
                  <a:close/>
                </a:path>
                <a:path w="1102360" h="443230">
                  <a:moveTo>
                    <a:pt x="228268" y="19622"/>
                  </a:moveTo>
                  <a:lnTo>
                    <a:pt x="211385" y="19622"/>
                  </a:lnTo>
                  <a:lnTo>
                    <a:pt x="213710" y="18352"/>
                  </a:lnTo>
                  <a:lnTo>
                    <a:pt x="223198" y="18352"/>
                  </a:lnTo>
                  <a:lnTo>
                    <a:pt x="228268" y="19622"/>
                  </a:lnTo>
                  <a:close/>
                </a:path>
                <a:path w="1102360" h="443230">
                  <a:moveTo>
                    <a:pt x="338354" y="20892"/>
                  </a:moveTo>
                  <a:lnTo>
                    <a:pt x="337889" y="18352"/>
                  </a:lnTo>
                  <a:lnTo>
                    <a:pt x="338726" y="18352"/>
                  </a:lnTo>
                  <a:lnTo>
                    <a:pt x="338354" y="20892"/>
                  </a:lnTo>
                  <a:close/>
                </a:path>
                <a:path w="1102360" h="443230">
                  <a:moveTo>
                    <a:pt x="365794" y="20892"/>
                  </a:moveTo>
                  <a:lnTo>
                    <a:pt x="338354" y="20892"/>
                  </a:lnTo>
                  <a:lnTo>
                    <a:pt x="338726" y="18352"/>
                  </a:lnTo>
                  <a:lnTo>
                    <a:pt x="357469" y="18352"/>
                  </a:lnTo>
                  <a:lnTo>
                    <a:pt x="365794" y="20892"/>
                  </a:lnTo>
                  <a:close/>
                </a:path>
                <a:path w="1102360" h="443230">
                  <a:moveTo>
                    <a:pt x="56511" y="27242"/>
                  </a:moveTo>
                  <a:lnTo>
                    <a:pt x="54929" y="23432"/>
                  </a:lnTo>
                  <a:lnTo>
                    <a:pt x="54883" y="20892"/>
                  </a:lnTo>
                  <a:lnTo>
                    <a:pt x="49395" y="20892"/>
                  </a:lnTo>
                  <a:lnTo>
                    <a:pt x="54325" y="19622"/>
                  </a:lnTo>
                  <a:lnTo>
                    <a:pt x="56697" y="22162"/>
                  </a:lnTo>
                  <a:lnTo>
                    <a:pt x="56511" y="27242"/>
                  </a:lnTo>
                  <a:close/>
                </a:path>
                <a:path w="1102360" h="443230">
                  <a:moveTo>
                    <a:pt x="67394" y="20892"/>
                  </a:moveTo>
                  <a:lnTo>
                    <a:pt x="56371" y="20892"/>
                  </a:lnTo>
                  <a:lnTo>
                    <a:pt x="57953" y="19622"/>
                  </a:lnTo>
                  <a:lnTo>
                    <a:pt x="69347" y="19622"/>
                  </a:lnTo>
                  <a:lnTo>
                    <a:pt x="67394" y="20892"/>
                  </a:lnTo>
                  <a:close/>
                </a:path>
                <a:path w="1102360" h="443230">
                  <a:moveTo>
                    <a:pt x="64324" y="27242"/>
                  </a:moveTo>
                  <a:lnTo>
                    <a:pt x="64417" y="23432"/>
                  </a:lnTo>
                  <a:lnTo>
                    <a:pt x="65440" y="20892"/>
                  </a:lnTo>
                  <a:lnTo>
                    <a:pt x="67394" y="20892"/>
                  </a:lnTo>
                  <a:lnTo>
                    <a:pt x="69347" y="19622"/>
                  </a:lnTo>
                  <a:lnTo>
                    <a:pt x="71301" y="19622"/>
                  </a:lnTo>
                  <a:lnTo>
                    <a:pt x="64324" y="27242"/>
                  </a:lnTo>
                  <a:close/>
                </a:path>
                <a:path w="1102360" h="443230">
                  <a:moveTo>
                    <a:pt x="375670" y="24702"/>
                  </a:moveTo>
                  <a:lnTo>
                    <a:pt x="266637" y="24702"/>
                  </a:lnTo>
                  <a:lnTo>
                    <a:pt x="265082" y="22275"/>
                  </a:lnTo>
                  <a:lnTo>
                    <a:pt x="265661" y="20892"/>
                  </a:lnTo>
                  <a:lnTo>
                    <a:pt x="267847" y="19622"/>
                  </a:lnTo>
                  <a:lnTo>
                    <a:pt x="276358" y="19622"/>
                  </a:lnTo>
                  <a:lnTo>
                    <a:pt x="278404" y="22162"/>
                  </a:lnTo>
                  <a:lnTo>
                    <a:pt x="278916" y="22162"/>
                  </a:lnTo>
                  <a:lnTo>
                    <a:pt x="279241" y="23432"/>
                  </a:lnTo>
                  <a:lnTo>
                    <a:pt x="374073" y="23432"/>
                  </a:lnTo>
                  <a:lnTo>
                    <a:pt x="375670" y="24702"/>
                  </a:lnTo>
                  <a:close/>
                </a:path>
                <a:path w="1102360" h="443230">
                  <a:moveTo>
                    <a:pt x="374073" y="23432"/>
                  </a:moveTo>
                  <a:lnTo>
                    <a:pt x="279241" y="23432"/>
                  </a:lnTo>
                  <a:lnTo>
                    <a:pt x="279892" y="22162"/>
                  </a:lnTo>
                  <a:lnTo>
                    <a:pt x="280637" y="19622"/>
                  </a:lnTo>
                  <a:lnTo>
                    <a:pt x="289985" y="19622"/>
                  </a:lnTo>
                  <a:lnTo>
                    <a:pt x="294078" y="20892"/>
                  </a:lnTo>
                  <a:lnTo>
                    <a:pt x="365794" y="20892"/>
                  </a:lnTo>
                  <a:lnTo>
                    <a:pt x="374073" y="23432"/>
                  </a:lnTo>
                  <a:close/>
                </a:path>
                <a:path w="1102360" h="443230">
                  <a:moveTo>
                    <a:pt x="64324" y="27242"/>
                  </a:moveTo>
                  <a:lnTo>
                    <a:pt x="56511" y="27242"/>
                  </a:lnTo>
                  <a:lnTo>
                    <a:pt x="56697" y="22162"/>
                  </a:lnTo>
                  <a:lnTo>
                    <a:pt x="55511" y="20892"/>
                  </a:lnTo>
                  <a:lnTo>
                    <a:pt x="65440" y="20892"/>
                  </a:lnTo>
                  <a:lnTo>
                    <a:pt x="64417" y="23432"/>
                  </a:lnTo>
                  <a:lnTo>
                    <a:pt x="64324" y="27242"/>
                  </a:lnTo>
                  <a:close/>
                </a:path>
                <a:path w="1102360" h="443230">
                  <a:moveTo>
                    <a:pt x="266637" y="24702"/>
                  </a:moveTo>
                  <a:lnTo>
                    <a:pt x="264638" y="24702"/>
                  </a:lnTo>
                  <a:lnTo>
                    <a:pt x="265082" y="22275"/>
                  </a:lnTo>
                  <a:lnTo>
                    <a:pt x="266637" y="24702"/>
                  </a:lnTo>
                  <a:close/>
                </a:path>
                <a:path w="1102360" h="443230">
                  <a:moveTo>
                    <a:pt x="382460" y="32322"/>
                  </a:moveTo>
                  <a:lnTo>
                    <a:pt x="2886" y="32322"/>
                  </a:lnTo>
                  <a:lnTo>
                    <a:pt x="3212" y="31052"/>
                  </a:lnTo>
                  <a:lnTo>
                    <a:pt x="4049" y="28512"/>
                  </a:lnTo>
                  <a:lnTo>
                    <a:pt x="4793" y="25972"/>
                  </a:lnTo>
                  <a:lnTo>
                    <a:pt x="8421" y="23432"/>
                  </a:lnTo>
                  <a:lnTo>
                    <a:pt x="19955" y="23432"/>
                  </a:lnTo>
                  <a:lnTo>
                    <a:pt x="22843" y="25623"/>
                  </a:lnTo>
                  <a:lnTo>
                    <a:pt x="22606" y="25972"/>
                  </a:lnTo>
                  <a:lnTo>
                    <a:pt x="20932" y="31052"/>
                  </a:lnTo>
                  <a:lnTo>
                    <a:pt x="381561" y="31052"/>
                  </a:lnTo>
                  <a:lnTo>
                    <a:pt x="382460" y="32322"/>
                  </a:lnTo>
                  <a:close/>
                </a:path>
                <a:path w="1102360" h="443230">
                  <a:moveTo>
                    <a:pt x="381561" y="31052"/>
                  </a:moveTo>
                  <a:lnTo>
                    <a:pt x="20932" y="31052"/>
                  </a:lnTo>
                  <a:lnTo>
                    <a:pt x="23071" y="27242"/>
                  </a:lnTo>
                  <a:lnTo>
                    <a:pt x="23304" y="25972"/>
                  </a:lnTo>
                  <a:lnTo>
                    <a:pt x="22843" y="25623"/>
                  </a:lnTo>
                  <a:lnTo>
                    <a:pt x="24327" y="23432"/>
                  </a:lnTo>
                  <a:lnTo>
                    <a:pt x="26094" y="24702"/>
                  </a:lnTo>
                  <a:lnTo>
                    <a:pt x="27954" y="24702"/>
                  </a:lnTo>
                  <a:lnTo>
                    <a:pt x="29164" y="25972"/>
                  </a:lnTo>
                  <a:lnTo>
                    <a:pt x="34884" y="25972"/>
                  </a:lnTo>
                  <a:lnTo>
                    <a:pt x="35163" y="28512"/>
                  </a:lnTo>
                  <a:lnTo>
                    <a:pt x="379762" y="28512"/>
                  </a:lnTo>
                  <a:lnTo>
                    <a:pt x="381561" y="31052"/>
                  </a:lnTo>
                  <a:close/>
                </a:path>
                <a:path w="1102360" h="443230">
                  <a:moveTo>
                    <a:pt x="34884" y="25972"/>
                  </a:moveTo>
                  <a:lnTo>
                    <a:pt x="30187" y="25972"/>
                  </a:lnTo>
                  <a:lnTo>
                    <a:pt x="33814" y="24702"/>
                  </a:lnTo>
                  <a:lnTo>
                    <a:pt x="34884" y="25972"/>
                  </a:lnTo>
                  <a:close/>
                </a:path>
                <a:path w="1102360" h="443230">
                  <a:moveTo>
                    <a:pt x="20932" y="31052"/>
                  </a:moveTo>
                  <a:lnTo>
                    <a:pt x="22606" y="25972"/>
                  </a:lnTo>
                  <a:lnTo>
                    <a:pt x="22843" y="25623"/>
                  </a:lnTo>
                  <a:lnTo>
                    <a:pt x="23304" y="25972"/>
                  </a:lnTo>
                  <a:lnTo>
                    <a:pt x="23071" y="27242"/>
                  </a:lnTo>
                  <a:lnTo>
                    <a:pt x="20932" y="31052"/>
                  </a:lnTo>
                  <a:close/>
                </a:path>
                <a:path w="1102360" h="443230">
                  <a:moveTo>
                    <a:pt x="22466" y="89472"/>
                  </a:moveTo>
                  <a:lnTo>
                    <a:pt x="14560" y="84392"/>
                  </a:lnTo>
                  <a:lnTo>
                    <a:pt x="7630" y="81852"/>
                  </a:lnTo>
                  <a:lnTo>
                    <a:pt x="1677" y="79312"/>
                  </a:lnTo>
                  <a:lnTo>
                    <a:pt x="0" y="78042"/>
                  </a:lnTo>
                  <a:lnTo>
                    <a:pt x="0" y="33592"/>
                  </a:lnTo>
                  <a:lnTo>
                    <a:pt x="3072" y="31052"/>
                  </a:lnTo>
                  <a:lnTo>
                    <a:pt x="2886" y="32322"/>
                  </a:lnTo>
                  <a:lnTo>
                    <a:pt x="382460" y="32322"/>
                  </a:lnTo>
                  <a:lnTo>
                    <a:pt x="384258" y="34862"/>
                  </a:lnTo>
                  <a:lnTo>
                    <a:pt x="382863" y="43752"/>
                  </a:lnTo>
                  <a:lnTo>
                    <a:pt x="375049" y="43752"/>
                  </a:lnTo>
                  <a:lnTo>
                    <a:pt x="375701" y="47562"/>
                  </a:lnTo>
                  <a:lnTo>
                    <a:pt x="377049" y="48832"/>
                  </a:lnTo>
                  <a:lnTo>
                    <a:pt x="380910" y="48832"/>
                  </a:lnTo>
                  <a:lnTo>
                    <a:pt x="381933" y="51372"/>
                  </a:lnTo>
                  <a:lnTo>
                    <a:pt x="381840" y="56452"/>
                  </a:lnTo>
                  <a:lnTo>
                    <a:pt x="380631" y="61532"/>
                  </a:lnTo>
                  <a:lnTo>
                    <a:pt x="378956" y="64072"/>
                  </a:lnTo>
                  <a:lnTo>
                    <a:pt x="69068" y="64072"/>
                  </a:lnTo>
                  <a:lnTo>
                    <a:pt x="67440" y="65342"/>
                  </a:lnTo>
                  <a:lnTo>
                    <a:pt x="69766" y="67882"/>
                  </a:lnTo>
                  <a:lnTo>
                    <a:pt x="72184" y="69152"/>
                  </a:lnTo>
                  <a:lnTo>
                    <a:pt x="73998" y="70422"/>
                  </a:lnTo>
                  <a:lnTo>
                    <a:pt x="75207" y="71692"/>
                  </a:lnTo>
                  <a:lnTo>
                    <a:pt x="77347" y="76772"/>
                  </a:lnTo>
                  <a:lnTo>
                    <a:pt x="80277" y="79312"/>
                  </a:lnTo>
                  <a:lnTo>
                    <a:pt x="80788" y="79312"/>
                  </a:lnTo>
                  <a:lnTo>
                    <a:pt x="80695" y="80582"/>
                  </a:lnTo>
                  <a:lnTo>
                    <a:pt x="76603" y="81852"/>
                  </a:lnTo>
                  <a:lnTo>
                    <a:pt x="68789" y="81852"/>
                  </a:lnTo>
                  <a:lnTo>
                    <a:pt x="66045" y="83122"/>
                  </a:lnTo>
                  <a:lnTo>
                    <a:pt x="46046" y="83122"/>
                  </a:lnTo>
                  <a:lnTo>
                    <a:pt x="45209" y="84392"/>
                  </a:lnTo>
                  <a:lnTo>
                    <a:pt x="44372" y="84392"/>
                  </a:lnTo>
                  <a:lnTo>
                    <a:pt x="42977" y="85662"/>
                  </a:lnTo>
                  <a:lnTo>
                    <a:pt x="27117" y="85662"/>
                  </a:lnTo>
                  <a:lnTo>
                    <a:pt x="25164" y="86932"/>
                  </a:lnTo>
                  <a:lnTo>
                    <a:pt x="22466" y="89472"/>
                  </a:lnTo>
                  <a:close/>
                </a:path>
                <a:path w="1102360" h="443230">
                  <a:moveTo>
                    <a:pt x="379096" y="48832"/>
                  </a:moveTo>
                  <a:lnTo>
                    <a:pt x="377049" y="48832"/>
                  </a:lnTo>
                  <a:lnTo>
                    <a:pt x="375701" y="47562"/>
                  </a:lnTo>
                  <a:lnTo>
                    <a:pt x="375049" y="43752"/>
                  </a:lnTo>
                  <a:lnTo>
                    <a:pt x="378026" y="45022"/>
                  </a:lnTo>
                  <a:lnTo>
                    <a:pt x="379979" y="46292"/>
                  </a:lnTo>
                  <a:lnTo>
                    <a:pt x="380574" y="47915"/>
                  </a:lnTo>
                  <a:lnTo>
                    <a:pt x="379096" y="48832"/>
                  </a:lnTo>
                  <a:close/>
                </a:path>
                <a:path w="1102360" h="443230">
                  <a:moveTo>
                    <a:pt x="380574" y="47915"/>
                  </a:moveTo>
                  <a:lnTo>
                    <a:pt x="379979" y="46292"/>
                  </a:lnTo>
                  <a:lnTo>
                    <a:pt x="378026" y="45022"/>
                  </a:lnTo>
                  <a:lnTo>
                    <a:pt x="375049" y="43752"/>
                  </a:lnTo>
                  <a:lnTo>
                    <a:pt x="382863" y="43752"/>
                  </a:lnTo>
                  <a:lnTo>
                    <a:pt x="381142" y="47562"/>
                  </a:lnTo>
                  <a:lnTo>
                    <a:pt x="380574" y="47915"/>
                  </a:lnTo>
                  <a:close/>
                </a:path>
                <a:path w="1102360" h="443230">
                  <a:moveTo>
                    <a:pt x="380910" y="48832"/>
                  </a:moveTo>
                  <a:lnTo>
                    <a:pt x="379096" y="48832"/>
                  </a:lnTo>
                  <a:lnTo>
                    <a:pt x="380574" y="47915"/>
                  </a:lnTo>
                  <a:lnTo>
                    <a:pt x="380910" y="48832"/>
                  </a:lnTo>
                  <a:close/>
                </a:path>
                <a:path w="1102360" h="443230">
                  <a:moveTo>
                    <a:pt x="80788" y="79312"/>
                  </a:moveTo>
                  <a:lnTo>
                    <a:pt x="80277" y="79312"/>
                  </a:lnTo>
                  <a:lnTo>
                    <a:pt x="77347" y="76772"/>
                  </a:lnTo>
                  <a:lnTo>
                    <a:pt x="75207" y="71692"/>
                  </a:lnTo>
                  <a:lnTo>
                    <a:pt x="73998" y="70422"/>
                  </a:lnTo>
                  <a:lnTo>
                    <a:pt x="72184" y="69152"/>
                  </a:lnTo>
                  <a:lnTo>
                    <a:pt x="69766" y="67882"/>
                  </a:lnTo>
                  <a:lnTo>
                    <a:pt x="67440" y="65342"/>
                  </a:lnTo>
                  <a:lnTo>
                    <a:pt x="69068" y="64072"/>
                  </a:lnTo>
                  <a:lnTo>
                    <a:pt x="74649" y="64072"/>
                  </a:lnTo>
                  <a:lnTo>
                    <a:pt x="79393" y="67882"/>
                  </a:lnTo>
                  <a:lnTo>
                    <a:pt x="81533" y="71692"/>
                  </a:lnTo>
                  <a:lnTo>
                    <a:pt x="81067" y="75502"/>
                  </a:lnTo>
                  <a:lnTo>
                    <a:pt x="80788" y="79312"/>
                  </a:lnTo>
                  <a:close/>
                </a:path>
                <a:path w="1102360" h="443230">
                  <a:moveTo>
                    <a:pt x="87811" y="79312"/>
                  </a:moveTo>
                  <a:lnTo>
                    <a:pt x="80788" y="79312"/>
                  </a:lnTo>
                  <a:lnTo>
                    <a:pt x="81067" y="75502"/>
                  </a:lnTo>
                  <a:lnTo>
                    <a:pt x="81533" y="71692"/>
                  </a:lnTo>
                  <a:lnTo>
                    <a:pt x="79393" y="67882"/>
                  </a:lnTo>
                  <a:lnTo>
                    <a:pt x="74649" y="64072"/>
                  </a:lnTo>
                  <a:lnTo>
                    <a:pt x="378956" y="64072"/>
                  </a:lnTo>
                  <a:lnTo>
                    <a:pt x="378119" y="65342"/>
                  </a:lnTo>
                  <a:lnTo>
                    <a:pt x="375701" y="69152"/>
                  </a:lnTo>
                  <a:lnTo>
                    <a:pt x="371143" y="71692"/>
                  </a:lnTo>
                  <a:lnTo>
                    <a:pt x="368631" y="74232"/>
                  </a:lnTo>
                  <a:lnTo>
                    <a:pt x="164504" y="74232"/>
                  </a:lnTo>
                  <a:lnTo>
                    <a:pt x="162737" y="75502"/>
                  </a:lnTo>
                  <a:lnTo>
                    <a:pt x="90834" y="75502"/>
                  </a:lnTo>
                  <a:lnTo>
                    <a:pt x="90090" y="78042"/>
                  </a:lnTo>
                  <a:lnTo>
                    <a:pt x="87811" y="79312"/>
                  </a:lnTo>
                  <a:close/>
                </a:path>
                <a:path w="1102360" h="443230">
                  <a:moveTo>
                    <a:pt x="167744" y="167847"/>
                  </a:moveTo>
                  <a:lnTo>
                    <a:pt x="165992" y="165672"/>
                  </a:lnTo>
                  <a:lnTo>
                    <a:pt x="166458" y="163132"/>
                  </a:lnTo>
                  <a:lnTo>
                    <a:pt x="167016" y="160592"/>
                  </a:lnTo>
                  <a:lnTo>
                    <a:pt x="167295" y="158052"/>
                  </a:lnTo>
                  <a:lnTo>
                    <a:pt x="167295" y="156782"/>
                  </a:lnTo>
                  <a:lnTo>
                    <a:pt x="166365" y="154242"/>
                  </a:lnTo>
                  <a:lnTo>
                    <a:pt x="166179" y="152972"/>
                  </a:lnTo>
                  <a:lnTo>
                    <a:pt x="166179" y="146622"/>
                  </a:lnTo>
                  <a:lnTo>
                    <a:pt x="166551" y="144082"/>
                  </a:lnTo>
                  <a:lnTo>
                    <a:pt x="168039" y="139002"/>
                  </a:lnTo>
                  <a:lnTo>
                    <a:pt x="168411" y="136462"/>
                  </a:lnTo>
                  <a:lnTo>
                    <a:pt x="168411" y="128842"/>
                  </a:lnTo>
                  <a:lnTo>
                    <a:pt x="167760" y="123762"/>
                  </a:lnTo>
                  <a:lnTo>
                    <a:pt x="165155" y="108522"/>
                  </a:lnTo>
                  <a:lnTo>
                    <a:pt x="164504" y="103442"/>
                  </a:lnTo>
                  <a:lnTo>
                    <a:pt x="164597" y="94552"/>
                  </a:lnTo>
                  <a:lnTo>
                    <a:pt x="164969" y="92012"/>
                  </a:lnTo>
                  <a:lnTo>
                    <a:pt x="165062" y="86932"/>
                  </a:lnTo>
                  <a:lnTo>
                    <a:pt x="164597" y="84392"/>
                  </a:lnTo>
                  <a:lnTo>
                    <a:pt x="162737" y="78042"/>
                  </a:lnTo>
                  <a:lnTo>
                    <a:pt x="163016" y="75502"/>
                  </a:lnTo>
                  <a:lnTo>
                    <a:pt x="164504" y="74232"/>
                  </a:lnTo>
                  <a:lnTo>
                    <a:pt x="368631" y="74232"/>
                  </a:lnTo>
                  <a:lnTo>
                    <a:pt x="365841" y="78042"/>
                  </a:lnTo>
                  <a:lnTo>
                    <a:pt x="226593" y="78042"/>
                  </a:lnTo>
                  <a:lnTo>
                    <a:pt x="226314" y="79312"/>
                  </a:lnTo>
                  <a:lnTo>
                    <a:pt x="225477" y="80582"/>
                  </a:lnTo>
                  <a:lnTo>
                    <a:pt x="227710" y="80582"/>
                  </a:lnTo>
                  <a:lnTo>
                    <a:pt x="228361" y="83122"/>
                  </a:lnTo>
                  <a:lnTo>
                    <a:pt x="228686" y="85662"/>
                  </a:lnTo>
                  <a:lnTo>
                    <a:pt x="228686" y="90742"/>
                  </a:lnTo>
                  <a:lnTo>
                    <a:pt x="225710" y="93282"/>
                  </a:lnTo>
                  <a:lnTo>
                    <a:pt x="224780" y="94552"/>
                  </a:lnTo>
                  <a:lnTo>
                    <a:pt x="228686" y="94552"/>
                  </a:lnTo>
                  <a:lnTo>
                    <a:pt x="229430" y="97092"/>
                  </a:lnTo>
                  <a:lnTo>
                    <a:pt x="229896" y="100902"/>
                  </a:lnTo>
                  <a:lnTo>
                    <a:pt x="230268" y="109792"/>
                  </a:lnTo>
                  <a:lnTo>
                    <a:pt x="230268" y="131382"/>
                  </a:lnTo>
                  <a:lnTo>
                    <a:pt x="229896" y="140272"/>
                  </a:lnTo>
                  <a:lnTo>
                    <a:pt x="229803" y="147892"/>
                  </a:lnTo>
                  <a:lnTo>
                    <a:pt x="229616" y="149162"/>
                  </a:lnTo>
                  <a:lnTo>
                    <a:pt x="228872" y="152972"/>
                  </a:lnTo>
                  <a:lnTo>
                    <a:pt x="228686" y="154242"/>
                  </a:lnTo>
                  <a:lnTo>
                    <a:pt x="228686" y="155512"/>
                  </a:lnTo>
                  <a:lnTo>
                    <a:pt x="230500" y="159322"/>
                  </a:lnTo>
                  <a:lnTo>
                    <a:pt x="232081" y="163132"/>
                  </a:lnTo>
                  <a:lnTo>
                    <a:pt x="232733" y="165672"/>
                  </a:lnTo>
                  <a:lnTo>
                    <a:pt x="232500" y="166942"/>
                  </a:lnTo>
                  <a:lnTo>
                    <a:pt x="168969" y="166942"/>
                  </a:lnTo>
                  <a:lnTo>
                    <a:pt x="167744" y="167847"/>
                  </a:lnTo>
                  <a:close/>
                </a:path>
                <a:path w="1102360" h="443230">
                  <a:moveTo>
                    <a:pt x="96136" y="79312"/>
                  </a:moveTo>
                  <a:lnTo>
                    <a:pt x="93625" y="79312"/>
                  </a:lnTo>
                  <a:lnTo>
                    <a:pt x="91857" y="78042"/>
                  </a:lnTo>
                  <a:lnTo>
                    <a:pt x="90834" y="75502"/>
                  </a:lnTo>
                  <a:lnTo>
                    <a:pt x="99345" y="75502"/>
                  </a:lnTo>
                  <a:lnTo>
                    <a:pt x="99810" y="76772"/>
                  </a:lnTo>
                  <a:lnTo>
                    <a:pt x="98741" y="78042"/>
                  </a:lnTo>
                  <a:lnTo>
                    <a:pt x="96136" y="79312"/>
                  </a:lnTo>
                  <a:close/>
                </a:path>
                <a:path w="1102360" h="443230">
                  <a:moveTo>
                    <a:pt x="105671" y="81852"/>
                  </a:moveTo>
                  <a:lnTo>
                    <a:pt x="102694" y="80582"/>
                  </a:lnTo>
                  <a:lnTo>
                    <a:pt x="99345" y="75502"/>
                  </a:lnTo>
                  <a:lnTo>
                    <a:pt x="112135" y="75502"/>
                  </a:lnTo>
                  <a:lnTo>
                    <a:pt x="110973" y="76772"/>
                  </a:lnTo>
                  <a:lnTo>
                    <a:pt x="108275" y="79312"/>
                  </a:lnTo>
                  <a:lnTo>
                    <a:pt x="105671" y="81852"/>
                  </a:lnTo>
                  <a:close/>
                </a:path>
                <a:path w="1102360" h="443230">
                  <a:moveTo>
                    <a:pt x="111763" y="76772"/>
                  </a:moveTo>
                  <a:lnTo>
                    <a:pt x="112135" y="75502"/>
                  </a:lnTo>
                  <a:lnTo>
                    <a:pt x="115856" y="75502"/>
                  </a:lnTo>
                  <a:lnTo>
                    <a:pt x="111763" y="76772"/>
                  </a:lnTo>
                  <a:close/>
                </a:path>
                <a:path w="1102360" h="443230">
                  <a:moveTo>
                    <a:pt x="154505" y="79312"/>
                  </a:moveTo>
                  <a:lnTo>
                    <a:pt x="139575" y="79312"/>
                  </a:lnTo>
                  <a:lnTo>
                    <a:pt x="120972" y="75502"/>
                  </a:lnTo>
                  <a:lnTo>
                    <a:pt x="162737" y="75502"/>
                  </a:lnTo>
                  <a:lnTo>
                    <a:pt x="160365" y="76772"/>
                  </a:lnTo>
                  <a:lnTo>
                    <a:pt x="157388" y="78042"/>
                  </a:lnTo>
                  <a:lnTo>
                    <a:pt x="154505" y="79312"/>
                  </a:lnTo>
                  <a:close/>
                </a:path>
                <a:path w="1102360" h="443230">
                  <a:moveTo>
                    <a:pt x="227710" y="80582"/>
                  </a:moveTo>
                  <a:lnTo>
                    <a:pt x="225477" y="80582"/>
                  </a:lnTo>
                  <a:lnTo>
                    <a:pt x="226314" y="79312"/>
                  </a:lnTo>
                  <a:lnTo>
                    <a:pt x="226593" y="78042"/>
                  </a:lnTo>
                  <a:lnTo>
                    <a:pt x="227059" y="79312"/>
                  </a:lnTo>
                  <a:lnTo>
                    <a:pt x="227710" y="80582"/>
                  </a:lnTo>
                  <a:close/>
                </a:path>
                <a:path w="1102360" h="443230">
                  <a:moveTo>
                    <a:pt x="227989" y="80582"/>
                  </a:moveTo>
                  <a:lnTo>
                    <a:pt x="227710" y="80582"/>
                  </a:lnTo>
                  <a:lnTo>
                    <a:pt x="227059" y="79312"/>
                  </a:lnTo>
                  <a:lnTo>
                    <a:pt x="226593" y="78042"/>
                  </a:lnTo>
                  <a:lnTo>
                    <a:pt x="365841" y="78042"/>
                  </a:lnTo>
                  <a:lnTo>
                    <a:pt x="361190" y="79312"/>
                  </a:lnTo>
                  <a:lnTo>
                    <a:pt x="229942" y="79312"/>
                  </a:lnTo>
                  <a:lnTo>
                    <a:pt x="227989" y="80582"/>
                  </a:lnTo>
                  <a:close/>
                </a:path>
                <a:path w="1102360" h="443230">
                  <a:moveTo>
                    <a:pt x="244453" y="80582"/>
                  </a:moveTo>
                  <a:lnTo>
                    <a:pt x="237895" y="80582"/>
                  </a:lnTo>
                  <a:lnTo>
                    <a:pt x="232314" y="79312"/>
                  </a:lnTo>
                  <a:lnTo>
                    <a:pt x="247894" y="79312"/>
                  </a:lnTo>
                  <a:lnTo>
                    <a:pt x="244453" y="80582"/>
                  </a:lnTo>
                  <a:close/>
                </a:path>
                <a:path w="1102360" h="443230">
                  <a:moveTo>
                    <a:pt x="286543" y="83122"/>
                  </a:moveTo>
                  <a:lnTo>
                    <a:pt x="269335" y="83122"/>
                  </a:lnTo>
                  <a:lnTo>
                    <a:pt x="257894" y="81852"/>
                  </a:lnTo>
                  <a:lnTo>
                    <a:pt x="253755" y="80582"/>
                  </a:lnTo>
                  <a:lnTo>
                    <a:pt x="251150" y="79312"/>
                  </a:lnTo>
                  <a:lnTo>
                    <a:pt x="293706" y="79312"/>
                  </a:lnTo>
                  <a:lnTo>
                    <a:pt x="293148" y="81852"/>
                  </a:lnTo>
                  <a:lnTo>
                    <a:pt x="290822" y="81852"/>
                  </a:lnTo>
                  <a:lnTo>
                    <a:pt x="286543" y="83122"/>
                  </a:lnTo>
                  <a:close/>
                </a:path>
                <a:path w="1102360" h="443230">
                  <a:moveTo>
                    <a:pt x="305426" y="83122"/>
                  </a:moveTo>
                  <a:lnTo>
                    <a:pt x="297333" y="83122"/>
                  </a:lnTo>
                  <a:lnTo>
                    <a:pt x="295845" y="81852"/>
                  </a:lnTo>
                  <a:lnTo>
                    <a:pt x="294357" y="79312"/>
                  </a:lnTo>
                  <a:lnTo>
                    <a:pt x="319983" y="79312"/>
                  </a:lnTo>
                  <a:lnTo>
                    <a:pt x="310681" y="81852"/>
                  </a:lnTo>
                  <a:lnTo>
                    <a:pt x="305426" y="83122"/>
                  </a:lnTo>
                  <a:close/>
                </a:path>
                <a:path w="1102360" h="443230">
                  <a:moveTo>
                    <a:pt x="332168" y="81852"/>
                  </a:moveTo>
                  <a:lnTo>
                    <a:pt x="328587" y="81852"/>
                  </a:lnTo>
                  <a:lnTo>
                    <a:pt x="325518" y="79312"/>
                  </a:lnTo>
                  <a:lnTo>
                    <a:pt x="340447" y="79312"/>
                  </a:lnTo>
                  <a:lnTo>
                    <a:pt x="332168" y="81852"/>
                  </a:lnTo>
                  <a:close/>
                </a:path>
                <a:path w="1102360" h="443230">
                  <a:moveTo>
                    <a:pt x="350818" y="81852"/>
                  </a:moveTo>
                  <a:lnTo>
                    <a:pt x="347470" y="80582"/>
                  </a:lnTo>
                  <a:lnTo>
                    <a:pt x="343935" y="79312"/>
                  </a:lnTo>
                  <a:lnTo>
                    <a:pt x="357237" y="79312"/>
                  </a:lnTo>
                  <a:lnTo>
                    <a:pt x="353981" y="80582"/>
                  </a:lnTo>
                  <a:lnTo>
                    <a:pt x="350818" y="81852"/>
                  </a:lnTo>
                  <a:close/>
                </a:path>
                <a:path w="1102360" h="443230">
                  <a:moveTo>
                    <a:pt x="63301" y="84392"/>
                  </a:moveTo>
                  <a:lnTo>
                    <a:pt x="57906" y="84392"/>
                  </a:lnTo>
                  <a:lnTo>
                    <a:pt x="56139" y="83122"/>
                  </a:lnTo>
                  <a:lnTo>
                    <a:pt x="66045" y="83122"/>
                  </a:lnTo>
                  <a:lnTo>
                    <a:pt x="63301" y="84392"/>
                  </a:lnTo>
                  <a:close/>
                </a:path>
                <a:path w="1102360" h="443230">
                  <a:moveTo>
                    <a:pt x="41023" y="90742"/>
                  </a:moveTo>
                  <a:lnTo>
                    <a:pt x="33861" y="88202"/>
                  </a:lnTo>
                  <a:lnTo>
                    <a:pt x="29629" y="86932"/>
                  </a:lnTo>
                  <a:lnTo>
                    <a:pt x="28326" y="85662"/>
                  </a:lnTo>
                  <a:lnTo>
                    <a:pt x="42977" y="85662"/>
                  </a:lnTo>
                  <a:lnTo>
                    <a:pt x="41023" y="90742"/>
                  </a:lnTo>
                  <a:close/>
                </a:path>
                <a:path w="1102360" h="443230">
                  <a:moveTo>
                    <a:pt x="228686" y="94552"/>
                  </a:moveTo>
                  <a:lnTo>
                    <a:pt x="224780" y="94552"/>
                  </a:lnTo>
                  <a:lnTo>
                    <a:pt x="225896" y="93282"/>
                  </a:lnTo>
                  <a:lnTo>
                    <a:pt x="227942" y="93282"/>
                  </a:lnTo>
                  <a:lnTo>
                    <a:pt x="228686" y="94552"/>
                  </a:lnTo>
                  <a:close/>
                </a:path>
                <a:path w="1102360" h="443230">
                  <a:moveTo>
                    <a:pt x="172597" y="168212"/>
                  </a:moveTo>
                  <a:lnTo>
                    <a:pt x="168039" y="168212"/>
                  </a:lnTo>
                  <a:lnTo>
                    <a:pt x="167744" y="167847"/>
                  </a:lnTo>
                  <a:lnTo>
                    <a:pt x="168969" y="166942"/>
                  </a:lnTo>
                  <a:lnTo>
                    <a:pt x="172597" y="168212"/>
                  </a:lnTo>
                  <a:close/>
                </a:path>
                <a:path w="1102360" h="443230">
                  <a:moveTo>
                    <a:pt x="232267" y="168212"/>
                  </a:moveTo>
                  <a:lnTo>
                    <a:pt x="172597" y="168212"/>
                  </a:lnTo>
                  <a:lnTo>
                    <a:pt x="168969" y="166942"/>
                  </a:lnTo>
                  <a:lnTo>
                    <a:pt x="232500" y="166942"/>
                  </a:lnTo>
                  <a:lnTo>
                    <a:pt x="232267" y="168212"/>
                  </a:lnTo>
                  <a:close/>
                </a:path>
                <a:path w="1102360" h="443230">
                  <a:moveTo>
                    <a:pt x="168411" y="259736"/>
                  </a:moveTo>
                  <a:lnTo>
                    <a:pt x="165481" y="257112"/>
                  </a:lnTo>
                  <a:lnTo>
                    <a:pt x="170225" y="252032"/>
                  </a:lnTo>
                  <a:lnTo>
                    <a:pt x="172736" y="249492"/>
                  </a:lnTo>
                  <a:lnTo>
                    <a:pt x="173294" y="246952"/>
                  </a:lnTo>
                  <a:lnTo>
                    <a:pt x="172411" y="244412"/>
                  </a:lnTo>
                  <a:lnTo>
                    <a:pt x="170364" y="240602"/>
                  </a:lnTo>
                  <a:lnTo>
                    <a:pt x="173992" y="235522"/>
                  </a:lnTo>
                  <a:lnTo>
                    <a:pt x="174271" y="234252"/>
                  </a:lnTo>
                  <a:lnTo>
                    <a:pt x="174550" y="234252"/>
                  </a:lnTo>
                  <a:lnTo>
                    <a:pt x="174550" y="231712"/>
                  </a:lnTo>
                  <a:lnTo>
                    <a:pt x="171294" y="225362"/>
                  </a:lnTo>
                  <a:lnTo>
                    <a:pt x="170643" y="222822"/>
                  </a:lnTo>
                  <a:lnTo>
                    <a:pt x="170643" y="216472"/>
                  </a:lnTo>
                  <a:lnTo>
                    <a:pt x="171294" y="213932"/>
                  </a:lnTo>
                  <a:lnTo>
                    <a:pt x="172597" y="213932"/>
                  </a:lnTo>
                  <a:lnTo>
                    <a:pt x="173992" y="212662"/>
                  </a:lnTo>
                  <a:lnTo>
                    <a:pt x="173713" y="212662"/>
                  </a:lnTo>
                  <a:lnTo>
                    <a:pt x="170364" y="210122"/>
                  </a:lnTo>
                  <a:lnTo>
                    <a:pt x="169527" y="208852"/>
                  </a:lnTo>
                  <a:lnTo>
                    <a:pt x="169527" y="202502"/>
                  </a:lnTo>
                  <a:lnTo>
                    <a:pt x="169713" y="201232"/>
                  </a:lnTo>
                  <a:lnTo>
                    <a:pt x="170457" y="198692"/>
                  </a:lnTo>
                  <a:lnTo>
                    <a:pt x="170643" y="198692"/>
                  </a:lnTo>
                  <a:lnTo>
                    <a:pt x="170922" y="194882"/>
                  </a:lnTo>
                  <a:lnTo>
                    <a:pt x="162272" y="174562"/>
                  </a:lnTo>
                  <a:lnTo>
                    <a:pt x="165992" y="172022"/>
                  </a:lnTo>
                  <a:lnTo>
                    <a:pt x="167713" y="169482"/>
                  </a:lnTo>
                  <a:lnTo>
                    <a:pt x="167434" y="169482"/>
                  </a:lnTo>
                  <a:lnTo>
                    <a:pt x="167248" y="168212"/>
                  </a:lnTo>
                  <a:lnTo>
                    <a:pt x="167744" y="167847"/>
                  </a:lnTo>
                  <a:lnTo>
                    <a:pt x="168039" y="168212"/>
                  </a:lnTo>
                  <a:lnTo>
                    <a:pt x="232267" y="168212"/>
                  </a:lnTo>
                  <a:lnTo>
                    <a:pt x="232035" y="169482"/>
                  </a:lnTo>
                  <a:lnTo>
                    <a:pt x="233802" y="172022"/>
                  </a:lnTo>
                  <a:lnTo>
                    <a:pt x="234779" y="174562"/>
                  </a:lnTo>
                  <a:lnTo>
                    <a:pt x="235151" y="180912"/>
                  </a:lnTo>
                  <a:lnTo>
                    <a:pt x="235337" y="182182"/>
                  </a:lnTo>
                  <a:lnTo>
                    <a:pt x="235523" y="182182"/>
                  </a:lnTo>
                  <a:lnTo>
                    <a:pt x="237942" y="189802"/>
                  </a:lnTo>
                  <a:lnTo>
                    <a:pt x="238639" y="193612"/>
                  </a:lnTo>
                  <a:lnTo>
                    <a:pt x="236686" y="196152"/>
                  </a:lnTo>
                  <a:lnTo>
                    <a:pt x="236221" y="196152"/>
                  </a:lnTo>
                  <a:lnTo>
                    <a:pt x="238081" y="199962"/>
                  </a:lnTo>
                  <a:lnTo>
                    <a:pt x="238872" y="203772"/>
                  </a:lnTo>
                  <a:lnTo>
                    <a:pt x="238314" y="206312"/>
                  </a:lnTo>
                  <a:lnTo>
                    <a:pt x="238174" y="207582"/>
                  </a:lnTo>
                  <a:lnTo>
                    <a:pt x="238174" y="210122"/>
                  </a:lnTo>
                  <a:lnTo>
                    <a:pt x="238500" y="210122"/>
                  </a:lnTo>
                  <a:lnTo>
                    <a:pt x="239151" y="212662"/>
                  </a:lnTo>
                  <a:lnTo>
                    <a:pt x="239895" y="213932"/>
                  </a:lnTo>
                  <a:lnTo>
                    <a:pt x="241151" y="216472"/>
                  </a:lnTo>
                  <a:lnTo>
                    <a:pt x="242918" y="221552"/>
                  </a:lnTo>
                  <a:lnTo>
                    <a:pt x="240686" y="225362"/>
                  </a:lnTo>
                  <a:lnTo>
                    <a:pt x="239755" y="229172"/>
                  </a:lnTo>
                  <a:lnTo>
                    <a:pt x="240500" y="236792"/>
                  </a:lnTo>
                  <a:lnTo>
                    <a:pt x="238872" y="239332"/>
                  </a:lnTo>
                  <a:lnTo>
                    <a:pt x="235244" y="241872"/>
                  </a:lnTo>
                  <a:lnTo>
                    <a:pt x="237942" y="241872"/>
                  </a:lnTo>
                  <a:lnTo>
                    <a:pt x="238035" y="243142"/>
                  </a:lnTo>
                  <a:lnTo>
                    <a:pt x="238221" y="243142"/>
                  </a:lnTo>
                  <a:lnTo>
                    <a:pt x="239197" y="244412"/>
                  </a:lnTo>
                  <a:lnTo>
                    <a:pt x="240965" y="246952"/>
                  </a:lnTo>
                  <a:lnTo>
                    <a:pt x="240841" y="252032"/>
                  </a:lnTo>
                  <a:lnTo>
                    <a:pt x="240593" y="254572"/>
                  </a:lnTo>
                  <a:lnTo>
                    <a:pt x="239104" y="257112"/>
                  </a:lnTo>
                  <a:lnTo>
                    <a:pt x="238267" y="258382"/>
                  </a:lnTo>
                  <a:lnTo>
                    <a:pt x="171946" y="258382"/>
                  </a:lnTo>
                  <a:lnTo>
                    <a:pt x="168411" y="259652"/>
                  </a:lnTo>
                  <a:close/>
                </a:path>
                <a:path w="1102360" h="443230">
                  <a:moveTo>
                    <a:pt x="175666" y="263462"/>
                  </a:moveTo>
                  <a:lnTo>
                    <a:pt x="171155" y="262192"/>
                  </a:lnTo>
                  <a:lnTo>
                    <a:pt x="168411" y="259736"/>
                  </a:lnTo>
                  <a:lnTo>
                    <a:pt x="171946" y="258382"/>
                  </a:lnTo>
                  <a:lnTo>
                    <a:pt x="179015" y="260922"/>
                  </a:lnTo>
                  <a:lnTo>
                    <a:pt x="175666" y="263462"/>
                  </a:lnTo>
                  <a:close/>
                </a:path>
                <a:path w="1102360" h="443230">
                  <a:moveTo>
                    <a:pt x="238732" y="263462"/>
                  </a:moveTo>
                  <a:lnTo>
                    <a:pt x="175666" y="263462"/>
                  </a:lnTo>
                  <a:lnTo>
                    <a:pt x="179015" y="260922"/>
                  </a:lnTo>
                  <a:lnTo>
                    <a:pt x="171946" y="258382"/>
                  </a:lnTo>
                  <a:lnTo>
                    <a:pt x="234919" y="258382"/>
                  </a:lnTo>
                  <a:lnTo>
                    <a:pt x="237337" y="259652"/>
                  </a:lnTo>
                  <a:lnTo>
                    <a:pt x="238732" y="259652"/>
                  </a:lnTo>
                  <a:lnTo>
                    <a:pt x="238732" y="263462"/>
                  </a:lnTo>
                  <a:close/>
                </a:path>
                <a:path w="1102360" h="443230">
                  <a:moveTo>
                    <a:pt x="237337" y="259652"/>
                  </a:moveTo>
                  <a:lnTo>
                    <a:pt x="234919" y="258382"/>
                  </a:lnTo>
                  <a:lnTo>
                    <a:pt x="237895" y="258382"/>
                  </a:lnTo>
                  <a:lnTo>
                    <a:pt x="238071" y="258650"/>
                  </a:lnTo>
                  <a:lnTo>
                    <a:pt x="237337" y="259652"/>
                  </a:lnTo>
                  <a:close/>
                </a:path>
                <a:path w="1102360" h="443230">
                  <a:moveTo>
                    <a:pt x="238071" y="258650"/>
                  </a:moveTo>
                  <a:lnTo>
                    <a:pt x="237895" y="258382"/>
                  </a:lnTo>
                  <a:lnTo>
                    <a:pt x="238267" y="258382"/>
                  </a:lnTo>
                  <a:lnTo>
                    <a:pt x="238071" y="258650"/>
                  </a:lnTo>
                  <a:close/>
                </a:path>
                <a:path w="1102360" h="443230">
                  <a:moveTo>
                    <a:pt x="238732" y="259652"/>
                  </a:moveTo>
                  <a:lnTo>
                    <a:pt x="237337" y="259652"/>
                  </a:lnTo>
                  <a:lnTo>
                    <a:pt x="238071" y="258650"/>
                  </a:lnTo>
                  <a:lnTo>
                    <a:pt x="238732" y="259652"/>
                  </a:lnTo>
                  <a:close/>
                </a:path>
                <a:path w="1102360" h="443230">
                  <a:moveTo>
                    <a:pt x="237965" y="299022"/>
                  </a:moveTo>
                  <a:lnTo>
                    <a:pt x="174969" y="299022"/>
                  </a:lnTo>
                  <a:lnTo>
                    <a:pt x="175015" y="297752"/>
                  </a:lnTo>
                  <a:lnTo>
                    <a:pt x="172411" y="292672"/>
                  </a:lnTo>
                  <a:lnTo>
                    <a:pt x="171481" y="290132"/>
                  </a:lnTo>
                  <a:lnTo>
                    <a:pt x="170922" y="286322"/>
                  </a:lnTo>
                  <a:lnTo>
                    <a:pt x="170457" y="282512"/>
                  </a:lnTo>
                  <a:lnTo>
                    <a:pt x="169899" y="278702"/>
                  </a:lnTo>
                  <a:lnTo>
                    <a:pt x="169248" y="274892"/>
                  </a:lnTo>
                  <a:lnTo>
                    <a:pt x="168690" y="271082"/>
                  </a:lnTo>
                  <a:lnTo>
                    <a:pt x="168411" y="268542"/>
                  </a:lnTo>
                  <a:lnTo>
                    <a:pt x="168411" y="259736"/>
                  </a:lnTo>
                  <a:lnTo>
                    <a:pt x="171155" y="262192"/>
                  </a:lnTo>
                  <a:lnTo>
                    <a:pt x="175666" y="263462"/>
                  </a:lnTo>
                  <a:lnTo>
                    <a:pt x="238732" y="263462"/>
                  </a:lnTo>
                  <a:lnTo>
                    <a:pt x="238732" y="266002"/>
                  </a:lnTo>
                  <a:lnTo>
                    <a:pt x="238314" y="268542"/>
                  </a:lnTo>
                  <a:lnTo>
                    <a:pt x="236639" y="271082"/>
                  </a:lnTo>
                  <a:lnTo>
                    <a:pt x="236081" y="271082"/>
                  </a:lnTo>
                  <a:lnTo>
                    <a:pt x="236314" y="273622"/>
                  </a:lnTo>
                  <a:lnTo>
                    <a:pt x="237383" y="276162"/>
                  </a:lnTo>
                  <a:lnTo>
                    <a:pt x="239430" y="281242"/>
                  </a:lnTo>
                  <a:lnTo>
                    <a:pt x="238221" y="285052"/>
                  </a:lnTo>
                  <a:lnTo>
                    <a:pt x="237616" y="287592"/>
                  </a:lnTo>
                  <a:lnTo>
                    <a:pt x="237616" y="290132"/>
                  </a:lnTo>
                  <a:lnTo>
                    <a:pt x="237290" y="291402"/>
                  </a:lnTo>
                  <a:lnTo>
                    <a:pt x="236639" y="292672"/>
                  </a:lnTo>
                  <a:lnTo>
                    <a:pt x="237756" y="295212"/>
                  </a:lnTo>
                  <a:lnTo>
                    <a:pt x="237949" y="296721"/>
                  </a:lnTo>
                  <a:lnTo>
                    <a:pt x="237965" y="299022"/>
                  </a:lnTo>
                  <a:close/>
                </a:path>
                <a:path w="1102360" h="443230">
                  <a:moveTo>
                    <a:pt x="173704" y="296721"/>
                  </a:moveTo>
                  <a:lnTo>
                    <a:pt x="173573" y="296482"/>
                  </a:lnTo>
                  <a:lnTo>
                    <a:pt x="173852" y="296482"/>
                  </a:lnTo>
                  <a:lnTo>
                    <a:pt x="173704" y="296721"/>
                  </a:lnTo>
                  <a:close/>
                </a:path>
                <a:path w="1102360" h="443230">
                  <a:moveTo>
                    <a:pt x="175166" y="372354"/>
                  </a:moveTo>
                  <a:lnTo>
                    <a:pt x="173806" y="368872"/>
                  </a:lnTo>
                  <a:lnTo>
                    <a:pt x="173434" y="366332"/>
                  </a:lnTo>
                  <a:lnTo>
                    <a:pt x="173434" y="362522"/>
                  </a:lnTo>
                  <a:lnTo>
                    <a:pt x="174085" y="359982"/>
                  </a:lnTo>
                  <a:lnTo>
                    <a:pt x="174364" y="358712"/>
                  </a:lnTo>
                  <a:lnTo>
                    <a:pt x="174178" y="356172"/>
                  </a:lnTo>
                  <a:lnTo>
                    <a:pt x="173899" y="354902"/>
                  </a:lnTo>
                  <a:lnTo>
                    <a:pt x="173434" y="353632"/>
                  </a:lnTo>
                  <a:lnTo>
                    <a:pt x="170736" y="343472"/>
                  </a:lnTo>
                  <a:lnTo>
                    <a:pt x="169760" y="335852"/>
                  </a:lnTo>
                  <a:lnTo>
                    <a:pt x="170504" y="330772"/>
                  </a:lnTo>
                  <a:lnTo>
                    <a:pt x="171341" y="324422"/>
                  </a:lnTo>
                  <a:lnTo>
                    <a:pt x="171760" y="320612"/>
                  </a:lnTo>
                  <a:lnTo>
                    <a:pt x="171760" y="315532"/>
                  </a:lnTo>
                  <a:lnTo>
                    <a:pt x="173155" y="315532"/>
                  </a:lnTo>
                  <a:lnTo>
                    <a:pt x="171201" y="314262"/>
                  </a:lnTo>
                  <a:lnTo>
                    <a:pt x="169341" y="314262"/>
                  </a:lnTo>
                  <a:lnTo>
                    <a:pt x="168411" y="311722"/>
                  </a:lnTo>
                  <a:lnTo>
                    <a:pt x="168411" y="301562"/>
                  </a:lnTo>
                  <a:lnTo>
                    <a:pt x="169341" y="299022"/>
                  </a:lnTo>
                  <a:lnTo>
                    <a:pt x="173062" y="297752"/>
                  </a:lnTo>
                  <a:lnTo>
                    <a:pt x="173704" y="296721"/>
                  </a:lnTo>
                  <a:lnTo>
                    <a:pt x="174969" y="299022"/>
                  </a:lnTo>
                  <a:lnTo>
                    <a:pt x="237965" y="299022"/>
                  </a:lnTo>
                  <a:lnTo>
                    <a:pt x="237244" y="306642"/>
                  </a:lnTo>
                  <a:lnTo>
                    <a:pt x="237058" y="310452"/>
                  </a:lnTo>
                  <a:lnTo>
                    <a:pt x="237058" y="315532"/>
                  </a:lnTo>
                  <a:lnTo>
                    <a:pt x="237244" y="318072"/>
                  </a:lnTo>
                  <a:lnTo>
                    <a:pt x="237988" y="321882"/>
                  </a:lnTo>
                  <a:lnTo>
                    <a:pt x="238112" y="324422"/>
                  </a:lnTo>
                  <a:lnTo>
                    <a:pt x="238058" y="335852"/>
                  </a:lnTo>
                  <a:lnTo>
                    <a:pt x="237942" y="338392"/>
                  </a:lnTo>
                  <a:lnTo>
                    <a:pt x="237011" y="347282"/>
                  </a:lnTo>
                  <a:lnTo>
                    <a:pt x="238639" y="351092"/>
                  </a:lnTo>
                  <a:lnTo>
                    <a:pt x="242360" y="356172"/>
                  </a:lnTo>
                  <a:lnTo>
                    <a:pt x="240314" y="358712"/>
                  </a:lnTo>
                  <a:lnTo>
                    <a:pt x="239569" y="361252"/>
                  </a:lnTo>
                  <a:lnTo>
                    <a:pt x="240686" y="361252"/>
                  </a:lnTo>
                  <a:lnTo>
                    <a:pt x="240965" y="363792"/>
                  </a:lnTo>
                  <a:lnTo>
                    <a:pt x="240965" y="366332"/>
                  </a:lnTo>
                  <a:lnTo>
                    <a:pt x="247662" y="366332"/>
                  </a:lnTo>
                  <a:lnTo>
                    <a:pt x="245653" y="371412"/>
                  </a:lnTo>
                  <a:lnTo>
                    <a:pt x="175666" y="371412"/>
                  </a:lnTo>
                  <a:lnTo>
                    <a:pt x="175166" y="372354"/>
                  </a:lnTo>
                  <a:close/>
                </a:path>
                <a:path w="1102360" h="443230">
                  <a:moveTo>
                    <a:pt x="175666" y="372682"/>
                  </a:moveTo>
                  <a:lnTo>
                    <a:pt x="175294" y="372682"/>
                  </a:lnTo>
                  <a:lnTo>
                    <a:pt x="175166" y="372354"/>
                  </a:lnTo>
                  <a:lnTo>
                    <a:pt x="175666" y="371412"/>
                  </a:lnTo>
                  <a:lnTo>
                    <a:pt x="175666" y="372682"/>
                  </a:lnTo>
                  <a:close/>
                </a:path>
                <a:path w="1102360" h="443230">
                  <a:moveTo>
                    <a:pt x="245150" y="372682"/>
                  </a:moveTo>
                  <a:lnTo>
                    <a:pt x="175666" y="372682"/>
                  </a:lnTo>
                  <a:lnTo>
                    <a:pt x="175666" y="371412"/>
                  </a:lnTo>
                  <a:lnTo>
                    <a:pt x="245653" y="371412"/>
                  </a:lnTo>
                  <a:lnTo>
                    <a:pt x="245150" y="372682"/>
                  </a:lnTo>
                  <a:close/>
                </a:path>
                <a:path w="1102360" h="443230">
                  <a:moveTo>
                    <a:pt x="176709" y="384268"/>
                  </a:moveTo>
                  <a:lnTo>
                    <a:pt x="176503" y="384112"/>
                  </a:lnTo>
                  <a:lnTo>
                    <a:pt x="174550" y="382842"/>
                  </a:lnTo>
                  <a:lnTo>
                    <a:pt x="172597" y="380302"/>
                  </a:lnTo>
                  <a:lnTo>
                    <a:pt x="172969" y="376492"/>
                  </a:lnTo>
                  <a:lnTo>
                    <a:pt x="175166" y="372354"/>
                  </a:lnTo>
                  <a:lnTo>
                    <a:pt x="175294" y="372682"/>
                  </a:lnTo>
                  <a:lnTo>
                    <a:pt x="245150" y="372682"/>
                  </a:lnTo>
                  <a:lnTo>
                    <a:pt x="244592" y="376492"/>
                  </a:lnTo>
                  <a:lnTo>
                    <a:pt x="245988" y="377762"/>
                  </a:lnTo>
                  <a:lnTo>
                    <a:pt x="247476" y="379032"/>
                  </a:lnTo>
                  <a:lnTo>
                    <a:pt x="248220" y="382842"/>
                  </a:lnTo>
                  <a:lnTo>
                    <a:pt x="177527" y="382842"/>
                  </a:lnTo>
                  <a:lnTo>
                    <a:pt x="176709" y="384268"/>
                  </a:lnTo>
                  <a:close/>
                </a:path>
                <a:path w="1102360" h="443230">
                  <a:moveTo>
                    <a:pt x="178178" y="385382"/>
                  </a:moveTo>
                  <a:lnTo>
                    <a:pt x="176709" y="384268"/>
                  </a:lnTo>
                  <a:lnTo>
                    <a:pt x="177527" y="382842"/>
                  </a:lnTo>
                  <a:lnTo>
                    <a:pt x="179573" y="384112"/>
                  </a:lnTo>
                  <a:lnTo>
                    <a:pt x="178178" y="385382"/>
                  </a:lnTo>
                  <a:close/>
                </a:path>
                <a:path w="1102360" h="443230">
                  <a:moveTo>
                    <a:pt x="248220" y="385382"/>
                  </a:moveTo>
                  <a:lnTo>
                    <a:pt x="178178" y="385382"/>
                  </a:lnTo>
                  <a:lnTo>
                    <a:pt x="179573" y="384112"/>
                  </a:lnTo>
                  <a:lnTo>
                    <a:pt x="177527" y="382842"/>
                  </a:lnTo>
                  <a:lnTo>
                    <a:pt x="248220" y="382842"/>
                  </a:lnTo>
                  <a:lnTo>
                    <a:pt x="248220" y="385382"/>
                  </a:lnTo>
                  <a:close/>
                </a:path>
                <a:path w="1102360" h="443230">
                  <a:moveTo>
                    <a:pt x="213757" y="434912"/>
                  </a:moveTo>
                  <a:lnTo>
                    <a:pt x="207943" y="434912"/>
                  </a:lnTo>
                  <a:lnTo>
                    <a:pt x="199107" y="433642"/>
                  </a:lnTo>
                  <a:lnTo>
                    <a:pt x="197711" y="431102"/>
                  </a:lnTo>
                  <a:lnTo>
                    <a:pt x="196084" y="428562"/>
                  </a:lnTo>
                  <a:lnTo>
                    <a:pt x="194223" y="427292"/>
                  </a:lnTo>
                  <a:lnTo>
                    <a:pt x="191061" y="424752"/>
                  </a:lnTo>
                  <a:lnTo>
                    <a:pt x="188596" y="422212"/>
                  </a:lnTo>
                  <a:lnTo>
                    <a:pt x="186828" y="420942"/>
                  </a:lnTo>
                  <a:lnTo>
                    <a:pt x="185154" y="418402"/>
                  </a:lnTo>
                  <a:lnTo>
                    <a:pt x="184038" y="417132"/>
                  </a:lnTo>
                  <a:lnTo>
                    <a:pt x="182457" y="410782"/>
                  </a:lnTo>
                  <a:lnTo>
                    <a:pt x="182085" y="409512"/>
                  </a:lnTo>
                  <a:lnTo>
                    <a:pt x="181619" y="408242"/>
                  </a:lnTo>
                  <a:lnTo>
                    <a:pt x="178271" y="405702"/>
                  </a:lnTo>
                  <a:lnTo>
                    <a:pt x="175434" y="401892"/>
                  </a:lnTo>
                  <a:lnTo>
                    <a:pt x="173015" y="394272"/>
                  </a:lnTo>
                  <a:lnTo>
                    <a:pt x="175341" y="386652"/>
                  </a:lnTo>
                  <a:lnTo>
                    <a:pt x="176709" y="384268"/>
                  </a:lnTo>
                  <a:lnTo>
                    <a:pt x="178178" y="385382"/>
                  </a:lnTo>
                  <a:lnTo>
                    <a:pt x="248220" y="385382"/>
                  </a:lnTo>
                  <a:lnTo>
                    <a:pt x="248220" y="390462"/>
                  </a:lnTo>
                  <a:lnTo>
                    <a:pt x="247987" y="393002"/>
                  </a:lnTo>
                  <a:lnTo>
                    <a:pt x="246546" y="398082"/>
                  </a:lnTo>
                  <a:lnTo>
                    <a:pt x="246639" y="399352"/>
                  </a:lnTo>
                  <a:lnTo>
                    <a:pt x="247011" y="401892"/>
                  </a:lnTo>
                  <a:lnTo>
                    <a:pt x="247104" y="412052"/>
                  </a:lnTo>
                  <a:lnTo>
                    <a:pt x="245709" y="414592"/>
                  </a:lnTo>
                  <a:lnTo>
                    <a:pt x="240221" y="414592"/>
                  </a:lnTo>
                  <a:lnTo>
                    <a:pt x="241244" y="415862"/>
                  </a:lnTo>
                  <a:lnTo>
                    <a:pt x="245988" y="419672"/>
                  </a:lnTo>
                  <a:lnTo>
                    <a:pt x="238732" y="423482"/>
                  </a:lnTo>
                  <a:lnTo>
                    <a:pt x="234546" y="424752"/>
                  </a:lnTo>
                  <a:lnTo>
                    <a:pt x="232407" y="424752"/>
                  </a:lnTo>
                  <a:lnTo>
                    <a:pt x="232174" y="427292"/>
                  </a:lnTo>
                  <a:lnTo>
                    <a:pt x="232733" y="432372"/>
                  </a:lnTo>
                  <a:lnTo>
                    <a:pt x="219431" y="432372"/>
                  </a:lnTo>
                  <a:lnTo>
                    <a:pt x="216548" y="433642"/>
                  </a:lnTo>
                  <a:lnTo>
                    <a:pt x="213757" y="434912"/>
                  </a:lnTo>
                  <a:close/>
                </a:path>
                <a:path w="1102360" h="443230">
                  <a:moveTo>
                    <a:pt x="715996" y="27882"/>
                  </a:moveTo>
                  <a:lnTo>
                    <a:pt x="652233" y="27882"/>
                  </a:lnTo>
                  <a:lnTo>
                    <a:pt x="650930" y="20262"/>
                  </a:lnTo>
                  <a:lnTo>
                    <a:pt x="652047" y="16452"/>
                  </a:lnTo>
                  <a:lnTo>
                    <a:pt x="659116" y="15182"/>
                  </a:lnTo>
                  <a:lnTo>
                    <a:pt x="660139" y="12642"/>
                  </a:lnTo>
                  <a:lnTo>
                    <a:pt x="658651" y="7562"/>
                  </a:lnTo>
                  <a:lnTo>
                    <a:pt x="666278" y="6292"/>
                  </a:lnTo>
                  <a:lnTo>
                    <a:pt x="671348" y="6292"/>
                  </a:lnTo>
                  <a:lnTo>
                    <a:pt x="673859" y="5022"/>
                  </a:lnTo>
                  <a:lnTo>
                    <a:pt x="695858" y="5022"/>
                  </a:lnTo>
                  <a:lnTo>
                    <a:pt x="699579" y="10102"/>
                  </a:lnTo>
                  <a:lnTo>
                    <a:pt x="703253" y="11372"/>
                  </a:lnTo>
                  <a:lnTo>
                    <a:pt x="708927" y="11372"/>
                  </a:lnTo>
                  <a:lnTo>
                    <a:pt x="709671" y="16452"/>
                  </a:lnTo>
                  <a:lnTo>
                    <a:pt x="710694" y="20262"/>
                  </a:lnTo>
                  <a:lnTo>
                    <a:pt x="712927" y="22802"/>
                  </a:lnTo>
                  <a:lnTo>
                    <a:pt x="714322" y="25342"/>
                  </a:lnTo>
                  <a:lnTo>
                    <a:pt x="715996" y="27882"/>
                  </a:lnTo>
                  <a:close/>
                </a:path>
                <a:path w="1102360" h="443230">
                  <a:moveTo>
                    <a:pt x="708927" y="11372"/>
                  </a:moveTo>
                  <a:lnTo>
                    <a:pt x="703253" y="11372"/>
                  </a:lnTo>
                  <a:lnTo>
                    <a:pt x="708741" y="10102"/>
                  </a:lnTo>
                  <a:lnTo>
                    <a:pt x="708927" y="11372"/>
                  </a:lnTo>
                  <a:close/>
                </a:path>
                <a:path w="1102360" h="443230">
                  <a:moveTo>
                    <a:pt x="392527" y="346652"/>
                  </a:moveTo>
                  <a:lnTo>
                    <a:pt x="391318" y="344112"/>
                  </a:lnTo>
                  <a:lnTo>
                    <a:pt x="391318" y="337762"/>
                  </a:lnTo>
                  <a:lnTo>
                    <a:pt x="391504" y="336492"/>
                  </a:lnTo>
                  <a:lnTo>
                    <a:pt x="392248" y="333952"/>
                  </a:lnTo>
                  <a:lnTo>
                    <a:pt x="392434" y="332682"/>
                  </a:lnTo>
                  <a:lnTo>
                    <a:pt x="392434" y="330142"/>
                  </a:lnTo>
                  <a:lnTo>
                    <a:pt x="392202" y="326332"/>
                  </a:lnTo>
                  <a:lnTo>
                    <a:pt x="391272" y="319982"/>
                  </a:lnTo>
                  <a:lnTo>
                    <a:pt x="392714" y="317442"/>
                  </a:lnTo>
                  <a:lnTo>
                    <a:pt x="396062" y="314902"/>
                  </a:lnTo>
                  <a:lnTo>
                    <a:pt x="392900" y="314902"/>
                  </a:lnTo>
                  <a:lnTo>
                    <a:pt x="391318" y="313632"/>
                  </a:lnTo>
                  <a:lnTo>
                    <a:pt x="391411" y="304742"/>
                  </a:lnTo>
                  <a:lnTo>
                    <a:pt x="391504" y="303472"/>
                  </a:lnTo>
                  <a:lnTo>
                    <a:pt x="392248" y="300932"/>
                  </a:lnTo>
                  <a:lnTo>
                    <a:pt x="392434" y="299662"/>
                  </a:lnTo>
                  <a:lnTo>
                    <a:pt x="392434" y="298392"/>
                  </a:lnTo>
                  <a:lnTo>
                    <a:pt x="392248" y="297122"/>
                  </a:lnTo>
                  <a:lnTo>
                    <a:pt x="391504" y="295852"/>
                  </a:lnTo>
                  <a:lnTo>
                    <a:pt x="391411" y="294582"/>
                  </a:lnTo>
                  <a:lnTo>
                    <a:pt x="391318" y="280612"/>
                  </a:lnTo>
                  <a:lnTo>
                    <a:pt x="391039" y="278072"/>
                  </a:lnTo>
                  <a:lnTo>
                    <a:pt x="389923" y="272992"/>
                  </a:lnTo>
                  <a:lnTo>
                    <a:pt x="389644" y="270452"/>
                  </a:lnTo>
                  <a:lnTo>
                    <a:pt x="389644" y="264102"/>
                  </a:lnTo>
                  <a:lnTo>
                    <a:pt x="390109" y="261562"/>
                  </a:lnTo>
                  <a:lnTo>
                    <a:pt x="391969" y="257752"/>
                  </a:lnTo>
                  <a:lnTo>
                    <a:pt x="392434" y="256482"/>
                  </a:lnTo>
                  <a:lnTo>
                    <a:pt x="392248" y="255212"/>
                  </a:lnTo>
                  <a:lnTo>
                    <a:pt x="391504" y="253942"/>
                  </a:lnTo>
                  <a:lnTo>
                    <a:pt x="391411" y="252672"/>
                  </a:lnTo>
                  <a:lnTo>
                    <a:pt x="391318" y="246322"/>
                  </a:lnTo>
                  <a:lnTo>
                    <a:pt x="391783" y="243782"/>
                  </a:lnTo>
                  <a:lnTo>
                    <a:pt x="393644" y="241242"/>
                  </a:lnTo>
                  <a:lnTo>
                    <a:pt x="394155" y="239972"/>
                  </a:lnTo>
                  <a:lnTo>
                    <a:pt x="394806" y="236162"/>
                  </a:lnTo>
                  <a:lnTo>
                    <a:pt x="394853" y="232352"/>
                  </a:lnTo>
                  <a:lnTo>
                    <a:pt x="393923" y="223462"/>
                  </a:lnTo>
                  <a:lnTo>
                    <a:pt x="393132" y="218382"/>
                  </a:lnTo>
                  <a:lnTo>
                    <a:pt x="392016" y="212032"/>
                  </a:lnTo>
                  <a:lnTo>
                    <a:pt x="394806" y="208222"/>
                  </a:lnTo>
                  <a:lnTo>
                    <a:pt x="396667" y="204412"/>
                  </a:lnTo>
                  <a:lnTo>
                    <a:pt x="397597" y="203142"/>
                  </a:lnTo>
                  <a:lnTo>
                    <a:pt x="398620" y="200602"/>
                  </a:lnTo>
                  <a:lnTo>
                    <a:pt x="399132" y="198062"/>
                  </a:lnTo>
                  <a:lnTo>
                    <a:pt x="399039" y="192982"/>
                  </a:lnTo>
                  <a:lnTo>
                    <a:pt x="398946" y="191712"/>
                  </a:lnTo>
                  <a:lnTo>
                    <a:pt x="398202" y="187902"/>
                  </a:lnTo>
                  <a:lnTo>
                    <a:pt x="398109" y="186632"/>
                  </a:lnTo>
                  <a:lnTo>
                    <a:pt x="398016" y="179012"/>
                  </a:lnTo>
                  <a:lnTo>
                    <a:pt x="398481" y="175202"/>
                  </a:lnTo>
                  <a:lnTo>
                    <a:pt x="400341" y="171392"/>
                  </a:lnTo>
                  <a:lnTo>
                    <a:pt x="400806" y="170122"/>
                  </a:lnTo>
                  <a:lnTo>
                    <a:pt x="400806" y="167582"/>
                  </a:lnTo>
                  <a:lnTo>
                    <a:pt x="399132" y="159962"/>
                  </a:lnTo>
                  <a:lnTo>
                    <a:pt x="399240" y="151072"/>
                  </a:lnTo>
                  <a:lnTo>
                    <a:pt x="399457" y="148532"/>
                  </a:lnTo>
                  <a:lnTo>
                    <a:pt x="400760" y="142182"/>
                  </a:lnTo>
                  <a:lnTo>
                    <a:pt x="399783" y="137102"/>
                  </a:lnTo>
                  <a:lnTo>
                    <a:pt x="397178" y="130752"/>
                  </a:lnTo>
                  <a:lnTo>
                    <a:pt x="401550" y="129482"/>
                  </a:lnTo>
                  <a:lnTo>
                    <a:pt x="403411" y="128212"/>
                  </a:lnTo>
                  <a:lnTo>
                    <a:pt x="402759" y="126942"/>
                  </a:lnTo>
                  <a:lnTo>
                    <a:pt x="402201" y="125672"/>
                  </a:lnTo>
                  <a:lnTo>
                    <a:pt x="401922" y="124402"/>
                  </a:lnTo>
                  <a:lnTo>
                    <a:pt x="401922" y="119322"/>
                  </a:lnTo>
                  <a:lnTo>
                    <a:pt x="402527" y="118052"/>
                  </a:lnTo>
                  <a:lnTo>
                    <a:pt x="404945" y="116782"/>
                  </a:lnTo>
                  <a:lnTo>
                    <a:pt x="403038" y="116782"/>
                  </a:lnTo>
                  <a:lnTo>
                    <a:pt x="403038" y="115512"/>
                  </a:lnTo>
                  <a:lnTo>
                    <a:pt x="402852" y="114242"/>
                  </a:lnTo>
                  <a:lnTo>
                    <a:pt x="402108" y="112972"/>
                  </a:lnTo>
                  <a:lnTo>
                    <a:pt x="401992" y="100272"/>
                  </a:lnTo>
                  <a:lnTo>
                    <a:pt x="402062" y="97732"/>
                  </a:lnTo>
                  <a:lnTo>
                    <a:pt x="402341" y="93922"/>
                  </a:lnTo>
                  <a:lnTo>
                    <a:pt x="402713" y="90112"/>
                  </a:lnTo>
                  <a:lnTo>
                    <a:pt x="400574" y="85032"/>
                  </a:lnTo>
                  <a:lnTo>
                    <a:pt x="395923" y="78682"/>
                  </a:lnTo>
                  <a:lnTo>
                    <a:pt x="398992" y="74872"/>
                  </a:lnTo>
                  <a:lnTo>
                    <a:pt x="400108" y="71062"/>
                  </a:lnTo>
                  <a:lnTo>
                    <a:pt x="398434" y="64712"/>
                  </a:lnTo>
                  <a:lnTo>
                    <a:pt x="396481" y="59632"/>
                  </a:lnTo>
                  <a:lnTo>
                    <a:pt x="393411" y="54552"/>
                  </a:lnTo>
                  <a:lnTo>
                    <a:pt x="396667" y="50742"/>
                  </a:lnTo>
                  <a:lnTo>
                    <a:pt x="398248" y="48202"/>
                  </a:lnTo>
                  <a:lnTo>
                    <a:pt x="398062" y="43122"/>
                  </a:lnTo>
                  <a:lnTo>
                    <a:pt x="398713" y="39312"/>
                  </a:lnTo>
                  <a:lnTo>
                    <a:pt x="400108" y="34232"/>
                  </a:lnTo>
                  <a:lnTo>
                    <a:pt x="403736" y="34232"/>
                  </a:lnTo>
                  <a:lnTo>
                    <a:pt x="401876" y="32962"/>
                  </a:lnTo>
                  <a:lnTo>
                    <a:pt x="402248" y="30422"/>
                  </a:lnTo>
                  <a:lnTo>
                    <a:pt x="404852" y="26612"/>
                  </a:lnTo>
                  <a:lnTo>
                    <a:pt x="406620" y="24072"/>
                  </a:lnTo>
                  <a:lnTo>
                    <a:pt x="408061" y="24072"/>
                  </a:lnTo>
                  <a:lnTo>
                    <a:pt x="410294" y="22802"/>
                  </a:lnTo>
                  <a:lnTo>
                    <a:pt x="410991" y="21532"/>
                  </a:lnTo>
                  <a:lnTo>
                    <a:pt x="411271" y="21532"/>
                  </a:lnTo>
                  <a:lnTo>
                    <a:pt x="415549" y="17722"/>
                  </a:lnTo>
                  <a:lnTo>
                    <a:pt x="419410" y="16452"/>
                  </a:lnTo>
                  <a:lnTo>
                    <a:pt x="422851" y="15182"/>
                  </a:lnTo>
                  <a:lnTo>
                    <a:pt x="432339" y="15182"/>
                  </a:lnTo>
                  <a:lnTo>
                    <a:pt x="435316" y="16452"/>
                  </a:lnTo>
                  <a:lnTo>
                    <a:pt x="437734" y="17722"/>
                  </a:lnTo>
                  <a:lnTo>
                    <a:pt x="441455" y="18992"/>
                  </a:lnTo>
                  <a:lnTo>
                    <a:pt x="450896" y="18992"/>
                  </a:lnTo>
                  <a:lnTo>
                    <a:pt x="452477" y="24072"/>
                  </a:lnTo>
                  <a:lnTo>
                    <a:pt x="453501" y="26612"/>
                  </a:lnTo>
                  <a:lnTo>
                    <a:pt x="456477" y="30422"/>
                  </a:lnTo>
                  <a:lnTo>
                    <a:pt x="457686" y="30422"/>
                  </a:lnTo>
                  <a:lnTo>
                    <a:pt x="458756" y="32962"/>
                  </a:lnTo>
                  <a:lnTo>
                    <a:pt x="460616" y="38042"/>
                  </a:lnTo>
                  <a:lnTo>
                    <a:pt x="461081" y="40582"/>
                  </a:lnTo>
                  <a:lnTo>
                    <a:pt x="461081" y="43122"/>
                  </a:lnTo>
                  <a:lnTo>
                    <a:pt x="463593" y="48202"/>
                  </a:lnTo>
                  <a:lnTo>
                    <a:pt x="463872" y="50742"/>
                  </a:lnTo>
                  <a:lnTo>
                    <a:pt x="461919" y="52012"/>
                  </a:lnTo>
                  <a:lnTo>
                    <a:pt x="460058" y="53282"/>
                  </a:lnTo>
                  <a:lnTo>
                    <a:pt x="462756" y="53282"/>
                  </a:lnTo>
                  <a:lnTo>
                    <a:pt x="462880" y="59632"/>
                  </a:lnTo>
                  <a:lnTo>
                    <a:pt x="462942" y="60902"/>
                  </a:lnTo>
                  <a:lnTo>
                    <a:pt x="463686" y="68522"/>
                  </a:lnTo>
                  <a:lnTo>
                    <a:pt x="463810" y="71062"/>
                  </a:lnTo>
                  <a:lnTo>
                    <a:pt x="463872" y="76142"/>
                  </a:lnTo>
                  <a:lnTo>
                    <a:pt x="464709" y="83762"/>
                  </a:lnTo>
                  <a:lnTo>
                    <a:pt x="464756" y="88842"/>
                  </a:lnTo>
                  <a:lnTo>
                    <a:pt x="464011" y="91382"/>
                  </a:lnTo>
                  <a:lnTo>
                    <a:pt x="463360" y="93922"/>
                  </a:lnTo>
                  <a:lnTo>
                    <a:pt x="467267" y="100272"/>
                  </a:lnTo>
                  <a:lnTo>
                    <a:pt x="471499" y="105352"/>
                  </a:lnTo>
                  <a:lnTo>
                    <a:pt x="459640" y="105352"/>
                  </a:lnTo>
                  <a:lnTo>
                    <a:pt x="462337" y="109162"/>
                  </a:lnTo>
                  <a:lnTo>
                    <a:pt x="457175" y="109162"/>
                  </a:lnTo>
                  <a:lnTo>
                    <a:pt x="462012" y="112972"/>
                  </a:lnTo>
                  <a:lnTo>
                    <a:pt x="464244" y="118052"/>
                  </a:lnTo>
                  <a:lnTo>
                    <a:pt x="463500" y="129482"/>
                  </a:lnTo>
                  <a:lnTo>
                    <a:pt x="462942" y="134562"/>
                  </a:lnTo>
                  <a:lnTo>
                    <a:pt x="460802" y="151072"/>
                  </a:lnTo>
                  <a:lnTo>
                    <a:pt x="460244" y="154882"/>
                  </a:lnTo>
                  <a:lnTo>
                    <a:pt x="459779" y="159962"/>
                  </a:lnTo>
                  <a:lnTo>
                    <a:pt x="460477" y="166312"/>
                  </a:lnTo>
                  <a:lnTo>
                    <a:pt x="462337" y="173932"/>
                  </a:lnTo>
                  <a:lnTo>
                    <a:pt x="457779" y="175202"/>
                  </a:lnTo>
                  <a:lnTo>
                    <a:pt x="456245" y="175202"/>
                  </a:lnTo>
                  <a:lnTo>
                    <a:pt x="457733" y="176472"/>
                  </a:lnTo>
                  <a:lnTo>
                    <a:pt x="457733" y="177742"/>
                  </a:lnTo>
                  <a:lnTo>
                    <a:pt x="458849" y="185362"/>
                  </a:lnTo>
                  <a:lnTo>
                    <a:pt x="458725" y="192982"/>
                  </a:lnTo>
                  <a:lnTo>
                    <a:pt x="458663" y="194252"/>
                  </a:lnTo>
                  <a:lnTo>
                    <a:pt x="457919" y="198062"/>
                  </a:lnTo>
                  <a:lnTo>
                    <a:pt x="457733" y="200602"/>
                  </a:lnTo>
                  <a:lnTo>
                    <a:pt x="457733" y="203142"/>
                  </a:lnTo>
                  <a:lnTo>
                    <a:pt x="457919" y="204412"/>
                  </a:lnTo>
                  <a:lnTo>
                    <a:pt x="458663" y="205682"/>
                  </a:lnTo>
                  <a:lnTo>
                    <a:pt x="458756" y="206952"/>
                  </a:lnTo>
                  <a:lnTo>
                    <a:pt x="458849" y="214572"/>
                  </a:lnTo>
                  <a:lnTo>
                    <a:pt x="450105" y="214572"/>
                  </a:lnTo>
                  <a:lnTo>
                    <a:pt x="449780" y="215842"/>
                  </a:lnTo>
                  <a:lnTo>
                    <a:pt x="454892" y="219422"/>
                  </a:lnTo>
                  <a:lnTo>
                    <a:pt x="455779" y="223462"/>
                  </a:lnTo>
                  <a:lnTo>
                    <a:pt x="456058" y="226002"/>
                  </a:lnTo>
                  <a:lnTo>
                    <a:pt x="456058" y="229812"/>
                  </a:lnTo>
                  <a:lnTo>
                    <a:pt x="454074" y="234892"/>
                  </a:lnTo>
                  <a:lnTo>
                    <a:pt x="453826" y="234892"/>
                  </a:lnTo>
                  <a:lnTo>
                    <a:pt x="452431" y="236162"/>
                  </a:lnTo>
                  <a:lnTo>
                    <a:pt x="451129" y="236162"/>
                  </a:lnTo>
                  <a:lnTo>
                    <a:pt x="450850" y="237432"/>
                  </a:lnTo>
                  <a:lnTo>
                    <a:pt x="451594" y="241242"/>
                  </a:lnTo>
                  <a:lnTo>
                    <a:pt x="524287" y="241242"/>
                  </a:lnTo>
                  <a:lnTo>
                    <a:pt x="525357" y="242512"/>
                  </a:lnTo>
                  <a:lnTo>
                    <a:pt x="524705" y="246322"/>
                  </a:lnTo>
                  <a:lnTo>
                    <a:pt x="592376" y="246322"/>
                  </a:lnTo>
                  <a:lnTo>
                    <a:pt x="593771" y="247592"/>
                  </a:lnTo>
                  <a:lnTo>
                    <a:pt x="606421" y="247592"/>
                  </a:lnTo>
                  <a:lnTo>
                    <a:pt x="609584" y="248862"/>
                  </a:lnTo>
                  <a:lnTo>
                    <a:pt x="612468" y="250132"/>
                  </a:lnTo>
                  <a:lnTo>
                    <a:pt x="638993" y="250132"/>
                  </a:lnTo>
                  <a:lnTo>
                    <a:pt x="638885" y="251402"/>
                  </a:lnTo>
                  <a:lnTo>
                    <a:pt x="639815" y="252672"/>
                  </a:lnTo>
                  <a:lnTo>
                    <a:pt x="715438" y="252672"/>
                  </a:lnTo>
                  <a:lnTo>
                    <a:pt x="716089" y="253942"/>
                  </a:lnTo>
                  <a:lnTo>
                    <a:pt x="717019" y="257752"/>
                  </a:lnTo>
                  <a:lnTo>
                    <a:pt x="717903" y="260292"/>
                  </a:lnTo>
                  <a:lnTo>
                    <a:pt x="719205" y="261562"/>
                  </a:lnTo>
                  <a:lnTo>
                    <a:pt x="721345" y="265372"/>
                  </a:lnTo>
                  <a:lnTo>
                    <a:pt x="722321" y="267912"/>
                  </a:lnTo>
                  <a:lnTo>
                    <a:pt x="721949" y="275532"/>
                  </a:lnTo>
                  <a:lnTo>
                    <a:pt x="722740" y="278072"/>
                  </a:lnTo>
                  <a:lnTo>
                    <a:pt x="724507" y="280612"/>
                  </a:lnTo>
                  <a:lnTo>
                    <a:pt x="724507" y="288232"/>
                  </a:lnTo>
                  <a:lnTo>
                    <a:pt x="724166" y="289502"/>
                  </a:lnTo>
                  <a:lnTo>
                    <a:pt x="451873" y="289502"/>
                  </a:lnTo>
                  <a:lnTo>
                    <a:pt x="449826" y="293312"/>
                  </a:lnTo>
                  <a:lnTo>
                    <a:pt x="449873" y="295852"/>
                  </a:lnTo>
                  <a:lnTo>
                    <a:pt x="452012" y="297122"/>
                  </a:lnTo>
                  <a:lnTo>
                    <a:pt x="454152" y="297122"/>
                  </a:lnTo>
                  <a:lnTo>
                    <a:pt x="456617" y="298392"/>
                  </a:lnTo>
                  <a:lnTo>
                    <a:pt x="458407" y="299207"/>
                  </a:lnTo>
                  <a:lnTo>
                    <a:pt x="458523" y="299662"/>
                  </a:lnTo>
                  <a:lnTo>
                    <a:pt x="458849" y="302202"/>
                  </a:lnTo>
                  <a:lnTo>
                    <a:pt x="458849" y="307282"/>
                  </a:lnTo>
                  <a:lnTo>
                    <a:pt x="458663" y="309822"/>
                  </a:lnTo>
                  <a:lnTo>
                    <a:pt x="457919" y="313632"/>
                  </a:lnTo>
                  <a:lnTo>
                    <a:pt x="457826" y="314902"/>
                  </a:lnTo>
                  <a:lnTo>
                    <a:pt x="457733" y="318712"/>
                  </a:lnTo>
                  <a:lnTo>
                    <a:pt x="458942" y="321252"/>
                  </a:lnTo>
                  <a:lnTo>
                    <a:pt x="461360" y="322522"/>
                  </a:lnTo>
                  <a:lnTo>
                    <a:pt x="460802" y="330142"/>
                  </a:lnTo>
                  <a:lnTo>
                    <a:pt x="460430" y="336492"/>
                  </a:lnTo>
                  <a:lnTo>
                    <a:pt x="460170" y="345382"/>
                  </a:lnTo>
                  <a:lnTo>
                    <a:pt x="393830" y="345382"/>
                  </a:lnTo>
                  <a:lnTo>
                    <a:pt x="393760" y="346329"/>
                  </a:lnTo>
                  <a:lnTo>
                    <a:pt x="392527" y="346652"/>
                  </a:lnTo>
                  <a:close/>
                </a:path>
                <a:path w="1102360" h="443230">
                  <a:moveTo>
                    <a:pt x="717391" y="246322"/>
                  </a:moveTo>
                  <a:lnTo>
                    <a:pt x="653349" y="246322"/>
                  </a:lnTo>
                  <a:lnTo>
                    <a:pt x="653907" y="245052"/>
                  </a:lnTo>
                  <a:lnTo>
                    <a:pt x="653256" y="245052"/>
                  </a:lnTo>
                  <a:lnTo>
                    <a:pt x="653070" y="244997"/>
                  </a:lnTo>
                  <a:lnTo>
                    <a:pt x="653070" y="242512"/>
                  </a:lnTo>
                  <a:lnTo>
                    <a:pt x="651814" y="238702"/>
                  </a:lnTo>
                  <a:lnTo>
                    <a:pt x="651070" y="236162"/>
                  </a:lnTo>
                  <a:lnTo>
                    <a:pt x="650093" y="233622"/>
                  </a:lnTo>
                  <a:lnTo>
                    <a:pt x="648884" y="231082"/>
                  </a:lnTo>
                  <a:lnTo>
                    <a:pt x="647768" y="227272"/>
                  </a:lnTo>
                  <a:lnTo>
                    <a:pt x="646977" y="224732"/>
                  </a:lnTo>
                  <a:lnTo>
                    <a:pt x="646512" y="222192"/>
                  </a:lnTo>
                  <a:lnTo>
                    <a:pt x="645582" y="218382"/>
                  </a:lnTo>
                  <a:lnTo>
                    <a:pt x="645303" y="214572"/>
                  </a:lnTo>
                  <a:lnTo>
                    <a:pt x="646047" y="208222"/>
                  </a:lnTo>
                  <a:lnTo>
                    <a:pt x="645535" y="204412"/>
                  </a:lnTo>
                  <a:lnTo>
                    <a:pt x="644140" y="201872"/>
                  </a:lnTo>
                  <a:lnTo>
                    <a:pt x="644140" y="198062"/>
                  </a:lnTo>
                  <a:lnTo>
                    <a:pt x="644512" y="195522"/>
                  </a:lnTo>
                  <a:lnTo>
                    <a:pt x="645256" y="194252"/>
                  </a:lnTo>
                  <a:lnTo>
                    <a:pt x="646093" y="192982"/>
                  </a:lnTo>
                  <a:lnTo>
                    <a:pt x="646652" y="191712"/>
                  </a:lnTo>
                  <a:lnTo>
                    <a:pt x="647024" y="190442"/>
                  </a:lnTo>
                  <a:lnTo>
                    <a:pt x="646931" y="189172"/>
                  </a:lnTo>
                  <a:lnTo>
                    <a:pt x="646652" y="189172"/>
                  </a:lnTo>
                  <a:lnTo>
                    <a:pt x="646465" y="187902"/>
                  </a:lnTo>
                  <a:lnTo>
                    <a:pt x="646372" y="180282"/>
                  </a:lnTo>
                  <a:lnTo>
                    <a:pt x="647210" y="179012"/>
                  </a:lnTo>
                  <a:lnTo>
                    <a:pt x="650558" y="177742"/>
                  </a:lnTo>
                  <a:lnTo>
                    <a:pt x="648047" y="177742"/>
                  </a:lnTo>
                  <a:lnTo>
                    <a:pt x="648884" y="172662"/>
                  </a:lnTo>
                  <a:lnTo>
                    <a:pt x="649442" y="168852"/>
                  </a:lnTo>
                  <a:lnTo>
                    <a:pt x="649721" y="167582"/>
                  </a:lnTo>
                  <a:lnTo>
                    <a:pt x="650093" y="165042"/>
                  </a:lnTo>
                  <a:lnTo>
                    <a:pt x="650279" y="162502"/>
                  </a:lnTo>
                  <a:lnTo>
                    <a:pt x="650326" y="157422"/>
                  </a:lnTo>
                  <a:lnTo>
                    <a:pt x="650670" y="151072"/>
                  </a:lnTo>
                  <a:lnTo>
                    <a:pt x="650744" y="137102"/>
                  </a:lnTo>
                  <a:lnTo>
                    <a:pt x="650372" y="130752"/>
                  </a:lnTo>
                  <a:lnTo>
                    <a:pt x="650279" y="126942"/>
                  </a:lnTo>
                  <a:lnTo>
                    <a:pt x="650093" y="126942"/>
                  </a:lnTo>
                  <a:lnTo>
                    <a:pt x="649349" y="124402"/>
                  </a:lnTo>
                  <a:lnTo>
                    <a:pt x="649256" y="123132"/>
                  </a:lnTo>
                  <a:lnTo>
                    <a:pt x="649163" y="116782"/>
                  </a:lnTo>
                  <a:lnTo>
                    <a:pt x="649628" y="114242"/>
                  </a:lnTo>
                  <a:lnTo>
                    <a:pt x="651488" y="110432"/>
                  </a:lnTo>
                  <a:lnTo>
                    <a:pt x="651954" y="109162"/>
                  </a:lnTo>
                  <a:lnTo>
                    <a:pt x="651674" y="107892"/>
                  </a:lnTo>
                  <a:lnTo>
                    <a:pt x="650558" y="105352"/>
                  </a:lnTo>
                  <a:lnTo>
                    <a:pt x="650279" y="102812"/>
                  </a:lnTo>
                  <a:lnTo>
                    <a:pt x="650279" y="97732"/>
                  </a:lnTo>
                  <a:lnTo>
                    <a:pt x="650465" y="95192"/>
                  </a:lnTo>
                  <a:lnTo>
                    <a:pt x="651209" y="91382"/>
                  </a:lnTo>
                  <a:lnTo>
                    <a:pt x="651395" y="90112"/>
                  </a:lnTo>
                  <a:lnTo>
                    <a:pt x="651395" y="86302"/>
                  </a:lnTo>
                  <a:lnTo>
                    <a:pt x="648605" y="79952"/>
                  </a:lnTo>
                  <a:lnTo>
                    <a:pt x="648047" y="77412"/>
                  </a:lnTo>
                  <a:lnTo>
                    <a:pt x="648047" y="71062"/>
                  </a:lnTo>
                  <a:lnTo>
                    <a:pt x="648233" y="68522"/>
                  </a:lnTo>
                  <a:lnTo>
                    <a:pt x="648977" y="64712"/>
                  </a:lnTo>
                  <a:lnTo>
                    <a:pt x="649101" y="57092"/>
                  </a:lnTo>
                  <a:lnTo>
                    <a:pt x="648977" y="54552"/>
                  </a:lnTo>
                  <a:lnTo>
                    <a:pt x="648605" y="52012"/>
                  </a:lnTo>
                  <a:lnTo>
                    <a:pt x="648326" y="48202"/>
                  </a:lnTo>
                  <a:lnTo>
                    <a:pt x="647024" y="44392"/>
                  </a:lnTo>
                  <a:lnTo>
                    <a:pt x="644698" y="39312"/>
                  </a:lnTo>
                  <a:lnTo>
                    <a:pt x="646931" y="31692"/>
                  </a:lnTo>
                  <a:lnTo>
                    <a:pt x="648605" y="27882"/>
                  </a:lnTo>
                  <a:lnTo>
                    <a:pt x="650837" y="25342"/>
                  </a:lnTo>
                  <a:lnTo>
                    <a:pt x="651674" y="26612"/>
                  </a:lnTo>
                  <a:lnTo>
                    <a:pt x="652233" y="27882"/>
                  </a:lnTo>
                  <a:lnTo>
                    <a:pt x="715996" y="27882"/>
                  </a:lnTo>
                  <a:lnTo>
                    <a:pt x="717670" y="30422"/>
                  </a:lnTo>
                  <a:lnTo>
                    <a:pt x="718322" y="34232"/>
                  </a:lnTo>
                  <a:lnTo>
                    <a:pt x="717949" y="38042"/>
                  </a:lnTo>
                  <a:lnTo>
                    <a:pt x="717670" y="41852"/>
                  </a:lnTo>
                  <a:lnTo>
                    <a:pt x="716415" y="45662"/>
                  </a:lnTo>
                  <a:lnTo>
                    <a:pt x="714182" y="48202"/>
                  </a:lnTo>
                  <a:lnTo>
                    <a:pt x="714758" y="55822"/>
                  </a:lnTo>
                  <a:lnTo>
                    <a:pt x="714979" y="60902"/>
                  </a:lnTo>
                  <a:lnTo>
                    <a:pt x="715102" y="64712"/>
                  </a:lnTo>
                  <a:lnTo>
                    <a:pt x="715019" y="79952"/>
                  </a:lnTo>
                  <a:lnTo>
                    <a:pt x="714725" y="91382"/>
                  </a:lnTo>
                  <a:lnTo>
                    <a:pt x="714601" y="97732"/>
                  </a:lnTo>
                  <a:lnTo>
                    <a:pt x="714476" y="110432"/>
                  </a:lnTo>
                  <a:lnTo>
                    <a:pt x="714461" y="120592"/>
                  </a:lnTo>
                  <a:lnTo>
                    <a:pt x="714182" y="123132"/>
                  </a:lnTo>
                  <a:lnTo>
                    <a:pt x="713624" y="125672"/>
                  </a:lnTo>
                  <a:lnTo>
                    <a:pt x="712880" y="128212"/>
                  </a:lnTo>
                  <a:lnTo>
                    <a:pt x="711950" y="129482"/>
                  </a:lnTo>
                  <a:lnTo>
                    <a:pt x="710834" y="129482"/>
                  </a:lnTo>
                  <a:lnTo>
                    <a:pt x="709717" y="130752"/>
                  </a:lnTo>
                  <a:lnTo>
                    <a:pt x="711392" y="130752"/>
                  </a:lnTo>
                  <a:lnTo>
                    <a:pt x="712229" y="134562"/>
                  </a:lnTo>
                  <a:lnTo>
                    <a:pt x="711717" y="137102"/>
                  </a:lnTo>
                  <a:lnTo>
                    <a:pt x="707438" y="138372"/>
                  </a:lnTo>
                  <a:lnTo>
                    <a:pt x="710973" y="138372"/>
                  </a:lnTo>
                  <a:lnTo>
                    <a:pt x="712089" y="139642"/>
                  </a:lnTo>
                  <a:lnTo>
                    <a:pt x="713299" y="140912"/>
                  </a:lnTo>
                  <a:lnTo>
                    <a:pt x="713903" y="143452"/>
                  </a:lnTo>
                  <a:lnTo>
                    <a:pt x="713779" y="151072"/>
                  </a:lnTo>
                  <a:lnTo>
                    <a:pt x="713531" y="153612"/>
                  </a:lnTo>
                  <a:lnTo>
                    <a:pt x="712043" y="157422"/>
                  </a:lnTo>
                  <a:lnTo>
                    <a:pt x="711671" y="159962"/>
                  </a:lnTo>
                  <a:lnTo>
                    <a:pt x="711671" y="167582"/>
                  </a:lnTo>
                  <a:lnTo>
                    <a:pt x="709903" y="170122"/>
                  </a:lnTo>
                  <a:lnTo>
                    <a:pt x="706369" y="171392"/>
                  </a:lnTo>
                  <a:lnTo>
                    <a:pt x="708694" y="172662"/>
                  </a:lnTo>
                  <a:lnTo>
                    <a:pt x="710043" y="175202"/>
                  </a:lnTo>
                  <a:lnTo>
                    <a:pt x="710415" y="180282"/>
                  </a:lnTo>
                  <a:lnTo>
                    <a:pt x="710880" y="185362"/>
                  </a:lnTo>
                  <a:lnTo>
                    <a:pt x="711392" y="189172"/>
                  </a:lnTo>
                  <a:lnTo>
                    <a:pt x="711950" y="191712"/>
                  </a:lnTo>
                  <a:lnTo>
                    <a:pt x="713020" y="194252"/>
                  </a:lnTo>
                  <a:lnTo>
                    <a:pt x="713764" y="196792"/>
                  </a:lnTo>
                  <a:lnTo>
                    <a:pt x="714601" y="198062"/>
                  </a:lnTo>
                  <a:lnTo>
                    <a:pt x="715019" y="200602"/>
                  </a:lnTo>
                  <a:lnTo>
                    <a:pt x="715019" y="206952"/>
                  </a:lnTo>
                  <a:lnTo>
                    <a:pt x="714554" y="209492"/>
                  </a:lnTo>
                  <a:lnTo>
                    <a:pt x="712694" y="214572"/>
                  </a:lnTo>
                  <a:lnTo>
                    <a:pt x="712229" y="217112"/>
                  </a:lnTo>
                  <a:lnTo>
                    <a:pt x="712229" y="218382"/>
                  </a:lnTo>
                  <a:lnTo>
                    <a:pt x="711671" y="218382"/>
                  </a:lnTo>
                  <a:lnTo>
                    <a:pt x="713159" y="219652"/>
                  </a:lnTo>
                  <a:lnTo>
                    <a:pt x="714136" y="220922"/>
                  </a:lnTo>
                  <a:lnTo>
                    <a:pt x="714601" y="222192"/>
                  </a:lnTo>
                  <a:lnTo>
                    <a:pt x="715438" y="224732"/>
                  </a:lnTo>
                  <a:lnTo>
                    <a:pt x="715717" y="226002"/>
                  </a:lnTo>
                  <a:lnTo>
                    <a:pt x="715159" y="229812"/>
                  </a:lnTo>
                  <a:lnTo>
                    <a:pt x="715019" y="231082"/>
                  </a:lnTo>
                  <a:lnTo>
                    <a:pt x="715019" y="232352"/>
                  </a:lnTo>
                  <a:lnTo>
                    <a:pt x="715205" y="233622"/>
                  </a:lnTo>
                  <a:lnTo>
                    <a:pt x="715578" y="234892"/>
                  </a:lnTo>
                  <a:lnTo>
                    <a:pt x="716043" y="236162"/>
                  </a:lnTo>
                  <a:lnTo>
                    <a:pt x="716554" y="237432"/>
                  </a:lnTo>
                  <a:lnTo>
                    <a:pt x="717112" y="238702"/>
                  </a:lnTo>
                  <a:lnTo>
                    <a:pt x="717670" y="241242"/>
                  </a:lnTo>
                  <a:lnTo>
                    <a:pt x="717763" y="243782"/>
                  </a:lnTo>
                  <a:lnTo>
                    <a:pt x="717391" y="246322"/>
                  </a:lnTo>
                  <a:close/>
                </a:path>
                <a:path w="1102360" h="443230">
                  <a:moveTo>
                    <a:pt x="475732" y="110432"/>
                  </a:moveTo>
                  <a:lnTo>
                    <a:pt x="464105" y="106622"/>
                  </a:lnTo>
                  <a:lnTo>
                    <a:pt x="459640" y="105352"/>
                  </a:lnTo>
                  <a:lnTo>
                    <a:pt x="471499" y="105352"/>
                  </a:lnTo>
                  <a:lnTo>
                    <a:pt x="475732" y="110432"/>
                  </a:lnTo>
                  <a:close/>
                </a:path>
                <a:path w="1102360" h="443230">
                  <a:moveTo>
                    <a:pt x="465128" y="111702"/>
                  </a:moveTo>
                  <a:lnTo>
                    <a:pt x="463407" y="111702"/>
                  </a:lnTo>
                  <a:lnTo>
                    <a:pt x="457175" y="109162"/>
                  </a:lnTo>
                  <a:lnTo>
                    <a:pt x="462337" y="109162"/>
                  </a:lnTo>
                  <a:lnTo>
                    <a:pt x="465128" y="111702"/>
                  </a:lnTo>
                  <a:close/>
                </a:path>
                <a:path w="1102360" h="443230">
                  <a:moveTo>
                    <a:pt x="711392" y="130752"/>
                  </a:moveTo>
                  <a:lnTo>
                    <a:pt x="709810" y="130752"/>
                  </a:lnTo>
                  <a:lnTo>
                    <a:pt x="711113" y="129482"/>
                  </a:lnTo>
                  <a:lnTo>
                    <a:pt x="711392" y="130752"/>
                  </a:lnTo>
                  <a:close/>
                </a:path>
                <a:path w="1102360" h="443230">
                  <a:moveTo>
                    <a:pt x="454892" y="219422"/>
                  </a:moveTo>
                  <a:lnTo>
                    <a:pt x="449780" y="215842"/>
                  </a:lnTo>
                  <a:lnTo>
                    <a:pt x="450105" y="214572"/>
                  </a:lnTo>
                  <a:lnTo>
                    <a:pt x="454384" y="214572"/>
                  </a:lnTo>
                  <a:lnTo>
                    <a:pt x="454384" y="215842"/>
                  </a:lnTo>
                  <a:lnTo>
                    <a:pt x="454663" y="218382"/>
                  </a:lnTo>
                  <a:lnTo>
                    <a:pt x="454892" y="219422"/>
                  </a:lnTo>
                  <a:close/>
                </a:path>
                <a:path w="1102360" h="443230">
                  <a:moveTo>
                    <a:pt x="457035" y="220922"/>
                  </a:moveTo>
                  <a:lnTo>
                    <a:pt x="454892" y="219422"/>
                  </a:lnTo>
                  <a:lnTo>
                    <a:pt x="454663" y="218382"/>
                  </a:lnTo>
                  <a:lnTo>
                    <a:pt x="454384" y="215842"/>
                  </a:lnTo>
                  <a:lnTo>
                    <a:pt x="454384" y="214572"/>
                  </a:lnTo>
                  <a:lnTo>
                    <a:pt x="458849" y="214572"/>
                  </a:lnTo>
                  <a:lnTo>
                    <a:pt x="458849" y="218382"/>
                  </a:lnTo>
                  <a:lnTo>
                    <a:pt x="457035" y="220922"/>
                  </a:lnTo>
                  <a:close/>
                </a:path>
                <a:path w="1102360" h="443230">
                  <a:moveTo>
                    <a:pt x="524287" y="241242"/>
                  </a:moveTo>
                  <a:lnTo>
                    <a:pt x="451594" y="241242"/>
                  </a:lnTo>
                  <a:lnTo>
                    <a:pt x="454074" y="234892"/>
                  </a:lnTo>
                  <a:lnTo>
                    <a:pt x="456012" y="234892"/>
                  </a:lnTo>
                  <a:lnTo>
                    <a:pt x="458989" y="233622"/>
                  </a:lnTo>
                  <a:lnTo>
                    <a:pt x="465686" y="233622"/>
                  </a:lnTo>
                  <a:lnTo>
                    <a:pt x="474057" y="234892"/>
                  </a:lnTo>
                  <a:lnTo>
                    <a:pt x="477778" y="236162"/>
                  </a:lnTo>
                  <a:lnTo>
                    <a:pt x="481034" y="237432"/>
                  </a:lnTo>
                  <a:lnTo>
                    <a:pt x="502660" y="237432"/>
                  </a:lnTo>
                  <a:lnTo>
                    <a:pt x="509358" y="239972"/>
                  </a:lnTo>
                  <a:lnTo>
                    <a:pt x="518799" y="239972"/>
                  </a:lnTo>
                  <a:lnTo>
                    <a:pt x="524287" y="241242"/>
                  </a:lnTo>
                  <a:close/>
                </a:path>
                <a:path w="1102360" h="443230">
                  <a:moveTo>
                    <a:pt x="451594" y="241242"/>
                  </a:moveTo>
                  <a:lnTo>
                    <a:pt x="450850" y="237432"/>
                  </a:lnTo>
                  <a:lnTo>
                    <a:pt x="451129" y="236162"/>
                  </a:lnTo>
                  <a:lnTo>
                    <a:pt x="452431" y="236162"/>
                  </a:lnTo>
                  <a:lnTo>
                    <a:pt x="453826" y="234892"/>
                  </a:lnTo>
                  <a:lnTo>
                    <a:pt x="454074" y="234892"/>
                  </a:lnTo>
                  <a:lnTo>
                    <a:pt x="451594" y="241242"/>
                  </a:lnTo>
                  <a:close/>
                </a:path>
                <a:path w="1102360" h="443230">
                  <a:moveTo>
                    <a:pt x="502660" y="237432"/>
                  </a:moveTo>
                  <a:lnTo>
                    <a:pt x="482894" y="237432"/>
                  </a:lnTo>
                  <a:lnTo>
                    <a:pt x="487033" y="236162"/>
                  </a:lnTo>
                  <a:lnTo>
                    <a:pt x="498475" y="236162"/>
                  </a:lnTo>
                  <a:lnTo>
                    <a:pt x="502660" y="237432"/>
                  </a:lnTo>
                  <a:close/>
                </a:path>
                <a:path w="1102360" h="443230">
                  <a:moveTo>
                    <a:pt x="640838" y="252672"/>
                  </a:moveTo>
                  <a:lnTo>
                    <a:pt x="639815" y="252672"/>
                  </a:lnTo>
                  <a:lnTo>
                    <a:pt x="638885" y="251402"/>
                  </a:lnTo>
                  <a:lnTo>
                    <a:pt x="639210" y="247592"/>
                  </a:lnTo>
                  <a:lnTo>
                    <a:pt x="640791" y="239972"/>
                  </a:lnTo>
                  <a:lnTo>
                    <a:pt x="648977" y="243782"/>
                  </a:lnTo>
                  <a:lnTo>
                    <a:pt x="653070" y="244997"/>
                  </a:lnTo>
                  <a:lnTo>
                    <a:pt x="653349" y="246322"/>
                  </a:lnTo>
                  <a:lnTo>
                    <a:pt x="717391" y="246322"/>
                  </a:lnTo>
                  <a:lnTo>
                    <a:pt x="717205" y="248862"/>
                  </a:lnTo>
                  <a:lnTo>
                    <a:pt x="641350" y="248862"/>
                  </a:lnTo>
                  <a:lnTo>
                    <a:pt x="641350" y="251402"/>
                  </a:lnTo>
                  <a:lnTo>
                    <a:pt x="640838" y="252672"/>
                  </a:lnTo>
                  <a:close/>
                </a:path>
                <a:path w="1102360" h="443230">
                  <a:moveTo>
                    <a:pt x="563587" y="246322"/>
                  </a:moveTo>
                  <a:lnTo>
                    <a:pt x="524705" y="246322"/>
                  </a:lnTo>
                  <a:lnTo>
                    <a:pt x="527310" y="243782"/>
                  </a:lnTo>
                  <a:lnTo>
                    <a:pt x="530426" y="243782"/>
                  </a:lnTo>
                  <a:lnTo>
                    <a:pt x="537774" y="242512"/>
                  </a:lnTo>
                  <a:lnTo>
                    <a:pt x="550192" y="242512"/>
                  </a:lnTo>
                  <a:lnTo>
                    <a:pt x="554006" y="243782"/>
                  </a:lnTo>
                  <a:lnTo>
                    <a:pt x="560703" y="245052"/>
                  </a:lnTo>
                  <a:lnTo>
                    <a:pt x="563587" y="246322"/>
                  </a:lnTo>
                  <a:close/>
                </a:path>
                <a:path w="1102360" h="443230">
                  <a:moveTo>
                    <a:pt x="592376" y="246322"/>
                  </a:moveTo>
                  <a:lnTo>
                    <a:pt x="569354" y="246322"/>
                  </a:lnTo>
                  <a:lnTo>
                    <a:pt x="574098" y="245052"/>
                  </a:lnTo>
                  <a:lnTo>
                    <a:pt x="586469" y="243782"/>
                  </a:lnTo>
                  <a:lnTo>
                    <a:pt x="590980" y="245052"/>
                  </a:lnTo>
                  <a:lnTo>
                    <a:pt x="592376" y="246322"/>
                  </a:lnTo>
                  <a:close/>
                </a:path>
                <a:path w="1102360" h="443230">
                  <a:moveTo>
                    <a:pt x="653349" y="246322"/>
                  </a:moveTo>
                  <a:lnTo>
                    <a:pt x="653070" y="245052"/>
                  </a:lnTo>
                  <a:lnTo>
                    <a:pt x="653256" y="245052"/>
                  </a:lnTo>
                  <a:lnTo>
                    <a:pt x="653907" y="245052"/>
                  </a:lnTo>
                  <a:lnTo>
                    <a:pt x="653349" y="246322"/>
                  </a:lnTo>
                  <a:close/>
                </a:path>
                <a:path w="1102360" h="443230">
                  <a:moveTo>
                    <a:pt x="602980" y="247592"/>
                  </a:moveTo>
                  <a:lnTo>
                    <a:pt x="593771" y="247592"/>
                  </a:lnTo>
                  <a:lnTo>
                    <a:pt x="596469" y="246322"/>
                  </a:lnTo>
                  <a:lnTo>
                    <a:pt x="599538" y="246322"/>
                  </a:lnTo>
                  <a:lnTo>
                    <a:pt x="602980" y="247592"/>
                  </a:lnTo>
                  <a:close/>
                </a:path>
                <a:path w="1102360" h="443230">
                  <a:moveTo>
                    <a:pt x="638993" y="250132"/>
                  </a:moveTo>
                  <a:lnTo>
                    <a:pt x="612468" y="250132"/>
                  </a:lnTo>
                  <a:lnTo>
                    <a:pt x="615537" y="248862"/>
                  </a:lnTo>
                  <a:lnTo>
                    <a:pt x="639102" y="248862"/>
                  </a:lnTo>
                  <a:lnTo>
                    <a:pt x="638993" y="250132"/>
                  </a:lnTo>
                  <a:close/>
                </a:path>
                <a:path w="1102360" h="443230">
                  <a:moveTo>
                    <a:pt x="714601" y="252672"/>
                  </a:moveTo>
                  <a:lnTo>
                    <a:pt x="640838" y="252672"/>
                  </a:lnTo>
                  <a:lnTo>
                    <a:pt x="641350" y="251402"/>
                  </a:lnTo>
                  <a:lnTo>
                    <a:pt x="641350" y="248862"/>
                  </a:lnTo>
                  <a:lnTo>
                    <a:pt x="717205" y="248862"/>
                  </a:lnTo>
                  <a:lnTo>
                    <a:pt x="717112" y="250132"/>
                  </a:lnTo>
                  <a:lnTo>
                    <a:pt x="716182" y="251402"/>
                  </a:lnTo>
                  <a:lnTo>
                    <a:pt x="714601" y="252672"/>
                  </a:lnTo>
                  <a:close/>
                </a:path>
                <a:path w="1102360" h="443230">
                  <a:moveTo>
                    <a:pt x="458407" y="299207"/>
                  </a:moveTo>
                  <a:lnTo>
                    <a:pt x="456617" y="298392"/>
                  </a:lnTo>
                  <a:lnTo>
                    <a:pt x="454152" y="297122"/>
                  </a:lnTo>
                  <a:lnTo>
                    <a:pt x="452012" y="297122"/>
                  </a:lnTo>
                  <a:lnTo>
                    <a:pt x="449873" y="295852"/>
                  </a:lnTo>
                  <a:lnTo>
                    <a:pt x="449826" y="293312"/>
                  </a:lnTo>
                  <a:lnTo>
                    <a:pt x="451873" y="289502"/>
                  </a:lnTo>
                  <a:lnTo>
                    <a:pt x="455314" y="290772"/>
                  </a:lnTo>
                  <a:lnTo>
                    <a:pt x="457314" y="293312"/>
                  </a:lnTo>
                  <a:lnTo>
                    <a:pt x="457872" y="297122"/>
                  </a:lnTo>
                  <a:lnTo>
                    <a:pt x="458407" y="299207"/>
                  </a:lnTo>
                  <a:close/>
                </a:path>
                <a:path w="1102360" h="443230">
                  <a:moveTo>
                    <a:pt x="478290" y="304742"/>
                  </a:moveTo>
                  <a:lnTo>
                    <a:pt x="469965" y="304742"/>
                  </a:lnTo>
                  <a:lnTo>
                    <a:pt x="467360" y="303472"/>
                  </a:lnTo>
                  <a:lnTo>
                    <a:pt x="464849" y="302202"/>
                  </a:lnTo>
                  <a:lnTo>
                    <a:pt x="462198" y="300932"/>
                  </a:lnTo>
                  <a:lnTo>
                    <a:pt x="458407" y="299207"/>
                  </a:lnTo>
                  <a:lnTo>
                    <a:pt x="457872" y="297122"/>
                  </a:lnTo>
                  <a:lnTo>
                    <a:pt x="457314" y="293312"/>
                  </a:lnTo>
                  <a:lnTo>
                    <a:pt x="455314" y="290772"/>
                  </a:lnTo>
                  <a:lnTo>
                    <a:pt x="451873" y="289502"/>
                  </a:lnTo>
                  <a:lnTo>
                    <a:pt x="724166" y="289502"/>
                  </a:lnTo>
                  <a:lnTo>
                    <a:pt x="723484" y="292042"/>
                  </a:lnTo>
                  <a:lnTo>
                    <a:pt x="719391" y="294582"/>
                  </a:lnTo>
                  <a:lnTo>
                    <a:pt x="719205" y="294582"/>
                  </a:lnTo>
                  <a:lnTo>
                    <a:pt x="719949" y="299662"/>
                  </a:lnTo>
                  <a:lnTo>
                    <a:pt x="526566" y="299662"/>
                  </a:lnTo>
                  <a:lnTo>
                    <a:pt x="524705" y="300932"/>
                  </a:lnTo>
                  <a:lnTo>
                    <a:pt x="480894" y="300932"/>
                  </a:lnTo>
                  <a:lnTo>
                    <a:pt x="481731" y="302202"/>
                  </a:lnTo>
                  <a:lnTo>
                    <a:pt x="481359" y="302202"/>
                  </a:lnTo>
                  <a:lnTo>
                    <a:pt x="479778" y="303472"/>
                  </a:lnTo>
                  <a:lnTo>
                    <a:pt x="478290" y="304742"/>
                  </a:lnTo>
                  <a:close/>
                </a:path>
                <a:path w="1102360" h="443230">
                  <a:moveTo>
                    <a:pt x="526674" y="302448"/>
                  </a:moveTo>
                  <a:lnTo>
                    <a:pt x="526287" y="302202"/>
                  </a:lnTo>
                  <a:lnTo>
                    <a:pt x="524705" y="300932"/>
                  </a:lnTo>
                  <a:lnTo>
                    <a:pt x="526566" y="299662"/>
                  </a:lnTo>
                  <a:lnTo>
                    <a:pt x="527542" y="299662"/>
                  </a:lnTo>
                  <a:lnTo>
                    <a:pt x="527729" y="300932"/>
                  </a:lnTo>
                  <a:lnTo>
                    <a:pt x="526674" y="302448"/>
                  </a:lnTo>
                  <a:close/>
                </a:path>
                <a:path w="1102360" h="443230">
                  <a:moveTo>
                    <a:pt x="560703" y="312362"/>
                  </a:moveTo>
                  <a:lnTo>
                    <a:pt x="553076" y="312362"/>
                  </a:lnTo>
                  <a:lnTo>
                    <a:pt x="549448" y="311092"/>
                  </a:lnTo>
                  <a:lnTo>
                    <a:pt x="545634" y="309822"/>
                  </a:lnTo>
                  <a:lnTo>
                    <a:pt x="538612" y="306012"/>
                  </a:lnTo>
                  <a:lnTo>
                    <a:pt x="535728" y="304742"/>
                  </a:lnTo>
                  <a:lnTo>
                    <a:pt x="534798" y="304742"/>
                  </a:lnTo>
                  <a:lnTo>
                    <a:pt x="533124" y="303472"/>
                  </a:lnTo>
                  <a:lnTo>
                    <a:pt x="528287" y="303472"/>
                  </a:lnTo>
                  <a:lnTo>
                    <a:pt x="526674" y="302448"/>
                  </a:lnTo>
                  <a:lnTo>
                    <a:pt x="527729" y="300932"/>
                  </a:lnTo>
                  <a:lnTo>
                    <a:pt x="527542" y="299662"/>
                  </a:lnTo>
                  <a:lnTo>
                    <a:pt x="719949" y="299662"/>
                  </a:lnTo>
                  <a:lnTo>
                    <a:pt x="719252" y="304742"/>
                  </a:lnTo>
                  <a:lnTo>
                    <a:pt x="717825" y="307282"/>
                  </a:lnTo>
                  <a:lnTo>
                    <a:pt x="562099" y="307282"/>
                  </a:lnTo>
                  <a:lnTo>
                    <a:pt x="563427" y="310004"/>
                  </a:lnTo>
                  <a:lnTo>
                    <a:pt x="563029" y="311092"/>
                  </a:lnTo>
                  <a:lnTo>
                    <a:pt x="560703" y="312362"/>
                  </a:lnTo>
                  <a:close/>
                </a:path>
                <a:path w="1102360" h="443230">
                  <a:moveTo>
                    <a:pt x="484289" y="303472"/>
                  </a:moveTo>
                  <a:lnTo>
                    <a:pt x="482569" y="302202"/>
                  </a:lnTo>
                  <a:lnTo>
                    <a:pt x="480894" y="300932"/>
                  </a:lnTo>
                  <a:lnTo>
                    <a:pt x="489080" y="300932"/>
                  </a:lnTo>
                  <a:lnTo>
                    <a:pt x="487917" y="302202"/>
                  </a:lnTo>
                  <a:lnTo>
                    <a:pt x="486057" y="302202"/>
                  </a:lnTo>
                  <a:lnTo>
                    <a:pt x="484289" y="303472"/>
                  </a:lnTo>
                  <a:close/>
                </a:path>
                <a:path w="1102360" h="443230">
                  <a:moveTo>
                    <a:pt x="522334" y="304742"/>
                  </a:moveTo>
                  <a:lnTo>
                    <a:pt x="516659" y="303472"/>
                  </a:lnTo>
                  <a:lnTo>
                    <a:pt x="501498" y="303472"/>
                  </a:lnTo>
                  <a:lnTo>
                    <a:pt x="495172" y="302202"/>
                  </a:lnTo>
                  <a:lnTo>
                    <a:pt x="492242" y="300932"/>
                  </a:lnTo>
                  <a:lnTo>
                    <a:pt x="524705" y="300932"/>
                  </a:lnTo>
                  <a:lnTo>
                    <a:pt x="526287" y="302202"/>
                  </a:lnTo>
                  <a:lnTo>
                    <a:pt x="526674" y="302448"/>
                  </a:lnTo>
                  <a:lnTo>
                    <a:pt x="525961" y="303472"/>
                  </a:lnTo>
                  <a:lnTo>
                    <a:pt x="522334" y="304742"/>
                  </a:lnTo>
                  <a:close/>
                </a:path>
                <a:path w="1102360" h="443230">
                  <a:moveTo>
                    <a:pt x="563427" y="310004"/>
                  </a:moveTo>
                  <a:lnTo>
                    <a:pt x="562099" y="307282"/>
                  </a:lnTo>
                  <a:lnTo>
                    <a:pt x="564052" y="307282"/>
                  </a:lnTo>
                  <a:lnTo>
                    <a:pt x="563494" y="309822"/>
                  </a:lnTo>
                  <a:lnTo>
                    <a:pt x="563427" y="310004"/>
                  </a:lnTo>
                  <a:close/>
                </a:path>
                <a:path w="1102360" h="443230">
                  <a:moveTo>
                    <a:pt x="566982" y="312362"/>
                  </a:moveTo>
                  <a:lnTo>
                    <a:pt x="563959" y="311092"/>
                  </a:lnTo>
                  <a:lnTo>
                    <a:pt x="563427" y="310004"/>
                  </a:lnTo>
                  <a:lnTo>
                    <a:pt x="563494" y="309822"/>
                  </a:lnTo>
                  <a:lnTo>
                    <a:pt x="564052" y="307282"/>
                  </a:lnTo>
                  <a:lnTo>
                    <a:pt x="717825" y="307282"/>
                  </a:lnTo>
                  <a:lnTo>
                    <a:pt x="716399" y="309822"/>
                  </a:lnTo>
                  <a:lnTo>
                    <a:pt x="575354" y="309822"/>
                  </a:lnTo>
                  <a:lnTo>
                    <a:pt x="566982" y="312362"/>
                  </a:lnTo>
                  <a:close/>
                </a:path>
                <a:path w="1102360" h="443230">
                  <a:moveTo>
                    <a:pt x="580516" y="314902"/>
                  </a:moveTo>
                  <a:lnTo>
                    <a:pt x="578470" y="311092"/>
                  </a:lnTo>
                  <a:lnTo>
                    <a:pt x="575354" y="309822"/>
                  </a:lnTo>
                  <a:lnTo>
                    <a:pt x="591864" y="309822"/>
                  </a:lnTo>
                  <a:lnTo>
                    <a:pt x="586841" y="311092"/>
                  </a:lnTo>
                  <a:lnTo>
                    <a:pt x="580516" y="314902"/>
                  </a:lnTo>
                  <a:close/>
                </a:path>
                <a:path w="1102360" h="443230">
                  <a:moveTo>
                    <a:pt x="682324" y="436822"/>
                  </a:moveTo>
                  <a:lnTo>
                    <a:pt x="676929" y="436822"/>
                  </a:lnTo>
                  <a:lnTo>
                    <a:pt x="673580" y="434282"/>
                  </a:lnTo>
                  <a:lnTo>
                    <a:pt x="667115" y="434282"/>
                  </a:lnTo>
                  <a:lnTo>
                    <a:pt x="664650" y="433012"/>
                  </a:lnTo>
                  <a:lnTo>
                    <a:pt x="661581" y="430472"/>
                  </a:lnTo>
                  <a:lnTo>
                    <a:pt x="658604" y="425392"/>
                  </a:lnTo>
                  <a:lnTo>
                    <a:pt x="656651" y="422852"/>
                  </a:lnTo>
                  <a:lnTo>
                    <a:pt x="655721" y="421582"/>
                  </a:lnTo>
                  <a:lnTo>
                    <a:pt x="654884" y="420312"/>
                  </a:lnTo>
                  <a:lnTo>
                    <a:pt x="653814" y="420312"/>
                  </a:lnTo>
                  <a:lnTo>
                    <a:pt x="651209" y="417772"/>
                  </a:lnTo>
                  <a:lnTo>
                    <a:pt x="649768" y="415232"/>
                  </a:lnTo>
                  <a:lnTo>
                    <a:pt x="646605" y="411422"/>
                  </a:lnTo>
                  <a:lnTo>
                    <a:pt x="645814" y="407612"/>
                  </a:lnTo>
                  <a:lnTo>
                    <a:pt x="645907" y="398722"/>
                  </a:lnTo>
                  <a:lnTo>
                    <a:pt x="646000" y="397452"/>
                  </a:lnTo>
                  <a:lnTo>
                    <a:pt x="646372" y="396182"/>
                  </a:lnTo>
                  <a:lnTo>
                    <a:pt x="646838" y="394912"/>
                  </a:lnTo>
                  <a:lnTo>
                    <a:pt x="645442" y="392372"/>
                  </a:lnTo>
                  <a:lnTo>
                    <a:pt x="642187" y="388562"/>
                  </a:lnTo>
                  <a:lnTo>
                    <a:pt x="646931" y="384752"/>
                  </a:lnTo>
                  <a:lnTo>
                    <a:pt x="649256" y="382212"/>
                  </a:lnTo>
                  <a:lnTo>
                    <a:pt x="649070" y="380942"/>
                  </a:lnTo>
                  <a:lnTo>
                    <a:pt x="642512" y="377132"/>
                  </a:lnTo>
                  <a:lnTo>
                    <a:pt x="629490" y="370782"/>
                  </a:lnTo>
                  <a:lnTo>
                    <a:pt x="642791" y="368242"/>
                  </a:lnTo>
                  <a:lnTo>
                    <a:pt x="648558" y="366972"/>
                  </a:lnTo>
                  <a:lnTo>
                    <a:pt x="645024" y="365702"/>
                  </a:lnTo>
                  <a:lnTo>
                    <a:pt x="644140" y="363162"/>
                  </a:lnTo>
                  <a:lnTo>
                    <a:pt x="644140" y="356812"/>
                  </a:lnTo>
                  <a:lnTo>
                    <a:pt x="644791" y="354272"/>
                  </a:lnTo>
                  <a:lnTo>
                    <a:pt x="648047" y="347922"/>
                  </a:lnTo>
                  <a:lnTo>
                    <a:pt x="646652" y="342842"/>
                  </a:lnTo>
                  <a:lnTo>
                    <a:pt x="646465" y="337762"/>
                  </a:lnTo>
                  <a:lnTo>
                    <a:pt x="647489" y="336492"/>
                  </a:lnTo>
                  <a:lnTo>
                    <a:pt x="648605" y="333952"/>
                  </a:lnTo>
                  <a:lnTo>
                    <a:pt x="649163" y="331412"/>
                  </a:lnTo>
                  <a:lnTo>
                    <a:pt x="649163" y="325062"/>
                  </a:lnTo>
                  <a:lnTo>
                    <a:pt x="649768" y="321252"/>
                  </a:lnTo>
                  <a:lnTo>
                    <a:pt x="652186" y="316172"/>
                  </a:lnTo>
                  <a:lnTo>
                    <a:pt x="652651" y="314902"/>
                  </a:lnTo>
                  <a:lnTo>
                    <a:pt x="652372" y="313632"/>
                  </a:lnTo>
                  <a:lnTo>
                    <a:pt x="611398" y="313632"/>
                  </a:lnTo>
                  <a:lnTo>
                    <a:pt x="607863" y="312362"/>
                  </a:lnTo>
                  <a:lnTo>
                    <a:pt x="603398" y="312362"/>
                  </a:lnTo>
                  <a:lnTo>
                    <a:pt x="599306" y="311092"/>
                  </a:lnTo>
                  <a:lnTo>
                    <a:pt x="595585" y="311092"/>
                  </a:lnTo>
                  <a:lnTo>
                    <a:pt x="591864" y="309822"/>
                  </a:lnTo>
                  <a:lnTo>
                    <a:pt x="716399" y="309822"/>
                  </a:lnTo>
                  <a:lnTo>
                    <a:pt x="714973" y="312362"/>
                  </a:lnTo>
                  <a:lnTo>
                    <a:pt x="713903" y="314902"/>
                  </a:lnTo>
                  <a:lnTo>
                    <a:pt x="713903" y="316172"/>
                  </a:lnTo>
                  <a:lnTo>
                    <a:pt x="711996" y="316172"/>
                  </a:lnTo>
                  <a:lnTo>
                    <a:pt x="714415" y="318712"/>
                  </a:lnTo>
                  <a:lnTo>
                    <a:pt x="715019" y="319982"/>
                  </a:lnTo>
                  <a:lnTo>
                    <a:pt x="715019" y="326332"/>
                  </a:lnTo>
                  <a:lnTo>
                    <a:pt x="714740" y="330142"/>
                  </a:lnTo>
                  <a:lnTo>
                    <a:pt x="713624" y="336492"/>
                  </a:lnTo>
                  <a:lnTo>
                    <a:pt x="713345" y="339032"/>
                  </a:lnTo>
                  <a:lnTo>
                    <a:pt x="719624" y="360622"/>
                  </a:lnTo>
                  <a:lnTo>
                    <a:pt x="718415" y="364432"/>
                  </a:lnTo>
                  <a:lnTo>
                    <a:pt x="717717" y="368242"/>
                  </a:lnTo>
                  <a:lnTo>
                    <a:pt x="717531" y="370782"/>
                  </a:lnTo>
                  <a:lnTo>
                    <a:pt x="717438" y="373322"/>
                  </a:lnTo>
                  <a:lnTo>
                    <a:pt x="719252" y="375862"/>
                  </a:lnTo>
                  <a:lnTo>
                    <a:pt x="722972" y="378402"/>
                  </a:lnTo>
                  <a:lnTo>
                    <a:pt x="720414" y="388562"/>
                  </a:lnTo>
                  <a:lnTo>
                    <a:pt x="720321" y="389832"/>
                  </a:lnTo>
                  <a:lnTo>
                    <a:pt x="723251" y="393642"/>
                  </a:lnTo>
                  <a:lnTo>
                    <a:pt x="722414" y="398722"/>
                  </a:lnTo>
                  <a:lnTo>
                    <a:pt x="721577" y="402532"/>
                  </a:lnTo>
                  <a:lnTo>
                    <a:pt x="720740" y="403802"/>
                  </a:lnTo>
                  <a:lnTo>
                    <a:pt x="719996" y="403802"/>
                  </a:lnTo>
                  <a:lnTo>
                    <a:pt x="721066" y="406342"/>
                  </a:lnTo>
                  <a:lnTo>
                    <a:pt x="723949" y="407612"/>
                  </a:lnTo>
                  <a:lnTo>
                    <a:pt x="720694" y="419042"/>
                  </a:lnTo>
                  <a:lnTo>
                    <a:pt x="716136" y="425392"/>
                  </a:lnTo>
                  <a:lnTo>
                    <a:pt x="710276" y="426662"/>
                  </a:lnTo>
                  <a:lnTo>
                    <a:pt x="707392" y="427932"/>
                  </a:lnTo>
                  <a:lnTo>
                    <a:pt x="686277" y="427932"/>
                  </a:lnTo>
                  <a:lnTo>
                    <a:pt x="684417" y="430472"/>
                  </a:lnTo>
                  <a:lnTo>
                    <a:pt x="684138" y="433012"/>
                  </a:lnTo>
                  <a:lnTo>
                    <a:pt x="686355" y="435175"/>
                  </a:lnTo>
                  <a:lnTo>
                    <a:pt x="685858" y="435552"/>
                  </a:lnTo>
                  <a:lnTo>
                    <a:pt x="682324" y="436822"/>
                  </a:lnTo>
                  <a:close/>
                </a:path>
                <a:path w="1102360" h="443230">
                  <a:moveTo>
                    <a:pt x="644466" y="316172"/>
                  </a:moveTo>
                  <a:lnTo>
                    <a:pt x="632141" y="316172"/>
                  </a:lnTo>
                  <a:lnTo>
                    <a:pt x="630373" y="314902"/>
                  </a:lnTo>
                  <a:lnTo>
                    <a:pt x="626699" y="314902"/>
                  </a:lnTo>
                  <a:lnTo>
                    <a:pt x="624374" y="313632"/>
                  </a:lnTo>
                  <a:lnTo>
                    <a:pt x="650186" y="313632"/>
                  </a:lnTo>
                  <a:lnTo>
                    <a:pt x="648558" y="314902"/>
                  </a:lnTo>
                  <a:lnTo>
                    <a:pt x="644466" y="316172"/>
                  </a:lnTo>
                  <a:close/>
                </a:path>
                <a:path w="1102360" h="443230">
                  <a:moveTo>
                    <a:pt x="393760" y="346329"/>
                  </a:moveTo>
                  <a:lnTo>
                    <a:pt x="393830" y="345382"/>
                  </a:lnTo>
                  <a:lnTo>
                    <a:pt x="397364" y="345382"/>
                  </a:lnTo>
                  <a:lnTo>
                    <a:pt x="393760" y="346329"/>
                  </a:lnTo>
                  <a:close/>
                </a:path>
                <a:path w="1102360" h="443230">
                  <a:moveTo>
                    <a:pt x="460105" y="373322"/>
                  </a:moveTo>
                  <a:lnTo>
                    <a:pt x="396295" y="373322"/>
                  </a:lnTo>
                  <a:lnTo>
                    <a:pt x="396481" y="372052"/>
                  </a:lnTo>
                  <a:lnTo>
                    <a:pt x="395225" y="372052"/>
                  </a:lnTo>
                  <a:lnTo>
                    <a:pt x="394667" y="370782"/>
                  </a:lnTo>
                  <a:lnTo>
                    <a:pt x="391737" y="364432"/>
                  </a:lnTo>
                  <a:lnTo>
                    <a:pt x="393225" y="360622"/>
                  </a:lnTo>
                  <a:lnTo>
                    <a:pt x="394806" y="358082"/>
                  </a:lnTo>
                  <a:lnTo>
                    <a:pt x="398155" y="355542"/>
                  </a:lnTo>
                  <a:lnTo>
                    <a:pt x="389365" y="355542"/>
                  </a:lnTo>
                  <a:lnTo>
                    <a:pt x="392248" y="349192"/>
                  </a:lnTo>
                  <a:lnTo>
                    <a:pt x="393737" y="346652"/>
                  </a:lnTo>
                  <a:lnTo>
                    <a:pt x="393760" y="346329"/>
                  </a:lnTo>
                  <a:lnTo>
                    <a:pt x="397364" y="345382"/>
                  </a:lnTo>
                  <a:lnTo>
                    <a:pt x="460170" y="345382"/>
                  </a:lnTo>
                  <a:lnTo>
                    <a:pt x="460058" y="349192"/>
                  </a:lnTo>
                  <a:lnTo>
                    <a:pt x="460070" y="372052"/>
                  </a:lnTo>
                  <a:lnTo>
                    <a:pt x="396481" y="372052"/>
                  </a:lnTo>
                  <a:lnTo>
                    <a:pt x="395811" y="373195"/>
                  </a:lnTo>
                  <a:lnTo>
                    <a:pt x="460101" y="373195"/>
                  </a:lnTo>
                  <a:lnTo>
                    <a:pt x="460105" y="373322"/>
                  </a:lnTo>
                  <a:close/>
                </a:path>
                <a:path w="1102360" h="443230">
                  <a:moveTo>
                    <a:pt x="396295" y="373322"/>
                  </a:moveTo>
                  <a:lnTo>
                    <a:pt x="395876" y="373322"/>
                  </a:lnTo>
                  <a:lnTo>
                    <a:pt x="395811" y="373195"/>
                  </a:lnTo>
                  <a:lnTo>
                    <a:pt x="396481" y="372052"/>
                  </a:lnTo>
                  <a:lnTo>
                    <a:pt x="396295" y="373322"/>
                  </a:lnTo>
                  <a:close/>
                </a:path>
                <a:path w="1102360" h="443230">
                  <a:moveTo>
                    <a:pt x="424107" y="439362"/>
                  </a:moveTo>
                  <a:lnTo>
                    <a:pt x="418526" y="438092"/>
                  </a:lnTo>
                  <a:lnTo>
                    <a:pt x="414526" y="435552"/>
                  </a:lnTo>
                  <a:lnTo>
                    <a:pt x="409689" y="433012"/>
                  </a:lnTo>
                  <a:lnTo>
                    <a:pt x="405782" y="431742"/>
                  </a:lnTo>
                  <a:lnTo>
                    <a:pt x="400387" y="429202"/>
                  </a:lnTo>
                  <a:lnTo>
                    <a:pt x="398992" y="424122"/>
                  </a:lnTo>
                  <a:lnTo>
                    <a:pt x="397783" y="420312"/>
                  </a:lnTo>
                  <a:lnTo>
                    <a:pt x="396760" y="416502"/>
                  </a:lnTo>
                  <a:lnTo>
                    <a:pt x="395737" y="413962"/>
                  </a:lnTo>
                  <a:lnTo>
                    <a:pt x="395225" y="410152"/>
                  </a:lnTo>
                  <a:lnTo>
                    <a:pt x="395225" y="402532"/>
                  </a:lnTo>
                  <a:lnTo>
                    <a:pt x="396155" y="399992"/>
                  </a:lnTo>
                  <a:lnTo>
                    <a:pt x="398016" y="399992"/>
                  </a:lnTo>
                  <a:lnTo>
                    <a:pt x="399969" y="398722"/>
                  </a:lnTo>
                  <a:lnTo>
                    <a:pt x="397550" y="398722"/>
                  </a:lnTo>
                  <a:lnTo>
                    <a:pt x="396248" y="397452"/>
                  </a:lnTo>
                  <a:lnTo>
                    <a:pt x="394109" y="394912"/>
                  </a:lnTo>
                  <a:lnTo>
                    <a:pt x="392062" y="393642"/>
                  </a:lnTo>
                  <a:lnTo>
                    <a:pt x="391179" y="389832"/>
                  </a:lnTo>
                  <a:lnTo>
                    <a:pt x="391458" y="386022"/>
                  </a:lnTo>
                  <a:lnTo>
                    <a:pt x="391830" y="382212"/>
                  </a:lnTo>
                  <a:lnTo>
                    <a:pt x="393504" y="377132"/>
                  </a:lnTo>
                  <a:lnTo>
                    <a:pt x="395811" y="373195"/>
                  </a:lnTo>
                  <a:lnTo>
                    <a:pt x="395876" y="373322"/>
                  </a:lnTo>
                  <a:lnTo>
                    <a:pt x="460105" y="373322"/>
                  </a:lnTo>
                  <a:lnTo>
                    <a:pt x="460756" y="384752"/>
                  </a:lnTo>
                  <a:lnTo>
                    <a:pt x="461454" y="388562"/>
                  </a:lnTo>
                  <a:lnTo>
                    <a:pt x="462477" y="392372"/>
                  </a:lnTo>
                  <a:lnTo>
                    <a:pt x="462756" y="393642"/>
                  </a:lnTo>
                  <a:lnTo>
                    <a:pt x="463221" y="394912"/>
                  </a:lnTo>
                  <a:lnTo>
                    <a:pt x="463872" y="396182"/>
                  </a:lnTo>
                  <a:lnTo>
                    <a:pt x="464616" y="397452"/>
                  </a:lnTo>
                  <a:lnTo>
                    <a:pt x="464988" y="399992"/>
                  </a:lnTo>
                  <a:lnTo>
                    <a:pt x="464988" y="406342"/>
                  </a:lnTo>
                  <a:lnTo>
                    <a:pt x="464477" y="410152"/>
                  </a:lnTo>
                  <a:lnTo>
                    <a:pt x="463453" y="413962"/>
                  </a:lnTo>
                  <a:lnTo>
                    <a:pt x="462430" y="416502"/>
                  </a:lnTo>
                  <a:lnTo>
                    <a:pt x="460483" y="424122"/>
                  </a:lnTo>
                  <a:lnTo>
                    <a:pt x="452105" y="424122"/>
                  </a:lnTo>
                  <a:lnTo>
                    <a:pt x="454152" y="429202"/>
                  </a:lnTo>
                  <a:lnTo>
                    <a:pt x="453035" y="430472"/>
                  </a:lnTo>
                  <a:lnTo>
                    <a:pt x="449780" y="431742"/>
                  </a:lnTo>
                  <a:lnTo>
                    <a:pt x="447082" y="433012"/>
                  </a:lnTo>
                  <a:lnTo>
                    <a:pt x="444292" y="434282"/>
                  </a:lnTo>
                  <a:lnTo>
                    <a:pt x="436106" y="434282"/>
                  </a:lnTo>
                  <a:lnTo>
                    <a:pt x="434525" y="435552"/>
                  </a:lnTo>
                  <a:lnTo>
                    <a:pt x="432990" y="435552"/>
                  </a:lnTo>
                  <a:lnTo>
                    <a:pt x="430014" y="436822"/>
                  </a:lnTo>
                  <a:lnTo>
                    <a:pt x="427549" y="438092"/>
                  </a:lnTo>
                  <a:lnTo>
                    <a:pt x="424107" y="439362"/>
                  </a:lnTo>
                  <a:close/>
                </a:path>
                <a:path w="1102360" h="443230">
                  <a:moveTo>
                    <a:pt x="458570" y="431742"/>
                  </a:moveTo>
                  <a:lnTo>
                    <a:pt x="453919" y="426662"/>
                  </a:lnTo>
                  <a:lnTo>
                    <a:pt x="452105" y="424122"/>
                  </a:lnTo>
                  <a:lnTo>
                    <a:pt x="460483" y="424122"/>
                  </a:lnTo>
                  <a:lnTo>
                    <a:pt x="458570" y="431742"/>
                  </a:lnTo>
                  <a:close/>
                </a:path>
                <a:path w="1102360" h="443230">
                  <a:moveTo>
                    <a:pt x="686355" y="435175"/>
                  </a:moveTo>
                  <a:lnTo>
                    <a:pt x="684138" y="433012"/>
                  </a:lnTo>
                  <a:lnTo>
                    <a:pt x="684417" y="430472"/>
                  </a:lnTo>
                  <a:lnTo>
                    <a:pt x="686277" y="427932"/>
                  </a:lnTo>
                  <a:lnTo>
                    <a:pt x="688881" y="430472"/>
                  </a:lnTo>
                  <a:lnTo>
                    <a:pt x="689300" y="433012"/>
                  </a:lnTo>
                  <a:lnTo>
                    <a:pt x="687533" y="434282"/>
                  </a:lnTo>
                  <a:lnTo>
                    <a:pt x="686355" y="435175"/>
                  </a:lnTo>
                  <a:close/>
                </a:path>
                <a:path w="1102360" h="443230">
                  <a:moveTo>
                    <a:pt x="690137" y="435552"/>
                  </a:moveTo>
                  <a:lnTo>
                    <a:pt x="686742" y="435552"/>
                  </a:lnTo>
                  <a:lnTo>
                    <a:pt x="686355" y="435175"/>
                  </a:lnTo>
                  <a:lnTo>
                    <a:pt x="687533" y="434282"/>
                  </a:lnTo>
                  <a:lnTo>
                    <a:pt x="689300" y="433012"/>
                  </a:lnTo>
                  <a:lnTo>
                    <a:pt x="688881" y="430472"/>
                  </a:lnTo>
                  <a:lnTo>
                    <a:pt x="686277" y="427932"/>
                  </a:lnTo>
                  <a:lnTo>
                    <a:pt x="707392" y="427932"/>
                  </a:lnTo>
                  <a:lnTo>
                    <a:pt x="704508" y="429202"/>
                  </a:lnTo>
                  <a:lnTo>
                    <a:pt x="699625" y="431742"/>
                  </a:lnTo>
                  <a:lnTo>
                    <a:pt x="695625" y="434282"/>
                  </a:lnTo>
                  <a:lnTo>
                    <a:pt x="690137" y="435552"/>
                  </a:lnTo>
                  <a:close/>
                </a:path>
                <a:path w="1102360" h="443230">
                  <a:moveTo>
                    <a:pt x="1096466" y="12699"/>
                  </a:moveTo>
                  <a:lnTo>
                    <a:pt x="929518" y="12699"/>
                  </a:lnTo>
                  <a:lnTo>
                    <a:pt x="930076" y="11429"/>
                  </a:lnTo>
                  <a:lnTo>
                    <a:pt x="991375" y="11429"/>
                  </a:lnTo>
                  <a:lnTo>
                    <a:pt x="995328" y="10159"/>
                  </a:lnTo>
                  <a:lnTo>
                    <a:pt x="1003886" y="8889"/>
                  </a:lnTo>
                  <a:lnTo>
                    <a:pt x="1008955" y="8889"/>
                  </a:lnTo>
                  <a:lnTo>
                    <a:pt x="1011094" y="6349"/>
                  </a:lnTo>
                  <a:lnTo>
                    <a:pt x="1014443" y="5079"/>
                  </a:lnTo>
                  <a:lnTo>
                    <a:pt x="1053696" y="5079"/>
                  </a:lnTo>
                  <a:lnTo>
                    <a:pt x="1059184" y="2539"/>
                  </a:lnTo>
                  <a:lnTo>
                    <a:pt x="1065603" y="0"/>
                  </a:lnTo>
                  <a:lnTo>
                    <a:pt x="1069137" y="1269"/>
                  </a:lnTo>
                  <a:lnTo>
                    <a:pt x="1072439" y="2539"/>
                  </a:lnTo>
                  <a:lnTo>
                    <a:pt x="1075509" y="2539"/>
                  </a:lnTo>
                  <a:lnTo>
                    <a:pt x="1078672" y="3809"/>
                  </a:lnTo>
                  <a:lnTo>
                    <a:pt x="1078811" y="6349"/>
                  </a:lnTo>
                  <a:lnTo>
                    <a:pt x="1075928" y="10159"/>
                  </a:lnTo>
                  <a:lnTo>
                    <a:pt x="1096019" y="10159"/>
                  </a:lnTo>
                  <a:lnTo>
                    <a:pt x="1096466" y="12699"/>
                  </a:lnTo>
                  <a:close/>
                </a:path>
                <a:path w="1102360" h="443230">
                  <a:moveTo>
                    <a:pt x="775109" y="344169"/>
                  </a:moveTo>
                  <a:lnTo>
                    <a:pt x="781620" y="334009"/>
                  </a:lnTo>
                  <a:lnTo>
                    <a:pt x="785015" y="327659"/>
                  </a:lnTo>
                  <a:lnTo>
                    <a:pt x="785573" y="321309"/>
                  </a:lnTo>
                  <a:lnTo>
                    <a:pt x="785713" y="317499"/>
                  </a:lnTo>
                  <a:lnTo>
                    <a:pt x="785713" y="313689"/>
                  </a:lnTo>
                  <a:lnTo>
                    <a:pt x="785155" y="311149"/>
                  </a:lnTo>
                  <a:lnTo>
                    <a:pt x="782922" y="304799"/>
                  </a:lnTo>
                  <a:lnTo>
                    <a:pt x="782364" y="300989"/>
                  </a:lnTo>
                  <a:lnTo>
                    <a:pt x="782364" y="293369"/>
                  </a:lnTo>
                  <a:lnTo>
                    <a:pt x="782829" y="289559"/>
                  </a:lnTo>
                  <a:lnTo>
                    <a:pt x="784690" y="281939"/>
                  </a:lnTo>
                  <a:lnTo>
                    <a:pt x="785155" y="279399"/>
                  </a:lnTo>
                  <a:lnTo>
                    <a:pt x="785155" y="278129"/>
                  </a:lnTo>
                  <a:lnTo>
                    <a:pt x="783015" y="274319"/>
                  </a:lnTo>
                  <a:lnTo>
                    <a:pt x="782736" y="271779"/>
                  </a:lnTo>
                  <a:lnTo>
                    <a:pt x="785899" y="269239"/>
                  </a:lnTo>
                  <a:lnTo>
                    <a:pt x="786364" y="267969"/>
                  </a:lnTo>
                  <a:lnTo>
                    <a:pt x="785713" y="267969"/>
                  </a:lnTo>
                  <a:lnTo>
                    <a:pt x="785713" y="266699"/>
                  </a:lnTo>
                  <a:lnTo>
                    <a:pt x="785480" y="264159"/>
                  </a:lnTo>
                  <a:lnTo>
                    <a:pt x="785015" y="261619"/>
                  </a:lnTo>
                  <a:lnTo>
                    <a:pt x="784643" y="259079"/>
                  </a:lnTo>
                  <a:lnTo>
                    <a:pt x="783201" y="256539"/>
                  </a:lnTo>
                  <a:lnTo>
                    <a:pt x="780690" y="252729"/>
                  </a:lnTo>
                  <a:lnTo>
                    <a:pt x="784038" y="247649"/>
                  </a:lnTo>
                  <a:lnTo>
                    <a:pt x="785713" y="243839"/>
                  </a:lnTo>
                  <a:lnTo>
                    <a:pt x="785713" y="233679"/>
                  </a:lnTo>
                  <a:lnTo>
                    <a:pt x="787294" y="229869"/>
                  </a:lnTo>
                  <a:lnTo>
                    <a:pt x="790457" y="227329"/>
                  </a:lnTo>
                  <a:lnTo>
                    <a:pt x="790534" y="224789"/>
                  </a:lnTo>
                  <a:lnTo>
                    <a:pt x="790317" y="222249"/>
                  </a:lnTo>
                  <a:lnTo>
                    <a:pt x="788643" y="212089"/>
                  </a:lnTo>
                  <a:lnTo>
                    <a:pt x="789620" y="208279"/>
                  </a:lnTo>
                  <a:lnTo>
                    <a:pt x="792410" y="204469"/>
                  </a:lnTo>
                  <a:lnTo>
                    <a:pt x="790550" y="204469"/>
                  </a:lnTo>
                  <a:lnTo>
                    <a:pt x="789620" y="201929"/>
                  </a:lnTo>
                  <a:lnTo>
                    <a:pt x="789713" y="191769"/>
                  </a:lnTo>
                  <a:lnTo>
                    <a:pt x="790085" y="185419"/>
                  </a:lnTo>
                  <a:lnTo>
                    <a:pt x="790085" y="184149"/>
                  </a:lnTo>
                  <a:lnTo>
                    <a:pt x="789806" y="180339"/>
                  </a:lnTo>
                  <a:lnTo>
                    <a:pt x="788038" y="176529"/>
                  </a:lnTo>
                  <a:lnTo>
                    <a:pt x="784597" y="171449"/>
                  </a:lnTo>
                  <a:lnTo>
                    <a:pt x="788503" y="167639"/>
                  </a:lnTo>
                  <a:lnTo>
                    <a:pt x="790503" y="166369"/>
                  </a:lnTo>
                  <a:lnTo>
                    <a:pt x="790689" y="163829"/>
                  </a:lnTo>
                  <a:lnTo>
                    <a:pt x="790410" y="161289"/>
                  </a:lnTo>
                  <a:lnTo>
                    <a:pt x="789105" y="156197"/>
                  </a:lnTo>
                  <a:lnTo>
                    <a:pt x="788364" y="152399"/>
                  </a:lnTo>
                  <a:lnTo>
                    <a:pt x="786689" y="146049"/>
                  </a:lnTo>
                  <a:lnTo>
                    <a:pt x="786271" y="142239"/>
                  </a:lnTo>
                  <a:lnTo>
                    <a:pt x="786271" y="137159"/>
                  </a:lnTo>
                  <a:lnTo>
                    <a:pt x="789061" y="137159"/>
                  </a:lnTo>
                  <a:lnTo>
                    <a:pt x="786829" y="135889"/>
                  </a:lnTo>
                  <a:lnTo>
                    <a:pt x="786271" y="134619"/>
                  </a:lnTo>
                  <a:lnTo>
                    <a:pt x="786271" y="129539"/>
                  </a:lnTo>
                  <a:lnTo>
                    <a:pt x="786550" y="126999"/>
                  </a:lnTo>
                  <a:lnTo>
                    <a:pt x="787666" y="121919"/>
                  </a:lnTo>
                  <a:lnTo>
                    <a:pt x="787945" y="119379"/>
                  </a:lnTo>
                  <a:lnTo>
                    <a:pt x="787945" y="116839"/>
                  </a:lnTo>
                  <a:lnTo>
                    <a:pt x="787573" y="114299"/>
                  </a:lnTo>
                  <a:lnTo>
                    <a:pt x="786085" y="110489"/>
                  </a:lnTo>
                  <a:lnTo>
                    <a:pt x="785713" y="107949"/>
                  </a:lnTo>
                  <a:lnTo>
                    <a:pt x="785713" y="97789"/>
                  </a:lnTo>
                  <a:lnTo>
                    <a:pt x="786596" y="91439"/>
                  </a:lnTo>
                  <a:lnTo>
                    <a:pt x="788364" y="86359"/>
                  </a:lnTo>
                  <a:lnTo>
                    <a:pt x="790224" y="81279"/>
                  </a:lnTo>
                  <a:lnTo>
                    <a:pt x="789806" y="76199"/>
                  </a:lnTo>
                  <a:lnTo>
                    <a:pt x="787108" y="71119"/>
                  </a:lnTo>
                  <a:lnTo>
                    <a:pt x="787945" y="63499"/>
                  </a:lnTo>
                  <a:lnTo>
                    <a:pt x="789154" y="59689"/>
                  </a:lnTo>
                  <a:lnTo>
                    <a:pt x="790736" y="58419"/>
                  </a:lnTo>
                  <a:lnTo>
                    <a:pt x="789620" y="54609"/>
                  </a:lnTo>
                  <a:lnTo>
                    <a:pt x="792410" y="16509"/>
                  </a:lnTo>
                  <a:lnTo>
                    <a:pt x="797573" y="12699"/>
                  </a:lnTo>
                  <a:lnTo>
                    <a:pt x="801247" y="12699"/>
                  </a:lnTo>
                  <a:lnTo>
                    <a:pt x="799944" y="11429"/>
                  </a:lnTo>
                  <a:lnTo>
                    <a:pt x="801526" y="8889"/>
                  </a:lnTo>
                  <a:lnTo>
                    <a:pt x="804549" y="6349"/>
                  </a:lnTo>
                  <a:lnTo>
                    <a:pt x="809014" y="5079"/>
                  </a:lnTo>
                  <a:lnTo>
                    <a:pt x="813479" y="2539"/>
                  </a:lnTo>
                  <a:lnTo>
                    <a:pt x="816734" y="1269"/>
                  </a:lnTo>
                  <a:lnTo>
                    <a:pt x="826315" y="1269"/>
                  </a:lnTo>
                  <a:lnTo>
                    <a:pt x="831896" y="2539"/>
                  </a:lnTo>
                  <a:lnTo>
                    <a:pt x="840500" y="6349"/>
                  </a:lnTo>
                  <a:lnTo>
                    <a:pt x="842872" y="7619"/>
                  </a:lnTo>
                  <a:lnTo>
                    <a:pt x="844732" y="8889"/>
                  </a:lnTo>
                  <a:lnTo>
                    <a:pt x="846686" y="10159"/>
                  </a:lnTo>
                  <a:lnTo>
                    <a:pt x="847017" y="11164"/>
                  </a:lnTo>
                  <a:lnTo>
                    <a:pt x="845988" y="11429"/>
                  </a:lnTo>
                  <a:lnTo>
                    <a:pt x="857724" y="11429"/>
                  </a:lnTo>
                  <a:lnTo>
                    <a:pt x="862685" y="13969"/>
                  </a:lnTo>
                  <a:lnTo>
                    <a:pt x="865987" y="15239"/>
                  </a:lnTo>
                  <a:lnTo>
                    <a:pt x="1096912" y="15239"/>
                  </a:lnTo>
                  <a:lnTo>
                    <a:pt x="1097136" y="16509"/>
                  </a:lnTo>
                  <a:lnTo>
                    <a:pt x="1097740" y="20319"/>
                  </a:lnTo>
                  <a:lnTo>
                    <a:pt x="1097833" y="22859"/>
                  </a:lnTo>
                  <a:lnTo>
                    <a:pt x="1098019" y="24129"/>
                  </a:lnTo>
                  <a:lnTo>
                    <a:pt x="1099322" y="29209"/>
                  </a:lnTo>
                  <a:lnTo>
                    <a:pt x="1100934" y="34289"/>
                  </a:lnTo>
                  <a:lnTo>
                    <a:pt x="1095508" y="34289"/>
                  </a:lnTo>
                  <a:lnTo>
                    <a:pt x="1088997" y="35559"/>
                  </a:lnTo>
                  <a:lnTo>
                    <a:pt x="1087276" y="36829"/>
                  </a:lnTo>
                  <a:lnTo>
                    <a:pt x="1087090" y="38099"/>
                  </a:lnTo>
                  <a:lnTo>
                    <a:pt x="1090810" y="41909"/>
                  </a:lnTo>
                  <a:lnTo>
                    <a:pt x="1097136" y="41909"/>
                  </a:lnTo>
                  <a:lnTo>
                    <a:pt x="1097136" y="48259"/>
                  </a:lnTo>
                  <a:lnTo>
                    <a:pt x="1095647" y="50799"/>
                  </a:lnTo>
                  <a:lnTo>
                    <a:pt x="1089694" y="52069"/>
                  </a:lnTo>
                  <a:lnTo>
                    <a:pt x="1088438" y="54609"/>
                  </a:lnTo>
                  <a:lnTo>
                    <a:pt x="1088811" y="59689"/>
                  </a:lnTo>
                  <a:lnTo>
                    <a:pt x="1077695" y="59689"/>
                  </a:lnTo>
                  <a:lnTo>
                    <a:pt x="1075044" y="62229"/>
                  </a:lnTo>
                  <a:lnTo>
                    <a:pt x="1072626" y="63499"/>
                  </a:lnTo>
                  <a:lnTo>
                    <a:pt x="1056161" y="63499"/>
                  </a:lnTo>
                  <a:lnTo>
                    <a:pt x="1055696" y="64769"/>
                  </a:lnTo>
                  <a:lnTo>
                    <a:pt x="1026675" y="64769"/>
                  </a:lnTo>
                  <a:lnTo>
                    <a:pt x="1025838" y="67309"/>
                  </a:lnTo>
                  <a:lnTo>
                    <a:pt x="976027" y="67309"/>
                  </a:lnTo>
                  <a:lnTo>
                    <a:pt x="976027" y="68579"/>
                  </a:lnTo>
                  <a:lnTo>
                    <a:pt x="846174" y="68579"/>
                  </a:lnTo>
                  <a:lnTo>
                    <a:pt x="845988" y="71119"/>
                  </a:lnTo>
                  <a:lnTo>
                    <a:pt x="849848" y="71119"/>
                  </a:lnTo>
                  <a:lnTo>
                    <a:pt x="850705" y="71405"/>
                  </a:lnTo>
                  <a:lnTo>
                    <a:pt x="851011" y="72389"/>
                  </a:lnTo>
                  <a:lnTo>
                    <a:pt x="851011" y="77469"/>
                  </a:lnTo>
                  <a:lnTo>
                    <a:pt x="850500" y="80009"/>
                  </a:lnTo>
                  <a:lnTo>
                    <a:pt x="849476" y="80009"/>
                  </a:lnTo>
                  <a:lnTo>
                    <a:pt x="848546" y="81279"/>
                  </a:lnTo>
                  <a:lnTo>
                    <a:pt x="848500" y="82549"/>
                  </a:lnTo>
                  <a:lnTo>
                    <a:pt x="849337" y="82549"/>
                  </a:lnTo>
                  <a:lnTo>
                    <a:pt x="849616" y="83819"/>
                  </a:lnTo>
                  <a:lnTo>
                    <a:pt x="850174" y="85089"/>
                  </a:lnTo>
                  <a:lnTo>
                    <a:pt x="850825" y="86359"/>
                  </a:lnTo>
                  <a:lnTo>
                    <a:pt x="851430" y="87629"/>
                  </a:lnTo>
                  <a:lnTo>
                    <a:pt x="851988" y="90169"/>
                  </a:lnTo>
                  <a:lnTo>
                    <a:pt x="853197" y="99059"/>
                  </a:lnTo>
                  <a:lnTo>
                    <a:pt x="853802" y="107949"/>
                  </a:lnTo>
                  <a:lnTo>
                    <a:pt x="853802" y="115569"/>
                  </a:lnTo>
                  <a:lnTo>
                    <a:pt x="852220" y="118109"/>
                  </a:lnTo>
                  <a:lnTo>
                    <a:pt x="851988" y="119379"/>
                  </a:lnTo>
                  <a:lnTo>
                    <a:pt x="853104" y="120649"/>
                  </a:lnTo>
                  <a:lnTo>
                    <a:pt x="854313" y="120649"/>
                  </a:lnTo>
                  <a:lnTo>
                    <a:pt x="854918" y="123189"/>
                  </a:lnTo>
                  <a:lnTo>
                    <a:pt x="854918" y="128269"/>
                  </a:lnTo>
                  <a:lnTo>
                    <a:pt x="854732" y="129539"/>
                  </a:lnTo>
                  <a:lnTo>
                    <a:pt x="853988" y="132079"/>
                  </a:lnTo>
                  <a:lnTo>
                    <a:pt x="853802" y="133349"/>
                  </a:lnTo>
                  <a:lnTo>
                    <a:pt x="854732" y="135889"/>
                  </a:lnTo>
                  <a:lnTo>
                    <a:pt x="854918" y="137159"/>
                  </a:lnTo>
                  <a:lnTo>
                    <a:pt x="854918" y="143509"/>
                  </a:lnTo>
                  <a:lnTo>
                    <a:pt x="853802" y="144779"/>
                  </a:lnTo>
                  <a:lnTo>
                    <a:pt x="851569" y="146049"/>
                  </a:lnTo>
                  <a:lnTo>
                    <a:pt x="852127" y="146049"/>
                  </a:lnTo>
                  <a:lnTo>
                    <a:pt x="852406" y="147319"/>
                  </a:lnTo>
                  <a:lnTo>
                    <a:pt x="853523" y="149859"/>
                  </a:lnTo>
                  <a:lnTo>
                    <a:pt x="853802" y="152399"/>
                  </a:lnTo>
                  <a:lnTo>
                    <a:pt x="853693" y="158470"/>
                  </a:lnTo>
                  <a:lnTo>
                    <a:pt x="853523" y="160019"/>
                  </a:lnTo>
                  <a:lnTo>
                    <a:pt x="852406" y="162559"/>
                  </a:lnTo>
                  <a:lnTo>
                    <a:pt x="850918" y="162559"/>
                  </a:lnTo>
                  <a:lnTo>
                    <a:pt x="851244" y="165099"/>
                  </a:lnTo>
                  <a:lnTo>
                    <a:pt x="852748" y="168180"/>
                  </a:lnTo>
                  <a:lnTo>
                    <a:pt x="848081" y="175259"/>
                  </a:lnTo>
                  <a:lnTo>
                    <a:pt x="1090903" y="175259"/>
                  </a:lnTo>
                  <a:lnTo>
                    <a:pt x="1091834" y="176529"/>
                  </a:lnTo>
                  <a:lnTo>
                    <a:pt x="1094903" y="180339"/>
                  </a:lnTo>
                  <a:lnTo>
                    <a:pt x="1094066" y="185419"/>
                  </a:lnTo>
                  <a:lnTo>
                    <a:pt x="1093136" y="187959"/>
                  </a:lnTo>
                  <a:lnTo>
                    <a:pt x="1091183" y="187959"/>
                  </a:lnTo>
                  <a:lnTo>
                    <a:pt x="1092996" y="189229"/>
                  </a:lnTo>
                  <a:lnTo>
                    <a:pt x="1097554" y="190499"/>
                  </a:lnTo>
                  <a:lnTo>
                    <a:pt x="1093927" y="198119"/>
                  </a:lnTo>
                  <a:lnTo>
                    <a:pt x="1091183" y="201929"/>
                  </a:lnTo>
                  <a:lnTo>
                    <a:pt x="1087462" y="204469"/>
                  </a:lnTo>
                  <a:lnTo>
                    <a:pt x="1085229" y="208279"/>
                  </a:lnTo>
                  <a:lnTo>
                    <a:pt x="1084578" y="209549"/>
                  </a:lnTo>
                  <a:lnTo>
                    <a:pt x="1019419" y="209549"/>
                  </a:lnTo>
                  <a:lnTo>
                    <a:pt x="1017559" y="214629"/>
                  </a:lnTo>
                  <a:lnTo>
                    <a:pt x="978678" y="214629"/>
                  </a:lnTo>
                  <a:lnTo>
                    <a:pt x="979050" y="217169"/>
                  </a:lnTo>
                  <a:lnTo>
                    <a:pt x="938913" y="217169"/>
                  </a:lnTo>
                  <a:lnTo>
                    <a:pt x="936494" y="220979"/>
                  </a:lnTo>
                  <a:lnTo>
                    <a:pt x="932681" y="222249"/>
                  </a:lnTo>
                  <a:lnTo>
                    <a:pt x="902636" y="222249"/>
                  </a:lnTo>
                  <a:lnTo>
                    <a:pt x="897520" y="226059"/>
                  </a:lnTo>
                  <a:lnTo>
                    <a:pt x="852034" y="226059"/>
                  </a:lnTo>
                  <a:lnTo>
                    <a:pt x="852220" y="228599"/>
                  </a:lnTo>
                  <a:lnTo>
                    <a:pt x="854109" y="229431"/>
                  </a:lnTo>
                  <a:lnTo>
                    <a:pt x="853895" y="229869"/>
                  </a:lnTo>
                  <a:lnTo>
                    <a:pt x="852592" y="234949"/>
                  </a:lnTo>
                  <a:lnTo>
                    <a:pt x="851104" y="248919"/>
                  </a:lnTo>
                  <a:lnTo>
                    <a:pt x="852453" y="255269"/>
                  </a:lnTo>
                  <a:lnTo>
                    <a:pt x="855895" y="262889"/>
                  </a:lnTo>
                  <a:lnTo>
                    <a:pt x="853569" y="267969"/>
                  </a:lnTo>
                  <a:lnTo>
                    <a:pt x="851848" y="270509"/>
                  </a:lnTo>
                  <a:lnTo>
                    <a:pt x="849616" y="273049"/>
                  </a:lnTo>
                  <a:lnTo>
                    <a:pt x="849337" y="273049"/>
                  </a:lnTo>
                  <a:lnTo>
                    <a:pt x="850267" y="274319"/>
                  </a:lnTo>
                  <a:lnTo>
                    <a:pt x="852127" y="275589"/>
                  </a:lnTo>
                  <a:lnTo>
                    <a:pt x="852127" y="281939"/>
                  </a:lnTo>
                  <a:lnTo>
                    <a:pt x="851616" y="284479"/>
                  </a:lnTo>
                  <a:lnTo>
                    <a:pt x="849058" y="288289"/>
                  </a:lnTo>
                  <a:lnTo>
                    <a:pt x="849755" y="290829"/>
                  </a:lnTo>
                  <a:lnTo>
                    <a:pt x="849895" y="292099"/>
                  </a:lnTo>
                  <a:lnTo>
                    <a:pt x="849895" y="298449"/>
                  </a:lnTo>
                  <a:lnTo>
                    <a:pt x="849523" y="300989"/>
                  </a:lnTo>
                  <a:lnTo>
                    <a:pt x="848035" y="306069"/>
                  </a:lnTo>
                  <a:lnTo>
                    <a:pt x="847662" y="308609"/>
                  </a:lnTo>
                  <a:lnTo>
                    <a:pt x="847662" y="311149"/>
                  </a:lnTo>
                  <a:lnTo>
                    <a:pt x="848035" y="311149"/>
                  </a:lnTo>
                  <a:lnTo>
                    <a:pt x="849523" y="313689"/>
                  </a:lnTo>
                  <a:lnTo>
                    <a:pt x="849895" y="316229"/>
                  </a:lnTo>
                  <a:lnTo>
                    <a:pt x="849895" y="326389"/>
                  </a:lnTo>
                  <a:lnTo>
                    <a:pt x="841849" y="326389"/>
                  </a:lnTo>
                  <a:lnTo>
                    <a:pt x="844568" y="327481"/>
                  </a:lnTo>
                  <a:lnTo>
                    <a:pt x="844639" y="327659"/>
                  </a:lnTo>
                  <a:lnTo>
                    <a:pt x="846686" y="330199"/>
                  </a:lnTo>
                  <a:lnTo>
                    <a:pt x="848825" y="331469"/>
                  </a:lnTo>
                  <a:lnTo>
                    <a:pt x="847011" y="334009"/>
                  </a:lnTo>
                  <a:lnTo>
                    <a:pt x="841244" y="334009"/>
                  </a:lnTo>
                  <a:lnTo>
                    <a:pt x="845802" y="336549"/>
                  </a:lnTo>
                  <a:lnTo>
                    <a:pt x="846593" y="337819"/>
                  </a:lnTo>
                  <a:lnTo>
                    <a:pt x="788317" y="337819"/>
                  </a:lnTo>
                  <a:lnTo>
                    <a:pt x="785527" y="339089"/>
                  </a:lnTo>
                  <a:lnTo>
                    <a:pt x="775109" y="344169"/>
                  </a:lnTo>
                  <a:close/>
                </a:path>
                <a:path w="1102360" h="443230">
                  <a:moveTo>
                    <a:pt x="1044581" y="5079"/>
                  </a:moveTo>
                  <a:lnTo>
                    <a:pt x="1023652" y="5079"/>
                  </a:lnTo>
                  <a:lnTo>
                    <a:pt x="1027977" y="3809"/>
                  </a:lnTo>
                  <a:lnTo>
                    <a:pt x="1031977" y="1269"/>
                  </a:lnTo>
                  <a:lnTo>
                    <a:pt x="1038860" y="3809"/>
                  </a:lnTo>
                  <a:lnTo>
                    <a:pt x="1044581" y="5079"/>
                  </a:lnTo>
                  <a:close/>
                </a:path>
                <a:path w="1102360" h="443230">
                  <a:moveTo>
                    <a:pt x="1096019" y="10159"/>
                  </a:moveTo>
                  <a:lnTo>
                    <a:pt x="1075928" y="10159"/>
                  </a:lnTo>
                  <a:lnTo>
                    <a:pt x="1079555" y="6349"/>
                  </a:lnTo>
                  <a:lnTo>
                    <a:pt x="1082392" y="5079"/>
                  </a:lnTo>
                  <a:lnTo>
                    <a:pt x="1084439" y="6349"/>
                  </a:lnTo>
                  <a:lnTo>
                    <a:pt x="1086578" y="7619"/>
                  </a:lnTo>
                  <a:lnTo>
                    <a:pt x="1090438" y="8889"/>
                  </a:lnTo>
                  <a:lnTo>
                    <a:pt x="1096019" y="10159"/>
                  </a:lnTo>
                  <a:close/>
                </a:path>
                <a:path w="1102360" h="443230">
                  <a:moveTo>
                    <a:pt x="987375" y="11429"/>
                  </a:moveTo>
                  <a:lnTo>
                    <a:pt x="931564" y="11429"/>
                  </a:lnTo>
                  <a:lnTo>
                    <a:pt x="933611" y="10159"/>
                  </a:lnTo>
                  <a:lnTo>
                    <a:pt x="936959" y="8889"/>
                  </a:lnTo>
                  <a:lnTo>
                    <a:pt x="941703" y="8889"/>
                  </a:lnTo>
                  <a:lnTo>
                    <a:pt x="945563" y="10159"/>
                  </a:lnTo>
                  <a:lnTo>
                    <a:pt x="986538" y="10159"/>
                  </a:lnTo>
                  <a:lnTo>
                    <a:pt x="987375" y="11429"/>
                  </a:lnTo>
                  <a:close/>
                </a:path>
                <a:path w="1102360" h="443230">
                  <a:moveTo>
                    <a:pt x="986538" y="10159"/>
                  </a:moveTo>
                  <a:lnTo>
                    <a:pt x="969190" y="10159"/>
                  </a:lnTo>
                  <a:lnTo>
                    <a:pt x="971422" y="8889"/>
                  </a:lnTo>
                  <a:lnTo>
                    <a:pt x="983933" y="8889"/>
                  </a:lnTo>
                  <a:lnTo>
                    <a:pt x="986538" y="10159"/>
                  </a:lnTo>
                  <a:close/>
                </a:path>
                <a:path w="1102360" h="443230">
                  <a:moveTo>
                    <a:pt x="857724" y="11429"/>
                  </a:moveTo>
                  <a:lnTo>
                    <a:pt x="847104" y="11429"/>
                  </a:lnTo>
                  <a:lnTo>
                    <a:pt x="847017" y="11164"/>
                  </a:lnTo>
                  <a:lnTo>
                    <a:pt x="850918" y="10159"/>
                  </a:lnTo>
                  <a:lnTo>
                    <a:pt x="855243" y="10159"/>
                  </a:lnTo>
                  <a:lnTo>
                    <a:pt x="857724" y="11429"/>
                  </a:lnTo>
                  <a:close/>
                </a:path>
                <a:path w="1102360" h="443230">
                  <a:moveTo>
                    <a:pt x="847104" y="11429"/>
                  </a:moveTo>
                  <a:lnTo>
                    <a:pt x="845988" y="11429"/>
                  </a:lnTo>
                  <a:lnTo>
                    <a:pt x="847017" y="11164"/>
                  </a:lnTo>
                  <a:lnTo>
                    <a:pt x="847104" y="11429"/>
                  </a:lnTo>
                  <a:close/>
                </a:path>
                <a:path w="1102360" h="443230">
                  <a:moveTo>
                    <a:pt x="1096912" y="15239"/>
                  </a:moveTo>
                  <a:lnTo>
                    <a:pt x="886869" y="15239"/>
                  </a:lnTo>
                  <a:lnTo>
                    <a:pt x="891892" y="12699"/>
                  </a:lnTo>
                  <a:lnTo>
                    <a:pt x="898450" y="11429"/>
                  </a:lnTo>
                  <a:lnTo>
                    <a:pt x="914635" y="11429"/>
                  </a:lnTo>
                  <a:lnTo>
                    <a:pt x="922170" y="12699"/>
                  </a:lnTo>
                  <a:lnTo>
                    <a:pt x="1096466" y="12699"/>
                  </a:lnTo>
                  <a:lnTo>
                    <a:pt x="1096912" y="15239"/>
                  </a:lnTo>
                  <a:close/>
                </a:path>
                <a:path w="1102360" h="443230">
                  <a:moveTo>
                    <a:pt x="886869" y="15239"/>
                  </a:moveTo>
                  <a:lnTo>
                    <a:pt x="874452" y="15239"/>
                  </a:lnTo>
                  <a:lnTo>
                    <a:pt x="882265" y="12699"/>
                  </a:lnTo>
                  <a:lnTo>
                    <a:pt x="885102" y="13969"/>
                  </a:lnTo>
                  <a:lnTo>
                    <a:pt x="886869" y="15239"/>
                  </a:lnTo>
                  <a:close/>
                </a:path>
                <a:path w="1102360" h="443230">
                  <a:moveTo>
                    <a:pt x="1092531" y="41909"/>
                  </a:moveTo>
                  <a:lnTo>
                    <a:pt x="1090810" y="41909"/>
                  </a:lnTo>
                  <a:lnTo>
                    <a:pt x="1087090" y="38099"/>
                  </a:lnTo>
                  <a:lnTo>
                    <a:pt x="1087276" y="36829"/>
                  </a:lnTo>
                  <a:lnTo>
                    <a:pt x="1088997" y="35559"/>
                  </a:lnTo>
                  <a:lnTo>
                    <a:pt x="1095508" y="34289"/>
                  </a:lnTo>
                  <a:lnTo>
                    <a:pt x="1096322" y="35559"/>
                  </a:lnTo>
                  <a:lnTo>
                    <a:pt x="1095229" y="35559"/>
                  </a:lnTo>
                  <a:lnTo>
                    <a:pt x="1092066" y="36829"/>
                  </a:lnTo>
                  <a:lnTo>
                    <a:pt x="1092252" y="39369"/>
                  </a:lnTo>
                  <a:lnTo>
                    <a:pt x="1092531" y="41909"/>
                  </a:lnTo>
                  <a:close/>
                </a:path>
                <a:path w="1102360" h="443230">
                  <a:moveTo>
                    <a:pt x="1101740" y="36829"/>
                  </a:moveTo>
                  <a:lnTo>
                    <a:pt x="1096478" y="35803"/>
                  </a:lnTo>
                  <a:lnTo>
                    <a:pt x="1095508" y="34289"/>
                  </a:lnTo>
                  <a:lnTo>
                    <a:pt x="1100934" y="34289"/>
                  </a:lnTo>
                  <a:lnTo>
                    <a:pt x="1101740" y="36829"/>
                  </a:lnTo>
                  <a:close/>
                </a:path>
                <a:path w="1102360" h="443230">
                  <a:moveTo>
                    <a:pt x="1097136" y="41909"/>
                  </a:moveTo>
                  <a:lnTo>
                    <a:pt x="1092531" y="41909"/>
                  </a:lnTo>
                  <a:lnTo>
                    <a:pt x="1092252" y="39369"/>
                  </a:lnTo>
                  <a:lnTo>
                    <a:pt x="1092066" y="36829"/>
                  </a:lnTo>
                  <a:lnTo>
                    <a:pt x="1095229" y="35559"/>
                  </a:lnTo>
                  <a:lnTo>
                    <a:pt x="1096478" y="35803"/>
                  </a:lnTo>
                  <a:lnTo>
                    <a:pt x="1097136" y="36829"/>
                  </a:lnTo>
                  <a:lnTo>
                    <a:pt x="1097136" y="41909"/>
                  </a:lnTo>
                  <a:close/>
                </a:path>
                <a:path w="1102360" h="443230">
                  <a:moveTo>
                    <a:pt x="1096478" y="35803"/>
                  </a:moveTo>
                  <a:lnTo>
                    <a:pt x="1095229" y="35559"/>
                  </a:lnTo>
                  <a:lnTo>
                    <a:pt x="1096322" y="35559"/>
                  </a:lnTo>
                  <a:lnTo>
                    <a:pt x="1096478" y="35803"/>
                  </a:lnTo>
                  <a:close/>
                </a:path>
                <a:path w="1102360" h="443230">
                  <a:moveTo>
                    <a:pt x="1088904" y="60959"/>
                  </a:moveTo>
                  <a:lnTo>
                    <a:pt x="1082206" y="59689"/>
                  </a:lnTo>
                  <a:lnTo>
                    <a:pt x="1088811" y="59689"/>
                  </a:lnTo>
                  <a:lnTo>
                    <a:pt x="1088904" y="60959"/>
                  </a:lnTo>
                  <a:close/>
                </a:path>
                <a:path w="1102360" h="443230">
                  <a:moveTo>
                    <a:pt x="1063370" y="64769"/>
                  </a:moveTo>
                  <a:lnTo>
                    <a:pt x="1056394" y="64769"/>
                  </a:lnTo>
                  <a:lnTo>
                    <a:pt x="1056394" y="63499"/>
                  </a:lnTo>
                  <a:lnTo>
                    <a:pt x="1065045" y="63499"/>
                  </a:lnTo>
                  <a:lnTo>
                    <a:pt x="1063370" y="64769"/>
                  </a:lnTo>
                  <a:close/>
                </a:path>
                <a:path w="1102360" h="443230">
                  <a:moveTo>
                    <a:pt x="1070207" y="64769"/>
                  </a:moveTo>
                  <a:lnTo>
                    <a:pt x="1067324" y="63499"/>
                  </a:lnTo>
                  <a:lnTo>
                    <a:pt x="1072626" y="63499"/>
                  </a:lnTo>
                  <a:lnTo>
                    <a:pt x="1070207" y="64769"/>
                  </a:lnTo>
                  <a:close/>
                </a:path>
                <a:path w="1102360" h="443230">
                  <a:moveTo>
                    <a:pt x="1025838" y="74929"/>
                  </a:moveTo>
                  <a:lnTo>
                    <a:pt x="1026675" y="67309"/>
                  </a:lnTo>
                  <a:lnTo>
                    <a:pt x="1026675" y="64769"/>
                  </a:lnTo>
                  <a:lnTo>
                    <a:pt x="1055696" y="64769"/>
                  </a:lnTo>
                  <a:lnTo>
                    <a:pt x="1055324" y="67309"/>
                  </a:lnTo>
                  <a:lnTo>
                    <a:pt x="1053650" y="68579"/>
                  </a:lnTo>
                  <a:lnTo>
                    <a:pt x="1046674" y="69849"/>
                  </a:lnTo>
                  <a:lnTo>
                    <a:pt x="1037558" y="69849"/>
                  </a:lnTo>
                  <a:lnTo>
                    <a:pt x="1032721" y="71119"/>
                  </a:lnTo>
                  <a:lnTo>
                    <a:pt x="1025838" y="74929"/>
                  </a:lnTo>
                  <a:close/>
                </a:path>
                <a:path w="1102360" h="443230">
                  <a:moveTo>
                    <a:pt x="967655" y="74929"/>
                  </a:moveTo>
                  <a:lnTo>
                    <a:pt x="959935" y="71119"/>
                  </a:lnTo>
                  <a:lnTo>
                    <a:pt x="952354" y="69849"/>
                  </a:lnTo>
                  <a:lnTo>
                    <a:pt x="848639" y="69849"/>
                  </a:lnTo>
                  <a:lnTo>
                    <a:pt x="847058" y="68579"/>
                  </a:lnTo>
                  <a:lnTo>
                    <a:pt x="976027" y="68579"/>
                  </a:lnTo>
                  <a:lnTo>
                    <a:pt x="976027" y="67309"/>
                  </a:lnTo>
                  <a:lnTo>
                    <a:pt x="976259" y="71119"/>
                  </a:lnTo>
                  <a:lnTo>
                    <a:pt x="967655" y="74929"/>
                  </a:lnTo>
                  <a:close/>
                </a:path>
                <a:path w="1102360" h="443230">
                  <a:moveTo>
                    <a:pt x="996119" y="71119"/>
                  </a:moveTo>
                  <a:lnTo>
                    <a:pt x="985561" y="71119"/>
                  </a:lnTo>
                  <a:lnTo>
                    <a:pt x="980724" y="69849"/>
                  </a:lnTo>
                  <a:lnTo>
                    <a:pt x="978352" y="68579"/>
                  </a:lnTo>
                  <a:lnTo>
                    <a:pt x="976135" y="68579"/>
                  </a:lnTo>
                  <a:lnTo>
                    <a:pt x="976073" y="67309"/>
                  </a:lnTo>
                  <a:lnTo>
                    <a:pt x="1008583" y="67309"/>
                  </a:lnTo>
                  <a:lnTo>
                    <a:pt x="1005978" y="68579"/>
                  </a:lnTo>
                  <a:lnTo>
                    <a:pt x="999653" y="69849"/>
                  </a:lnTo>
                  <a:lnTo>
                    <a:pt x="996119" y="71119"/>
                  </a:lnTo>
                  <a:close/>
                </a:path>
                <a:path w="1102360" h="443230">
                  <a:moveTo>
                    <a:pt x="1025094" y="69849"/>
                  </a:moveTo>
                  <a:lnTo>
                    <a:pt x="1015327" y="69849"/>
                  </a:lnTo>
                  <a:lnTo>
                    <a:pt x="1012350" y="67309"/>
                  </a:lnTo>
                  <a:lnTo>
                    <a:pt x="1025838" y="67309"/>
                  </a:lnTo>
                  <a:lnTo>
                    <a:pt x="1025094" y="69849"/>
                  </a:lnTo>
                  <a:close/>
                </a:path>
                <a:path w="1102360" h="443230">
                  <a:moveTo>
                    <a:pt x="850705" y="71405"/>
                  </a:moveTo>
                  <a:lnTo>
                    <a:pt x="849848" y="71119"/>
                  </a:lnTo>
                  <a:lnTo>
                    <a:pt x="845988" y="71119"/>
                  </a:lnTo>
                  <a:lnTo>
                    <a:pt x="846174" y="68579"/>
                  </a:lnTo>
                  <a:lnTo>
                    <a:pt x="847058" y="68579"/>
                  </a:lnTo>
                  <a:lnTo>
                    <a:pt x="848639" y="69849"/>
                  </a:lnTo>
                  <a:lnTo>
                    <a:pt x="850220" y="69849"/>
                  </a:lnTo>
                  <a:lnTo>
                    <a:pt x="850705" y="71405"/>
                  </a:lnTo>
                  <a:close/>
                </a:path>
                <a:path w="1102360" h="443230">
                  <a:moveTo>
                    <a:pt x="860266" y="72389"/>
                  </a:moveTo>
                  <a:lnTo>
                    <a:pt x="853662" y="72389"/>
                  </a:lnTo>
                  <a:lnTo>
                    <a:pt x="850705" y="71405"/>
                  </a:lnTo>
                  <a:lnTo>
                    <a:pt x="850220" y="69849"/>
                  </a:lnTo>
                  <a:lnTo>
                    <a:pt x="952354" y="69849"/>
                  </a:lnTo>
                  <a:lnTo>
                    <a:pt x="937564" y="71119"/>
                  </a:lnTo>
                  <a:lnTo>
                    <a:pt x="861755" y="71119"/>
                  </a:lnTo>
                  <a:lnTo>
                    <a:pt x="860266" y="72389"/>
                  </a:lnTo>
                  <a:close/>
                </a:path>
                <a:path w="1102360" h="443230">
                  <a:moveTo>
                    <a:pt x="884358" y="73659"/>
                  </a:moveTo>
                  <a:lnTo>
                    <a:pt x="867615" y="73659"/>
                  </a:lnTo>
                  <a:lnTo>
                    <a:pt x="863615" y="72389"/>
                  </a:lnTo>
                  <a:lnTo>
                    <a:pt x="861755" y="71119"/>
                  </a:lnTo>
                  <a:lnTo>
                    <a:pt x="937564" y="71119"/>
                  </a:lnTo>
                  <a:lnTo>
                    <a:pt x="930169" y="72389"/>
                  </a:lnTo>
                  <a:lnTo>
                    <a:pt x="887148" y="72389"/>
                  </a:lnTo>
                  <a:lnTo>
                    <a:pt x="884358" y="73659"/>
                  </a:lnTo>
                  <a:close/>
                </a:path>
                <a:path w="1102360" h="443230">
                  <a:moveTo>
                    <a:pt x="897380" y="73659"/>
                  </a:moveTo>
                  <a:lnTo>
                    <a:pt x="891892" y="73659"/>
                  </a:lnTo>
                  <a:lnTo>
                    <a:pt x="887148" y="72389"/>
                  </a:lnTo>
                  <a:lnTo>
                    <a:pt x="909845" y="72389"/>
                  </a:lnTo>
                  <a:lnTo>
                    <a:pt x="897380" y="73659"/>
                  </a:lnTo>
                  <a:close/>
                </a:path>
                <a:path w="1102360" h="443230">
                  <a:moveTo>
                    <a:pt x="922728" y="76199"/>
                  </a:moveTo>
                  <a:lnTo>
                    <a:pt x="916216" y="73659"/>
                  </a:lnTo>
                  <a:lnTo>
                    <a:pt x="909845" y="72389"/>
                  </a:lnTo>
                  <a:lnTo>
                    <a:pt x="930169" y="72389"/>
                  </a:lnTo>
                  <a:lnTo>
                    <a:pt x="922728" y="76199"/>
                  </a:lnTo>
                  <a:close/>
                </a:path>
                <a:path w="1102360" h="443230">
                  <a:moveTo>
                    <a:pt x="1045976" y="154939"/>
                  </a:moveTo>
                  <a:lnTo>
                    <a:pt x="1011699" y="154939"/>
                  </a:lnTo>
                  <a:lnTo>
                    <a:pt x="1021001" y="151129"/>
                  </a:lnTo>
                  <a:lnTo>
                    <a:pt x="1032954" y="151129"/>
                  </a:lnTo>
                  <a:lnTo>
                    <a:pt x="1034163" y="149859"/>
                  </a:lnTo>
                  <a:lnTo>
                    <a:pt x="1042441" y="149859"/>
                  </a:lnTo>
                  <a:lnTo>
                    <a:pt x="1044953" y="153669"/>
                  </a:lnTo>
                  <a:lnTo>
                    <a:pt x="1045976" y="154939"/>
                  </a:lnTo>
                  <a:close/>
                </a:path>
                <a:path w="1102360" h="443230">
                  <a:moveTo>
                    <a:pt x="1065324" y="154939"/>
                  </a:moveTo>
                  <a:lnTo>
                    <a:pt x="1045976" y="154939"/>
                  </a:lnTo>
                  <a:lnTo>
                    <a:pt x="1045511" y="153669"/>
                  </a:lnTo>
                  <a:lnTo>
                    <a:pt x="1045139" y="151129"/>
                  </a:lnTo>
                  <a:lnTo>
                    <a:pt x="1047092" y="149859"/>
                  </a:lnTo>
                  <a:lnTo>
                    <a:pt x="1055650" y="149859"/>
                  </a:lnTo>
                  <a:lnTo>
                    <a:pt x="1059277" y="151129"/>
                  </a:lnTo>
                  <a:lnTo>
                    <a:pt x="1062254" y="152399"/>
                  </a:lnTo>
                  <a:lnTo>
                    <a:pt x="1065324" y="154939"/>
                  </a:lnTo>
                  <a:close/>
                </a:path>
                <a:path w="1102360" h="443230">
                  <a:moveTo>
                    <a:pt x="958741" y="165099"/>
                  </a:moveTo>
                  <a:lnTo>
                    <a:pt x="930355" y="165099"/>
                  </a:lnTo>
                  <a:lnTo>
                    <a:pt x="933518" y="162559"/>
                  </a:lnTo>
                  <a:lnTo>
                    <a:pt x="936820" y="158749"/>
                  </a:lnTo>
                  <a:lnTo>
                    <a:pt x="941843" y="152399"/>
                  </a:lnTo>
                  <a:lnTo>
                    <a:pt x="944633" y="157479"/>
                  </a:lnTo>
                  <a:lnTo>
                    <a:pt x="946261" y="160019"/>
                  </a:lnTo>
                  <a:lnTo>
                    <a:pt x="956447" y="160019"/>
                  </a:lnTo>
                  <a:lnTo>
                    <a:pt x="956819" y="162559"/>
                  </a:lnTo>
                  <a:lnTo>
                    <a:pt x="958741" y="165099"/>
                  </a:lnTo>
                  <a:close/>
                </a:path>
                <a:path w="1102360" h="443230">
                  <a:moveTo>
                    <a:pt x="1089462" y="163829"/>
                  </a:moveTo>
                  <a:lnTo>
                    <a:pt x="974213" y="163829"/>
                  </a:lnTo>
                  <a:lnTo>
                    <a:pt x="978771" y="157479"/>
                  </a:lnTo>
                  <a:lnTo>
                    <a:pt x="978794" y="156197"/>
                  </a:lnTo>
                  <a:lnTo>
                    <a:pt x="983375" y="153669"/>
                  </a:lnTo>
                  <a:lnTo>
                    <a:pt x="992677" y="154939"/>
                  </a:lnTo>
                  <a:lnTo>
                    <a:pt x="1080253" y="154939"/>
                  </a:lnTo>
                  <a:lnTo>
                    <a:pt x="1082299" y="158749"/>
                  </a:lnTo>
                  <a:lnTo>
                    <a:pt x="1085369" y="161289"/>
                  </a:lnTo>
                  <a:lnTo>
                    <a:pt x="1089462" y="163829"/>
                  </a:lnTo>
                  <a:close/>
                </a:path>
                <a:path w="1102360" h="443230">
                  <a:moveTo>
                    <a:pt x="1089136" y="166369"/>
                  </a:moveTo>
                  <a:lnTo>
                    <a:pt x="959702" y="166369"/>
                  </a:lnTo>
                  <a:lnTo>
                    <a:pt x="959795" y="160019"/>
                  </a:lnTo>
                  <a:lnTo>
                    <a:pt x="959057" y="158470"/>
                  </a:lnTo>
                  <a:lnTo>
                    <a:pt x="960725" y="157479"/>
                  </a:lnTo>
                  <a:lnTo>
                    <a:pt x="962812" y="156197"/>
                  </a:lnTo>
                  <a:lnTo>
                    <a:pt x="966678" y="154939"/>
                  </a:lnTo>
                  <a:lnTo>
                    <a:pt x="978817" y="154939"/>
                  </a:lnTo>
                  <a:lnTo>
                    <a:pt x="978771" y="156209"/>
                  </a:lnTo>
                  <a:lnTo>
                    <a:pt x="974213" y="163829"/>
                  </a:lnTo>
                  <a:lnTo>
                    <a:pt x="1089462" y="163829"/>
                  </a:lnTo>
                  <a:lnTo>
                    <a:pt x="1089136" y="166369"/>
                  </a:lnTo>
                  <a:close/>
                </a:path>
                <a:path w="1102360" h="443230">
                  <a:moveTo>
                    <a:pt x="974213" y="163829"/>
                  </a:moveTo>
                  <a:lnTo>
                    <a:pt x="978771" y="156209"/>
                  </a:lnTo>
                  <a:lnTo>
                    <a:pt x="978771" y="157479"/>
                  </a:lnTo>
                  <a:lnTo>
                    <a:pt x="974213" y="163829"/>
                  </a:lnTo>
                  <a:close/>
                </a:path>
                <a:path w="1102360" h="443230">
                  <a:moveTo>
                    <a:pt x="956074" y="157479"/>
                  </a:moveTo>
                  <a:lnTo>
                    <a:pt x="948354" y="157479"/>
                  </a:lnTo>
                  <a:lnTo>
                    <a:pt x="951610" y="156209"/>
                  </a:lnTo>
                  <a:lnTo>
                    <a:pt x="953656" y="156209"/>
                  </a:lnTo>
                  <a:lnTo>
                    <a:pt x="956074" y="157479"/>
                  </a:lnTo>
                  <a:close/>
                </a:path>
                <a:path w="1102360" h="443230">
                  <a:moveTo>
                    <a:pt x="956447" y="160019"/>
                  </a:moveTo>
                  <a:lnTo>
                    <a:pt x="946261" y="160019"/>
                  </a:lnTo>
                  <a:lnTo>
                    <a:pt x="946726" y="158749"/>
                  </a:lnTo>
                  <a:lnTo>
                    <a:pt x="947284" y="157479"/>
                  </a:lnTo>
                  <a:lnTo>
                    <a:pt x="958586" y="157479"/>
                  </a:lnTo>
                  <a:lnTo>
                    <a:pt x="959057" y="158470"/>
                  </a:lnTo>
                  <a:lnTo>
                    <a:pt x="956447" y="160019"/>
                  </a:lnTo>
                  <a:close/>
                </a:path>
                <a:path w="1102360" h="443230">
                  <a:moveTo>
                    <a:pt x="959702" y="166369"/>
                  </a:moveTo>
                  <a:lnTo>
                    <a:pt x="956819" y="162559"/>
                  </a:lnTo>
                  <a:lnTo>
                    <a:pt x="956447" y="160019"/>
                  </a:lnTo>
                  <a:lnTo>
                    <a:pt x="959057" y="158470"/>
                  </a:lnTo>
                  <a:lnTo>
                    <a:pt x="959795" y="160019"/>
                  </a:lnTo>
                  <a:lnTo>
                    <a:pt x="959702" y="166369"/>
                  </a:lnTo>
                  <a:close/>
                </a:path>
                <a:path w="1102360" h="443230">
                  <a:moveTo>
                    <a:pt x="959702" y="166369"/>
                  </a:moveTo>
                  <a:lnTo>
                    <a:pt x="912821" y="166369"/>
                  </a:lnTo>
                  <a:lnTo>
                    <a:pt x="915054" y="163829"/>
                  </a:lnTo>
                  <a:lnTo>
                    <a:pt x="926076" y="163829"/>
                  </a:lnTo>
                  <a:lnTo>
                    <a:pt x="928309" y="165099"/>
                  </a:lnTo>
                  <a:lnTo>
                    <a:pt x="958741" y="165099"/>
                  </a:lnTo>
                  <a:lnTo>
                    <a:pt x="959702" y="166369"/>
                  </a:lnTo>
                  <a:close/>
                </a:path>
                <a:path w="1102360" h="443230">
                  <a:moveTo>
                    <a:pt x="1090903" y="175259"/>
                  </a:moveTo>
                  <a:lnTo>
                    <a:pt x="848081" y="175259"/>
                  </a:lnTo>
                  <a:lnTo>
                    <a:pt x="853383" y="173989"/>
                  </a:lnTo>
                  <a:lnTo>
                    <a:pt x="855057" y="171449"/>
                  </a:lnTo>
                  <a:lnTo>
                    <a:pt x="853104" y="168909"/>
                  </a:lnTo>
                  <a:lnTo>
                    <a:pt x="852748" y="168180"/>
                  </a:lnTo>
                  <a:lnTo>
                    <a:pt x="853104" y="167639"/>
                  </a:lnTo>
                  <a:lnTo>
                    <a:pt x="858778" y="165099"/>
                  </a:lnTo>
                  <a:lnTo>
                    <a:pt x="871521" y="167639"/>
                  </a:lnTo>
                  <a:lnTo>
                    <a:pt x="877242" y="168909"/>
                  </a:lnTo>
                  <a:lnTo>
                    <a:pt x="1088811" y="168909"/>
                  </a:lnTo>
                  <a:lnTo>
                    <a:pt x="1088764" y="171449"/>
                  </a:lnTo>
                  <a:lnTo>
                    <a:pt x="1089322" y="172719"/>
                  </a:lnTo>
                  <a:lnTo>
                    <a:pt x="1089973" y="173989"/>
                  </a:lnTo>
                  <a:lnTo>
                    <a:pt x="1090903" y="175259"/>
                  </a:lnTo>
                  <a:close/>
                </a:path>
                <a:path w="1102360" h="443230">
                  <a:moveTo>
                    <a:pt x="1088811" y="168909"/>
                  </a:moveTo>
                  <a:lnTo>
                    <a:pt x="883753" y="168909"/>
                  </a:lnTo>
                  <a:lnTo>
                    <a:pt x="885707" y="167639"/>
                  </a:lnTo>
                  <a:lnTo>
                    <a:pt x="890544" y="166369"/>
                  </a:lnTo>
                  <a:lnTo>
                    <a:pt x="893799" y="165099"/>
                  </a:lnTo>
                  <a:lnTo>
                    <a:pt x="897892" y="166369"/>
                  </a:lnTo>
                  <a:lnTo>
                    <a:pt x="1089136" y="166369"/>
                  </a:lnTo>
                  <a:lnTo>
                    <a:pt x="1088811" y="168909"/>
                  </a:lnTo>
                  <a:close/>
                </a:path>
                <a:path w="1102360" h="443230">
                  <a:moveTo>
                    <a:pt x="848081" y="175259"/>
                  </a:moveTo>
                  <a:lnTo>
                    <a:pt x="852748" y="168180"/>
                  </a:lnTo>
                  <a:lnTo>
                    <a:pt x="853104" y="168909"/>
                  </a:lnTo>
                  <a:lnTo>
                    <a:pt x="855057" y="171449"/>
                  </a:lnTo>
                  <a:lnTo>
                    <a:pt x="853383" y="173989"/>
                  </a:lnTo>
                  <a:lnTo>
                    <a:pt x="848081" y="175259"/>
                  </a:lnTo>
                  <a:close/>
                </a:path>
                <a:path w="1102360" h="443230">
                  <a:moveTo>
                    <a:pt x="1017373" y="217169"/>
                  </a:moveTo>
                  <a:lnTo>
                    <a:pt x="1017094" y="215899"/>
                  </a:lnTo>
                  <a:lnTo>
                    <a:pt x="1019419" y="209549"/>
                  </a:lnTo>
                  <a:lnTo>
                    <a:pt x="1020240" y="214644"/>
                  </a:lnTo>
                  <a:lnTo>
                    <a:pt x="1017373" y="217169"/>
                  </a:lnTo>
                  <a:close/>
                </a:path>
                <a:path w="1102360" h="443230">
                  <a:moveTo>
                    <a:pt x="1020240" y="214644"/>
                  </a:moveTo>
                  <a:lnTo>
                    <a:pt x="1019419" y="209549"/>
                  </a:lnTo>
                  <a:lnTo>
                    <a:pt x="1084578" y="209549"/>
                  </a:lnTo>
                  <a:lnTo>
                    <a:pt x="1083276" y="212089"/>
                  </a:lnTo>
                  <a:lnTo>
                    <a:pt x="1023140" y="212089"/>
                  </a:lnTo>
                  <a:lnTo>
                    <a:pt x="1020240" y="214644"/>
                  </a:lnTo>
                  <a:close/>
                </a:path>
                <a:path w="1102360" h="443230">
                  <a:moveTo>
                    <a:pt x="1029279" y="219709"/>
                  </a:moveTo>
                  <a:lnTo>
                    <a:pt x="1020536" y="219709"/>
                  </a:lnTo>
                  <a:lnTo>
                    <a:pt x="1023226" y="214644"/>
                  </a:lnTo>
                  <a:lnTo>
                    <a:pt x="1023140" y="212089"/>
                  </a:lnTo>
                  <a:lnTo>
                    <a:pt x="1073277" y="212089"/>
                  </a:lnTo>
                  <a:lnTo>
                    <a:pt x="1072160" y="213359"/>
                  </a:lnTo>
                  <a:lnTo>
                    <a:pt x="1046115" y="213359"/>
                  </a:lnTo>
                  <a:lnTo>
                    <a:pt x="1045087" y="214644"/>
                  </a:lnTo>
                  <a:lnTo>
                    <a:pt x="1044627" y="215899"/>
                  </a:lnTo>
                  <a:lnTo>
                    <a:pt x="1034349" y="215899"/>
                  </a:lnTo>
                  <a:lnTo>
                    <a:pt x="1033791" y="218439"/>
                  </a:lnTo>
                  <a:lnTo>
                    <a:pt x="1029279" y="219709"/>
                  </a:lnTo>
                  <a:close/>
                </a:path>
                <a:path w="1102360" h="443230">
                  <a:moveTo>
                    <a:pt x="1082625" y="213359"/>
                  </a:moveTo>
                  <a:lnTo>
                    <a:pt x="1077602" y="212089"/>
                  </a:lnTo>
                  <a:lnTo>
                    <a:pt x="1083276" y="212089"/>
                  </a:lnTo>
                  <a:lnTo>
                    <a:pt x="1082625" y="213359"/>
                  </a:lnTo>
                  <a:close/>
                </a:path>
                <a:path w="1102360" h="443230">
                  <a:moveTo>
                    <a:pt x="1049557" y="222249"/>
                  </a:moveTo>
                  <a:lnTo>
                    <a:pt x="1047604" y="215899"/>
                  </a:lnTo>
                  <a:lnTo>
                    <a:pt x="1046115" y="213359"/>
                  </a:lnTo>
                  <a:lnTo>
                    <a:pt x="1072160" y="213359"/>
                  </a:lnTo>
                  <a:lnTo>
                    <a:pt x="1070161" y="214629"/>
                  </a:lnTo>
                  <a:lnTo>
                    <a:pt x="1056347" y="214629"/>
                  </a:lnTo>
                  <a:lnTo>
                    <a:pt x="1053464" y="217169"/>
                  </a:lnTo>
                  <a:lnTo>
                    <a:pt x="1049557" y="222249"/>
                  </a:lnTo>
                  <a:close/>
                </a:path>
                <a:path w="1102360" h="443230">
                  <a:moveTo>
                    <a:pt x="987282" y="222249"/>
                  </a:moveTo>
                  <a:lnTo>
                    <a:pt x="982678" y="220979"/>
                  </a:lnTo>
                  <a:lnTo>
                    <a:pt x="978678" y="214629"/>
                  </a:lnTo>
                  <a:lnTo>
                    <a:pt x="1017559" y="214629"/>
                  </a:lnTo>
                  <a:lnTo>
                    <a:pt x="1017094" y="215899"/>
                  </a:lnTo>
                  <a:lnTo>
                    <a:pt x="1002072" y="215899"/>
                  </a:lnTo>
                  <a:lnTo>
                    <a:pt x="997700" y="217169"/>
                  </a:lnTo>
                  <a:lnTo>
                    <a:pt x="987282" y="222249"/>
                  </a:lnTo>
                  <a:close/>
                </a:path>
                <a:path w="1102360" h="443230">
                  <a:moveTo>
                    <a:pt x="1063184" y="215899"/>
                  </a:moveTo>
                  <a:lnTo>
                    <a:pt x="1058208" y="215899"/>
                  </a:lnTo>
                  <a:lnTo>
                    <a:pt x="1056347" y="214629"/>
                  </a:lnTo>
                  <a:lnTo>
                    <a:pt x="1067277" y="214629"/>
                  </a:lnTo>
                  <a:lnTo>
                    <a:pt x="1063184" y="215899"/>
                  </a:lnTo>
                  <a:close/>
                </a:path>
                <a:path w="1102360" h="443230">
                  <a:moveTo>
                    <a:pt x="1019854" y="217169"/>
                  </a:moveTo>
                  <a:lnTo>
                    <a:pt x="1017373" y="217169"/>
                  </a:lnTo>
                  <a:lnTo>
                    <a:pt x="1020240" y="214644"/>
                  </a:lnTo>
                  <a:lnTo>
                    <a:pt x="1020443" y="215899"/>
                  </a:lnTo>
                  <a:lnTo>
                    <a:pt x="1019854" y="217169"/>
                  </a:lnTo>
                  <a:close/>
                </a:path>
                <a:path w="1102360" h="443230">
                  <a:moveTo>
                    <a:pt x="1018675" y="219709"/>
                  </a:moveTo>
                  <a:lnTo>
                    <a:pt x="1009653" y="217169"/>
                  </a:lnTo>
                  <a:lnTo>
                    <a:pt x="1006816" y="215899"/>
                  </a:lnTo>
                  <a:lnTo>
                    <a:pt x="1017094" y="215899"/>
                  </a:lnTo>
                  <a:lnTo>
                    <a:pt x="1017373" y="217169"/>
                  </a:lnTo>
                  <a:lnTo>
                    <a:pt x="1019854" y="217169"/>
                  </a:lnTo>
                  <a:lnTo>
                    <a:pt x="1018675" y="219709"/>
                  </a:lnTo>
                  <a:close/>
                </a:path>
                <a:path w="1102360" h="443230">
                  <a:moveTo>
                    <a:pt x="1044162" y="217169"/>
                  </a:moveTo>
                  <a:lnTo>
                    <a:pt x="1038395" y="217169"/>
                  </a:lnTo>
                  <a:lnTo>
                    <a:pt x="1035791" y="215899"/>
                  </a:lnTo>
                  <a:lnTo>
                    <a:pt x="1044627" y="215899"/>
                  </a:lnTo>
                  <a:lnTo>
                    <a:pt x="1044162" y="217169"/>
                  </a:lnTo>
                  <a:close/>
                </a:path>
                <a:path w="1102360" h="443230">
                  <a:moveTo>
                    <a:pt x="954261" y="220979"/>
                  </a:moveTo>
                  <a:lnTo>
                    <a:pt x="942261" y="220979"/>
                  </a:lnTo>
                  <a:lnTo>
                    <a:pt x="939378" y="219709"/>
                  </a:lnTo>
                  <a:lnTo>
                    <a:pt x="938913" y="217169"/>
                  </a:lnTo>
                  <a:lnTo>
                    <a:pt x="979050" y="217169"/>
                  </a:lnTo>
                  <a:lnTo>
                    <a:pt x="979236" y="218439"/>
                  </a:lnTo>
                  <a:lnTo>
                    <a:pt x="960772" y="218439"/>
                  </a:lnTo>
                  <a:lnTo>
                    <a:pt x="958725" y="219709"/>
                  </a:lnTo>
                  <a:lnTo>
                    <a:pt x="954261" y="220979"/>
                  </a:lnTo>
                  <a:close/>
                </a:path>
                <a:path w="1102360" h="443230">
                  <a:moveTo>
                    <a:pt x="977236" y="219709"/>
                  </a:moveTo>
                  <a:lnTo>
                    <a:pt x="968167" y="219709"/>
                  </a:lnTo>
                  <a:lnTo>
                    <a:pt x="965190" y="218439"/>
                  </a:lnTo>
                  <a:lnTo>
                    <a:pt x="979236" y="218439"/>
                  </a:lnTo>
                  <a:lnTo>
                    <a:pt x="977236" y="219709"/>
                  </a:lnTo>
                  <a:close/>
                </a:path>
                <a:path w="1102360" h="443230">
                  <a:moveTo>
                    <a:pt x="907659" y="226059"/>
                  </a:moveTo>
                  <a:lnTo>
                    <a:pt x="903566" y="224789"/>
                  </a:lnTo>
                  <a:lnTo>
                    <a:pt x="902636" y="222249"/>
                  </a:lnTo>
                  <a:lnTo>
                    <a:pt x="918077" y="222249"/>
                  </a:lnTo>
                  <a:lnTo>
                    <a:pt x="914914" y="224789"/>
                  </a:lnTo>
                  <a:lnTo>
                    <a:pt x="907659" y="226059"/>
                  </a:lnTo>
                  <a:close/>
                </a:path>
                <a:path w="1102360" h="443230">
                  <a:moveTo>
                    <a:pt x="854109" y="229431"/>
                  </a:moveTo>
                  <a:lnTo>
                    <a:pt x="852220" y="228599"/>
                  </a:lnTo>
                  <a:lnTo>
                    <a:pt x="852034" y="226059"/>
                  </a:lnTo>
                  <a:lnTo>
                    <a:pt x="855755" y="226059"/>
                  </a:lnTo>
                  <a:lnTo>
                    <a:pt x="854109" y="229431"/>
                  </a:lnTo>
                  <a:close/>
                </a:path>
                <a:path w="1102360" h="443230">
                  <a:moveTo>
                    <a:pt x="860778" y="231139"/>
                  </a:moveTo>
                  <a:lnTo>
                    <a:pt x="855104" y="229869"/>
                  </a:lnTo>
                  <a:lnTo>
                    <a:pt x="854109" y="229431"/>
                  </a:lnTo>
                  <a:lnTo>
                    <a:pt x="855755" y="226059"/>
                  </a:lnTo>
                  <a:lnTo>
                    <a:pt x="897520" y="226059"/>
                  </a:lnTo>
                  <a:lnTo>
                    <a:pt x="894311" y="227329"/>
                  </a:lnTo>
                  <a:lnTo>
                    <a:pt x="875661" y="227329"/>
                  </a:lnTo>
                  <a:lnTo>
                    <a:pt x="868126" y="228599"/>
                  </a:lnTo>
                  <a:lnTo>
                    <a:pt x="860778" y="231139"/>
                  </a:lnTo>
                  <a:close/>
                </a:path>
                <a:path w="1102360" h="443230">
                  <a:moveTo>
                    <a:pt x="891102" y="228599"/>
                  </a:moveTo>
                  <a:lnTo>
                    <a:pt x="875661" y="227329"/>
                  </a:lnTo>
                  <a:lnTo>
                    <a:pt x="894311" y="227329"/>
                  </a:lnTo>
                  <a:lnTo>
                    <a:pt x="891102" y="228599"/>
                  </a:lnTo>
                  <a:close/>
                </a:path>
                <a:path w="1102360" h="443230">
                  <a:moveTo>
                    <a:pt x="844568" y="327481"/>
                  </a:moveTo>
                  <a:lnTo>
                    <a:pt x="841849" y="326389"/>
                  </a:lnTo>
                  <a:lnTo>
                    <a:pt x="844544" y="327423"/>
                  </a:lnTo>
                  <a:close/>
                </a:path>
                <a:path w="1102360" h="443230">
                  <a:moveTo>
                    <a:pt x="844544" y="327423"/>
                  </a:moveTo>
                  <a:lnTo>
                    <a:pt x="841895" y="326389"/>
                  </a:lnTo>
                  <a:lnTo>
                    <a:pt x="844128" y="326389"/>
                  </a:lnTo>
                  <a:lnTo>
                    <a:pt x="844544" y="327423"/>
                  </a:lnTo>
                  <a:close/>
                </a:path>
                <a:path w="1102360" h="443230">
                  <a:moveTo>
                    <a:pt x="849081" y="327659"/>
                  </a:moveTo>
                  <a:lnTo>
                    <a:pt x="845151" y="327659"/>
                  </a:lnTo>
                  <a:lnTo>
                    <a:pt x="844128" y="326389"/>
                  </a:lnTo>
                  <a:lnTo>
                    <a:pt x="849895" y="326389"/>
                  </a:lnTo>
                  <a:lnTo>
                    <a:pt x="849081" y="327659"/>
                  </a:lnTo>
                  <a:close/>
                </a:path>
                <a:path w="1102360" h="443230">
                  <a:moveTo>
                    <a:pt x="848267" y="328929"/>
                  </a:moveTo>
                  <a:lnTo>
                    <a:pt x="844568" y="327481"/>
                  </a:lnTo>
                  <a:lnTo>
                    <a:pt x="845151" y="327659"/>
                  </a:lnTo>
                  <a:lnTo>
                    <a:pt x="849081" y="327659"/>
                  </a:lnTo>
                  <a:lnTo>
                    <a:pt x="848267" y="328929"/>
                  </a:lnTo>
                  <a:close/>
                </a:path>
                <a:path w="1102360" h="443230">
                  <a:moveTo>
                    <a:pt x="774411" y="391159"/>
                  </a:moveTo>
                  <a:lnTo>
                    <a:pt x="782132" y="383539"/>
                  </a:lnTo>
                  <a:lnTo>
                    <a:pt x="785573" y="377189"/>
                  </a:lnTo>
                  <a:lnTo>
                    <a:pt x="783899" y="369569"/>
                  </a:lnTo>
                  <a:lnTo>
                    <a:pt x="783480" y="365759"/>
                  </a:lnTo>
                  <a:lnTo>
                    <a:pt x="783480" y="358139"/>
                  </a:lnTo>
                  <a:lnTo>
                    <a:pt x="783945" y="355599"/>
                  </a:lnTo>
                  <a:lnTo>
                    <a:pt x="785806" y="351789"/>
                  </a:lnTo>
                  <a:lnTo>
                    <a:pt x="786271" y="349249"/>
                  </a:lnTo>
                  <a:lnTo>
                    <a:pt x="786271" y="347979"/>
                  </a:lnTo>
                  <a:lnTo>
                    <a:pt x="784643" y="347979"/>
                  </a:lnTo>
                  <a:lnTo>
                    <a:pt x="783480" y="345439"/>
                  </a:lnTo>
                  <a:lnTo>
                    <a:pt x="783480" y="341629"/>
                  </a:lnTo>
                  <a:lnTo>
                    <a:pt x="788317" y="337819"/>
                  </a:lnTo>
                  <a:lnTo>
                    <a:pt x="846593" y="337819"/>
                  </a:lnTo>
                  <a:lnTo>
                    <a:pt x="848174" y="340359"/>
                  </a:lnTo>
                  <a:lnTo>
                    <a:pt x="848546" y="350519"/>
                  </a:lnTo>
                  <a:lnTo>
                    <a:pt x="850918" y="355599"/>
                  </a:lnTo>
                  <a:lnTo>
                    <a:pt x="855476" y="360679"/>
                  </a:lnTo>
                  <a:lnTo>
                    <a:pt x="853151" y="364489"/>
                  </a:lnTo>
                  <a:lnTo>
                    <a:pt x="852360" y="368299"/>
                  </a:lnTo>
                  <a:lnTo>
                    <a:pt x="853253" y="372109"/>
                  </a:lnTo>
                  <a:lnTo>
                    <a:pt x="852546" y="372109"/>
                  </a:lnTo>
                  <a:lnTo>
                    <a:pt x="849197" y="373379"/>
                  </a:lnTo>
                  <a:lnTo>
                    <a:pt x="848918" y="375919"/>
                  </a:lnTo>
                  <a:lnTo>
                    <a:pt x="850034" y="378459"/>
                  </a:lnTo>
                  <a:lnTo>
                    <a:pt x="888520" y="378459"/>
                  </a:lnTo>
                  <a:lnTo>
                    <a:pt x="888823" y="379729"/>
                  </a:lnTo>
                  <a:lnTo>
                    <a:pt x="1084129" y="379729"/>
                  </a:lnTo>
                  <a:lnTo>
                    <a:pt x="1086113" y="382269"/>
                  </a:lnTo>
                  <a:lnTo>
                    <a:pt x="1087043" y="388619"/>
                  </a:lnTo>
                  <a:lnTo>
                    <a:pt x="1080718" y="388619"/>
                  </a:lnTo>
                  <a:lnTo>
                    <a:pt x="1079462" y="389889"/>
                  </a:lnTo>
                  <a:lnTo>
                    <a:pt x="784736" y="389889"/>
                  </a:lnTo>
                  <a:lnTo>
                    <a:pt x="774411" y="391159"/>
                  </a:lnTo>
                  <a:close/>
                </a:path>
                <a:path w="1102360" h="443230">
                  <a:moveTo>
                    <a:pt x="1075593" y="369569"/>
                  </a:moveTo>
                  <a:lnTo>
                    <a:pt x="996444" y="369569"/>
                  </a:lnTo>
                  <a:lnTo>
                    <a:pt x="1001141" y="368299"/>
                  </a:lnTo>
                  <a:lnTo>
                    <a:pt x="1005327" y="368299"/>
                  </a:lnTo>
                  <a:lnTo>
                    <a:pt x="1007281" y="367029"/>
                  </a:lnTo>
                  <a:lnTo>
                    <a:pt x="1009467" y="365759"/>
                  </a:lnTo>
                  <a:lnTo>
                    <a:pt x="1014303" y="363219"/>
                  </a:lnTo>
                  <a:lnTo>
                    <a:pt x="1018722" y="361949"/>
                  </a:lnTo>
                  <a:lnTo>
                    <a:pt x="1025140" y="359409"/>
                  </a:lnTo>
                  <a:lnTo>
                    <a:pt x="1028303" y="361949"/>
                  </a:lnTo>
                  <a:lnTo>
                    <a:pt x="1031047" y="363219"/>
                  </a:lnTo>
                  <a:lnTo>
                    <a:pt x="1069649" y="363219"/>
                  </a:lnTo>
                  <a:lnTo>
                    <a:pt x="1075928" y="367029"/>
                  </a:lnTo>
                  <a:lnTo>
                    <a:pt x="1075593" y="369569"/>
                  </a:lnTo>
                  <a:close/>
                </a:path>
                <a:path w="1102360" h="443230">
                  <a:moveTo>
                    <a:pt x="1069649" y="363219"/>
                  </a:moveTo>
                  <a:lnTo>
                    <a:pt x="1035791" y="363219"/>
                  </a:lnTo>
                  <a:lnTo>
                    <a:pt x="1038860" y="361949"/>
                  </a:lnTo>
                  <a:lnTo>
                    <a:pt x="1046302" y="360679"/>
                  </a:lnTo>
                  <a:lnTo>
                    <a:pt x="1055696" y="360679"/>
                  </a:lnTo>
                  <a:lnTo>
                    <a:pt x="1060812" y="359409"/>
                  </a:lnTo>
                  <a:lnTo>
                    <a:pt x="1067556" y="361949"/>
                  </a:lnTo>
                  <a:lnTo>
                    <a:pt x="1069649" y="363219"/>
                  </a:lnTo>
                  <a:close/>
                </a:path>
                <a:path w="1102360" h="443230">
                  <a:moveTo>
                    <a:pt x="1084129" y="379729"/>
                  </a:moveTo>
                  <a:lnTo>
                    <a:pt x="888823" y="379729"/>
                  </a:lnTo>
                  <a:lnTo>
                    <a:pt x="888358" y="375919"/>
                  </a:lnTo>
                  <a:lnTo>
                    <a:pt x="890358" y="373379"/>
                  </a:lnTo>
                  <a:lnTo>
                    <a:pt x="913379" y="373379"/>
                  </a:lnTo>
                  <a:lnTo>
                    <a:pt x="918030" y="372109"/>
                  </a:lnTo>
                  <a:lnTo>
                    <a:pt x="922588" y="372109"/>
                  </a:lnTo>
                  <a:lnTo>
                    <a:pt x="927239" y="370839"/>
                  </a:lnTo>
                  <a:lnTo>
                    <a:pt x="936680" y="365759"/>
                  </a:lnTo>
                  <a:lnTo>
                    <a:pt x="941610" y="367029"/>
                  </a:lnTo>
                  <a:lnTo>
                    <a:pt x="944726" y="368299"/>
                  </a:lnTo>
                  <a:lnTo>
                    <a:pt x="947070" y="370585"/>
                  </a:lnTo>
                  <a:lnTo>
                    <a:pt x="944912" y="374649"/>
                  </a:lnTo>
                  <a:lnTo>
                    <a:pt x="1078439" y="374649"/>
                  </a:lnTo>
                  <a:lnTo>
                    <a:pt x="1080579" y="375919"/>
                  </a:lnTo>
                  <a:lnTo>
                    <a:pt x="1083136" y="378459"/>
                  </a:lnTo>
                  <a:lnTo>
                    <a:pt x="1084129" y="379729"/>
                  </a:lnTo>
                  <a:close/>
                </a:path>
                <a:path w="1102360" h="443230">
                  <a:moveTo>
                    <a:pt x="1078439" y="374649"/>
                  </a:moveTo>
                  <a:lnTo>
                    <a:pt x="944912" y="374649"/>
                  </a:lnTo>
                  <a:lnTo>
                    <a:pt x="946959" y="372109"/>
                  </a:lnTo>
                  <a:lnTo>
                    <a:pt x="947331" y="370839"/>
                  </a:lnTo>
                  <a:lnTo>
                    <a:pt x="947070" y="370585"/>
                  </a:lnTo>
                  <a:lnTo>
                    <a:pt x="947610" y="369569"/>
                  </a:lnTo>
                  <a:lnTo>
                    <a:pt x="951424" y="367029"/>
                  </a:lnTo>
                  <a:lnTo>
                    <a:pt x="968074" y="367029"/>
                  </a:lnTo>
                  <a:lnTo>
                    <a:pt x="976724" y="365759"/>
                  </a:lnTo>
                  <a:lnTo>
                    <a:pt x="975050" y="370839"/>
                  </a:lnTo>
                  <a:lnTo>
                    <a:pt x="974725" y="373379"/>
                  </a:lnTo>
                  <a:lnTo>
                    <a:pt x="1076393" y="373379"/>
                  </a:lnTo>
                  <a:lnTo>
                    <a:pt x="1078439" y="374649"/>
                  </a:lnTo>
                  <a:close/>
                </a:path>
                <a:path w="1102360" h="443230">
                  <a:moveTo>
                    <a:pt x="1075090" y="373379"/>
                  </a:moveTo>
                  <a:lnTo>
                    <a:pt x="976585" y="373379"/>
                  </a:lnTo>
                  <a:lnTo>
                    <a:pt x="981143" y="369569"/>
                  </a:lnTo>
                  <a:lnTo>
                    <a:pt x="986026" y="368299"/>
                  </a:lnTo>
                  <a:lnTo>
                    <a:pt x="996444" y="369569"/>
                  </a:lnTo>
                  <a:lnTo>
                    <a:pt x="1075593" y="369569"/>
                  </a:lnTo>
                  <a:lnTo>
                    <a:pt x="1075090" y="373379"/>
                  </a:lnTo>
                  <a:close/>
                </a:path>
                <a:path w="1102360" h="443230">
                  <a:moveTo>
                    <a:pt x="944912" y="374649"/>
                  </a:moveTo>
                  <a:lnTo>
                    <a:pt x="947070" y="370585"/>
                  </a:lnTo>
                  <a:lnTo>
                    <a:pt x="947331" y="370839"/>
                  </a:lnTo>
                  <a:lnTo>
                    <a:pt x="946959" y="372109"/>
                  </a:lnTo>
                  <a:lnTo>
                    <a:pt x="944912" y="374649"/>
                  </a:lnTo>
                  <a:close/>
                </a:path>
                <a:path w="1102360" h="443230">
                  <a:moveTo>
                    <a:pt x="976585" y="373379"/>
                  </a:moveTo>
                  <a:lnTo>
                    <a:pt x="974725" y="373379"/>
                  </a:lnTo>
                  <a:lnTo>
                    <a:pt x="976864" y="370839"/>
                  </a:lnTo>
                  <a:lnTo>
                    <a:pt x="977143" y="370839"/>
                  </a:lnTo>
                  <a:lnTo>
                    <a:pt x="976585" y="373379"/>
                  </a:lnTo>
                  <a:close/>
                </a:path>
                <a:path w="1102360" h="443230">
                  <a:moveTo>
                    <a:pt x="850034" y="378459"/>
                  </a:moveTo>
                  <a:lnTo>
                    <a:pt x="848918" y="375919"/>
                  </a:lnTo>
                  <a:lnTo>
                    <a:pt x="849197" y="373379"/>
                  </a:lnTo>
                  <a:lnTo>
                    <a:pt x="852546" y="372109"/>
                  </a:lnTo>
                  <a:lnTo>
                    <a:pt x="853253" y="372109"/>
                  </a:lnTo>
                  <a:lnTo>
                    <a:pt x="853848" y="374649"/>
                  </a:lnTo>
                  <a:lnTo>
                    <a:pt x="852825" y="377189"/>
                  </a:lnTo>
                  <a:lnTo>
                    <a:pt x="850034" y="378459"/>
                  </a:lnTo>
                  <a:close/>
                </a:path>
                <a:path w="1102360" h="443230">
                  <a:moveTo>
                    <a:pt x="888520" y="378459"/>
                  </a:moveTo>
                  <a:lnTo>
                    <a:pt x="850034" y="378459"/>
                  </a:lnTo>
                  <a:lnTo>
                    <a:pt x="852825" y="377189"/>
                  </a:lnTo>
                  <a:lnTo>
                    <a:pt x="853848" y="374649"/>
                  </a:lnTo>
                  <a:lnTo>
                    <a:pt x="853253" y="372109"/>
                  </a:lnTo>
                  <a:lnTo>
                    <a:pt x="855615" y="372109"/>
                  </a:lnTo>
                  <a:lnTo>
                    <a:pt x="860080" y="373379"/>
                  </a:lnTo>
                  <a:lnTo>
                    <a:pt x="862220" y="374649"/>
                  </a:lnTo>
                  <a:lnTo>
                    <a:pt x="887614" y="374649"/>
                  </a:lnTo>
                  <a:lnTo>
                    <a:pt x="888520" y="378459"/>
                  </a:lnTo>
                  <a:close/>
                </a:path>
                <a:path w="1102360" h="443230">
                  <a:moveTo>
                    <a:pt x="887614" y="374649"/>
                  </a:moveTo>
                  <a:lnTo>
                    <a:pt x="869847" y="374649"/>
                  </a:lnTo>
                  <a:lnTo>
                    <a:pt x="874870" y="373379"/>
                  </a:lnTo>
                  <a:lnTo>
                    <a:pt x="881567" y="373379"/>
                  </a:lnTo>
                  <a:lnTo>
                    <a:pt x="885195" y="372109"/>
                  </a:lnTo>
                  <a:lnTo>
                    <a:pt x="887614" y="374649"/>
                  </a:lnTo>
                  <a:close/>
                </a:path>
                <a:path w="1102360" h="443230">
                  <a:moveTo>
                    <a:pt x="1078718" y="396239"/>
                  </a:moveTo>
                  <a:lnTo>
                    <a:pt x="1077509" y="394969"/>
                  </a:lnTo>
                  <a:lnTo>
                    <a:pt x="1077416" y="393699"/>
                  </a:lnTo>
                  <a:lnTo>
                    <a:pt x="1079462" y="389889"/>
                  </a:lnTo>
                  <a:lnTo>
                    <a:pt x="1080718" y="388619"/>
                  </a:lnTo>
                  <a:lnTo>
                    <a:pt x="1082206" y="389889"/>
                  </a:lnTo>
                  <a:lnTo>
                    <a:pt x="1083788" y="389889"/>
                  </a:lnTo>
                  <a:lnTo>
                    <a:pt x="1085508" y="391159"/>
                  </a:lnTo>
                  <a:lnTo>
                    <a:pt x="1085690" y="391408"/>
                  </a:lnTo>
                  <a:lnTo>
                    <a:pt x="1084578" y="393699"/>
                  </a:lnTo>
                  <a:lnTo>
                    <a:pt x="1078718" y="396239"/>
                  </a:lnTo>
                  <a:close/>
                </a:path>
                <a:path w="1102360" h="443230">
                  <a:moveTo>
                    <a:pt x="1085690" y="391408"/>
                  </a:moveTo>
                  <a:lnTo>
                    <a:pt x="1085508" y="391159"/>
                  </a:lnTo>
                  <a:lnTo>
                    <a:pt x="1083788" y="389889"/>
                  </a:lnTo>
                  <a:lnTo>
                    <a:pt x="1082206" y="389889"/>
                  </a:lnTo>
                  <a:lnTo>
                    <a:pt x="1080718" y="388619"/>
                  </a:lnTo>
                  <a:lnTo>
                    <a:pt x="1087043" y="388619"/>
                  </a:lnTo>
                  <a:lnTo>
                    <a:pt x="1085690" y="391408"/>
                  </a:lnTo>
                  <a:close/>
                </a:path>
                <a:path w="1102360" h="443230">
                  <a:moveTo>
                    <a:pt x="806921" y="431799"/>
                  </a:moveTo>
                  <a:lnTo>
                    <a:pt x="804270" y="431799"/>
                  </a:lnTo>
                  <a:lnTo>
                    <a:pt x="802316" y="429259"/>
                  </a:lnTo>
                  <a:lnTo>
                    <a:pt x="800549" y="426719"/>
                  </a:lnTo>
                  <a:lnTo>
                    <a:pt x="799665" y="422909"/>
                  </a:lnTo>
                  <a:lnTo>
                    <a:pt x="799572" y="419099"/>
                  </a:lnTo>
                  <a:lnTo>
                    <a:pt x="798735" y="416559"/>
                  </a:lnTo>
                  <a:lnTo>
                    <a:pt x="797386" y="415289"/>
                  </a:lnTo>
                  <a:lnTo>
                    <a:pt x="795340" y="414019"/>
                  </a:lnTo>
                  <a:lnTo>
                    <a:pt x="793387" y="412749"/>
                  </a:lnTo>
                  <a:lnTo>
                    <a:pt x="791526" y="410209"/>
                  </a:lnTo>
                  <a:lnTo>
                    <a:pt x="789759" y="406399"/>
                  </a:lnTo>
                  <a:lnTo>
                    <a:pt x="788364" y="402589"/>
                  </a:lnTo>
                  <a:lnTo>
                    <a:pt x="788131" y="400049"/>
                  </a:lnTo>
                  <a:lnTo>
                    <a:pt x="789061" y="400049"/>
                  </a:lnTo>
                  <a:lnTo>
                    <a:pt x="789992" y="398779"/>
                  </a:lnTo>
                  <a:lnTo>
                    <a:pt x="787806" y="398779"/>
                  </a:lnTo>
                  <a:lnTo>
                    <a:pt x="784922" y="394969"/>
                  </a:lnTo>
                  <a:lnTo>
                    <a:pt x="784550" y="391159"/>
                  </a:lnTo>
                  <a:lnTo>
                    <a:pt x="786689" y="391159"/>
                  </a:lnTo>
                  <a:lnTo>
                    <a:pt x="788829" y="389889"/>
                  </a:lnTo>
                  <a:lnTo>
                    <a:pt x="1079462" y="389889"/>
                  </a:lnTo>
                  <a:lnTo>
                    <a:pt x="1077416" y="393699"/>
                  </a:lnTo>
                  <a:lnTo>
                    <a:pt x="1077509" y="394969"/>
                  </a:lnTo>
                  <a:lnTo>
                    <a:pt x="1078718" y="396239"/>
                  </a:lnTo>
                  <a:lnTo>
                    <a:pt x="1089508" y="396239"/>
                  </a:lnTo>
                  <a:lnTo>
                    <a:pt x="1089787" y="397509"/>
                  </a:lnTo>
                  <a:lnTo>
                    <a:pt x="1089043" y="400049"/>
                  </a:lnTo>
                  <a:lnTo>
                    <a:pt x="1089973" y="403859"/>
                  </a:lnTo>
                  <a:lnTo>
                    <a:pt x="1088392" y="407669"/>
                  </a:lnTo>
                  <a:lnTo>
                    <a:pt x="1080299" y="414019"/>
                  </a:lnTo>
                  <a:lnTo>
                    <a:pt x="1076532" y="416559"/>
                  </a:lnTo>
                  <a:lnTo>
                    <a:pt x="1069463" y="419099"/>
                  </a:lnTo>
                  <a:lnTo>
                    <a:pt x="1053045" y="419099"/>
                  </a:lnTo>
                  <a:lnTo>
                    <a:pt x="1050813" y="421639"/>
                  </a:lnTo>
                  <a:lnTo>
                    <a:pt x="930309" y="421639"/>
                  </a:lnTo>
                  <a:lnTo>
                    <a:pt x="929006" y="424179"/>
                  </a:lnTo>
                  <a:lnTo>
                    <a:pt x="927797" y="425449"/>
                  </a:lnTo>
                  <a:lnTo>
                    <a:pt x="927937" y="426719"/>
                  </a:lnTo>
                  <a:lnTo>
                    <a:pt x="908636" y="426719"/>
                  </a:lnTo>
                  <a:lnTo>
                    <a:pt x="909101" y="429259"/>
                  </a:lnTo>
                  <a:lnTo>
                    <a:pt x="909357" y="429546"/>
                  </a:lnTo>
                  <a:lnTo>
                    <a:pt x="908961" y="430529"/>
                  </a:lnTo>
                  <a:lnTo>
                    <a:pt x="808037" y="430529"/>
                  </a:lnTo>
                  <a:lnTo>
                    <a:pt x="806921" y="431799"/>
                  </a:lnTo>
                  <a:close/>
                </a:path>
                <a:path w="1102360" h="443230">
                  <a:moveTo>
                    <a:pt x="1089508" y="396239"/>
                  </a:moveTo>
                  <a:lnTo>
                    <a:pt x="1078718" y="396239"/>
                  </a:lnTo>
                  <a:lnTo>
                    <a:pt x="1084578" y="393699"/>
                  </a:lnTo>
                  <a:lnTo>
                    <a:pt x="1085690" y="391408"/>
                  </a:lnTo>
                  <a:lnTo>
                    <a:pt x="1087369" y="393699"/>
                  </a:lnTo>
                  <a:lnTo>
                    <a:pt x="1089229" y="394969"/>
                  </a:lnTo>
                  <a:lnTo>
                    <a:pt x="1089508" y="396239"/>
                  </a:lnTo>
                  <a:close/>
                </a:path>
                <a:path w="1102360" h="443230">
                  <a:moveTo>
                    <a:pt x="1056766" y="421639"/>
                  </a:moveTo>
                  <a:lnTo>
                    <a:pt x="1054069" y="421639"/>
                  </a:lnTo>
                  <a:lnTo>
                    <a:pt x="1053045" y="419099"/>
                  </a:lnTo>
                  <a:lnTo>
                    <a:pt x="1069463" y="419099"/>
                  </a:lnTo>
                  <a:lnTo>
                    <a:pt x="1065510" y="420369"/>
                  </a:lnTo>
                  <a:lnTo>
                    <a:pt x="1061138" y="420369"/>
                  </a:lnTo>
                  <a:lnTo>
                    <a:pt x="1056766" y="421639"/>
                  </a:lnTo>
                  <a:close/>
                </a:path>
                <a:path w="1102360" h="443230">
                  <a:moveTo>
                    <a:pt x="930468" y="428880"/>
                  </a:moveTo>
                  <a:lnTo>
                    <a:pt x="927937" y="426719"/>
                  </a:lnTo>
                  <a:lnTo>
                    <a:pt x="927883" y="425360"/>
                  </a:lnTo>
                  <a:lnTo>
                    <a:pt x="929006" y="424179"/>
                  </a:lnTo>
                  <a:lnTo>
                    <a:pt x="930309" y="421639"/>
                  </a:lnTo>
                  <a:lnTo>
                    <a:pt x="931378" y="421639"/>
                  </a:lnTo>
                  <a:lnTo>
                    <a:pt x="932215" y="424179"/>
                  </a:lnTo>
                  <a:lnTo>
                    <a:pt x="933053" y="425449"/>
                  </a:lnTo>
                  <a:lnTo>
                    <a:pt x="931425" y="427989"/>
                  </a:lnTo>
                  <a:lnTo>
                    <a:pt x="930468" y="428880"/>
                  </a:lnTo>
                  <a:close/>
                </a:path>
                <a:path w="1102360" h="443230">
                  <a:moveTo>
                    <a:pt x="939331" y="429259"/>
                  </a:moveTo>
                  <a:lnTo>
                    <a:pt x="930913" y="429259"/>
                  </a:lnTo>
                  <a:lnTo>
                    <a:pt x="930468" y="428880"/>
                  </a:lnTo>
                  <a:lnTo>
                    <a:pt x="931425" y="427989"/>
                  </a:lnTo>
                  <a:lnTo>
                    <a:pt x="933053" y="425449"/>
                  </a:lnTo>
                  <a:lnTo>
                    <a:pt x="932215" y="424179"/>
                  </a:lnTo>
                  <a:lnTo>
                    <a:pt x="931378" y="421639"/>
                  </a:lnTo>
                  <a:lnTo>
                    <a:pt x="1050813" y="421639"/>
                  </a:lnTo>
                  <a:lnTo>
                    <a:pt x="1049697" y="422909"/>
                  </a:lnTo>
                  <a:lnTo>
                    <a:pt x="961004" y="422909"/>
                  </a:lnTo>
                  <a:lnTo>
                    <a:pt x="960958" y="425449"/>
                  </a:lnTo>
                  <a:lnTo>
                    <a:pt x="959284" y="426719"/>
                  </a:lnTo>
                  <a:lnTo>
                    <a:pt x="945750" y="426719"/>
                  </a:lnTo>
                  <a:lnTo>
                    <a:pt x="942029" y="427989"/>
                  </a:lnTo>
                  <a:lnTo>
                    <a:pt x="939331" y="429259"/>
                  </a:lnTo>
                  <a:close/>
                </a:path>
                <a:path w="1102360" h="443230">
                  <a:moveTo>
                    <a:pt x="961076" y="425360"/>
                  </a:moveTo>
                  <a:lnTo>
                    <a:pt x="961004" y="422909"/>
                  </a:lnTo>
                  <a:lnTo>
                    <a:pt x="961516" y="422909"/>
                  </a:lnTo>
                  <a:lnTo>
                    <a:pt x="962632" y="424179"/>
                  </a:lnTo>
                  <a:lnTo>
                    <a:pt x="961076" y="425360"/>
                  </a:lnTo>
                  <a:close/>
                </a:path>
                <a:path w="1102360" h="443230">
                  <a:moveTo>
                    <a:pt x="965469" y="429259"/>
                  </a:moveTo>
                  <a:lnTo>
                    <a:pt x="961190" y="429259"/>
                  </a:lnTo>
                  <a:lnTo>
                    <a:pt x="961076" y="425360"/>
                  </a:lnTo>
                  <a:lnTo>
                    <a:pt x="962632" y="424179"/>
                  </a:lnTo>
                  <a:lnTo>
                    <a:pt x="961516" y="422909"/>
                  </a:lnTo>
                  <a:lnTo>
                    <a:pt x="1049697" y="422909"/>
                  </a:lnTo>
                  <a:lnTo>
                    <a:pt x="1044767" y="425449"/>
                  </a:lnTo>
                  <a:lnTo>
                    <a:pt x="1038256" y="427989"/>
                  </a:lnTo>
                  <a:lnTo>
                    <a:pt x="973934" y="427989"/>
                  </a:lnTo>
                  <a:lnTo>
                    <a:pt x="965469" y="429259"/>
                  </a:lnTo>
                  <a:close/>
                </a:path>
                <a:path w="1102360" h="443230">
                  <a:moveTo>
                    <a:pt x="909357" y="429546"/>
                  </a:moveTo>
                  <a:lnTo>
                    <a:pt x="909101" y="429259"/>
                  </a:lnTo>
                  <a:lnTo>
                    <a:pt x="908636" y="426719"/>
                  </a:lnTo>
                  <a:lnTo>
                    <a:pt x="909348" y="428880"/>
                  </a:lnTo>
                  <a:lnTo>
                    <a:pt x="909357" y="429546"/>
                  </a:lnTo>
                  <a:close/>
                </a:path>
                <a:path w="1102360" h="443230">
                  <a:moveTo>
                    <a:pt x="911380" y="431799"/>
                  </a:moveTo>
                  <a:lnTo>
                    <a:pt x="909357" y="429546"/>
                  </a:lnTo>
                  <a:lnTo>
                    <a:pt x="909348" y="428880"/>
                  </a:lnTo>
                  <a:lnTo>
                    <a:pt x="908636" y="426719"/>
                  </a:lnTo>
                  <a:lnTo>
                    <a:pt x="927937" y="426719"/>
                  </a:lnTo>
                  <a:lnTo>
                    <a:pt x="930468" y="428880"/>
                  </a:lnTo>
                  <a:lnTo>
                    <a:pt x="928696" y="430529"/>
                  </a:lnTo>
                  <a:lnTo>
                    <a:pt x="915472" y="430529"/>
                  </a:lnTo>
                  <a:lnTo>
                    <a:pt x="911380" y="431799"/>
                  </a:lnTo>
                  <a:close/>
                </a:path>
                <a:path w="1102360" h="443230">
                  <a:moveTo>
                    <a:pt x="955237" y="427989"/>
                  </a:moveTo>
                  <a:lnTo>
                    <a:pt x="950493" y="427989"/>
                  </a:lnTo>
                  <a:lnTo>
                    <a:pt x="945750" y="426719"/>
                  </a:lnTo>
                  <a:lnTo>
                    <a:pt x="959284" y="426719"/>
                  </a:lnTo>
                  <a:lnTo>
                    <a:pt x="955237" y="427989"/>
                  </a:lnTo>
                  <a:close/>
                </a:path>
                <a:path w="1102360" h="443230">
                  <a:moveTo>
                    <a:pt x="1025047" y="430529"/>
                  </a:moveTo>
                  <a:lnTo>
                    <a:pt x="1013373" y="430529"/>
                  </a:lnTo>
                  <a:lnTo>
                    <a:pt x="1009281" y="429259"/>
                  </a:lnTo>
                  <a:lnTo>
                    <a:pt x="976027" y="429259"/>
                  </a:lnTo>
                  <a:lnTo>
                    <a:pt x="974771" y="427989"/>
                  </a:lnTo>
                  <a:lnTo>
                    <a:pt x="1038256" y="427989"/>
                  </a:lnTo>
                  <a:lnTo>
                    <a:pt x="1031837" y="429259"/>
                  </a:lnTo>
                  <a:lnTo>
                    <a:pt x="1025047" y="430529"/>
                  </a:lnTo>
                  <a:close/>
                </a:path>
                <a:path w="1102360" h="443230">
                  <a:moveTo>
                    <a:pt x="1000676" y="430529"/>
                  </a:moveTo>
                  <a:lnTo>
                    <a:pt x="979468" y="430529"/>
                  </a:lnTo>
                  <a:lnTo>
                    <a:pt x="977701" y="429259"/>
                  </a:lnTo>
                  <a:lnTo>
                    <a:pt x="1006444" y="429259"/>
                  </a:lnTo>
                  <a:lnTo>
                    <a:pt x="1000676" y="430529"/>
                  </a:lnTo>
                  <a:close/>
                </a:path>
                <a:path w="1102360" h="443230">
                  <a:moveTo>
                    <a:pt x="802875" y="441959"/>
                  </a:moveTo>
                  <a:lnTo>
                    <a:pt x="806688" y="434339"/>
                  </a:lnTo>
                  <a:lnTo>
                    <a:pt x="808037" y="430529"/>
                  </a:lnTo>
                  <a:lnTo>
                    <a:pt x="907101" y="430529"/>
                  </a:lnTo>
                  <a:lnTo>
                    <a:pt x="905240" y="431799"/>
                  </a:lnTo>
                  <a:lnTo>
                    <a:pt x="890637" y="431799"/>
                  </a:lnTo>
                  <a:lnTo>
                    <a:pt x="890637" y="433069"/>
                  </a:lnTo>
                  <a:lnTo>
                    <a:pt x="890265" y="433069"/>
                  </a:lnTo>
                  <a:lnTo>
                    <a:pt x="889520" y="434339"/>
                  </a:lnTo>
                  <a:lnTo>
                    <a:pt x="888869" y="435609"/>
                  </a:lnTo>
                  <a:lnTo>
                    <a:pt x="874917" y="435609"/>
                  </a:lnTo>
                  <a:lnTo>
                    <a:pt x="873056" y="436879"/>
                  </a:lnTo>
                  <a:lnTo>
                    <a:pt x="857522" y="436879"/>
                  </a:lnTo>
                  <a:lnTo>
                    <a:pt x="851755" y="438149"/>
                  </a:lnTo>
                  <a:lnTo>
                    <a:pt x="848655" y="439419"/>
                  </a:lnTo>
                  <a:lnTo>
                    <a:pt x="811897" y="439419"/>
                  </a:lnTo>
                  <a:lnTo>
                    <a:pt x="802875" y="441959"/>
                  </a:lnTo>
                  <a:close/>
                </a:path>
                <a:path w="1102360" h="443230">
                  <a:moveTo>
                    <a:pt x="927332" y="431799"/>
                  </a:moveTo>
                  <a:lnTo>
                    <a:pt x="923518" y="430529"/>
                  </a:lnTo>
                  <a:lnTo>
                    <a:pt x="928696" y="430529"/>
                  </a:lnTo>
                  <a:lnTo>
                    <a:pt x="927332" y="431799"/>
                  </a:lnTo>
                  <a:close/>
                </a:path>
                <a:path w="1102360" h="443230">
                  <a:moveTo>
                    <a:pt x="987189" y="433069"/>
                  </a:moveTo>
                  <a:lnTo>
                    <a:pt x="982631" y="430529"/>
                  </a:lnTo>
                  <a:lnTo>
                    <a:pt x="990258" y="430529"/>
                  </a:lnTo>
                  <a:lnTo>
                    <a:pt x="987189" y="433069"/>
                  </a:lnTo>
                  <a:close/>
                </a:path>
                <a:path w="1102360" h="443230">
                  <a:moveTo>
                    <a:pt x="895055" y="436879"/>
                  </a:moveTo>
                  <a:lnTo>
                    <a:pt x="891567" y="436879"/>
                  </a:lnTo>
                  <a:lnTo>
                    <a:pt x="890823" y="431799"/>
                  </a:lnTo>
                  <a:lnTo>
                    <a:pt x="905240" y="431799"/>
                  </a:lnTo>
                  <a:lnTo>
                    <a:pt x="903427" y="433069"/>
                  </a:lnTo>
                  <a:lnTo>
                    <a:pt x="901659" y="434339"/>
                  </a:lnTo>
                  <a:lnTo>
                    <a:pt x="895055" y="436879"/>
                  </a:lnTo>
                  <a:close/>
                </a:path>
                <a:path w="1102360" h="443230">
                  <a:moveTo>
                    <a:pt x="887009" y="436879"/>
                  </a:moveTo>
                  <a:lnTo>
                    <a:pt x="881893" y="436879"/>
                  </a:lnTo>
                  <a:lnTo>
                    <a:pt x="880312" y="435609"/>
                  </a:lnTo>
                  <a:lnTo>
                    <a:pt x="888869" y="435609"/>
                  </a:lnTo>
                  <a:lnTo>
                    <a:pt x="887009" y="436879"/>
                  </a:lnTo>
                  <a:close/>
                </a:path>
                <a:path w="1102360" h="443230">
                  <a:moveTo>
                    <a:pt x="871196" y="438149"/>
                  </a:moveTo>
                  <a:lnTo>
                    <a:pt x="864406" y="438149"/>
                  </a:lnTo>
                  <a:lnTo>
                    <a:pt x="857522" y="436879"/>
                  </a:lnTo>
                  <a:lnTo>
                    <a:pt x="873056" y="436879"/>
                  </a:lnTo>
                  <a:lnTo>
                    <a:pt x="871196" y="438149"/>
                  </a:lnTo>
                  <a:close/>
                </a:path>
                <a:path w="1102360" h="443230">
                  <a:moveTo>
                    <a:pt x="836686" y="443229"/>
                  </a:moveTo>
                  <a:lnTo>
                    <a:pt x="821292" y="443229"/>
                  </a:lnTo>
                  <a:lnTo>
                    <a:pt x="817385" y="439419"/>
                  </a:lnTo>
                  <a:lnTo>
                    <a:pt x="848655" y="439419"/>
                  </a:lnTo>
                  <a:lnTo>
                    <a:pt x="842454" y="441959"/>
                  </a:lnTo>
                  <a:lnTo>
                    <a:pt x="836686" y="44322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83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183" y="427900"/>
              <a:ext cx="190500" cy="723900"/>
            </a:xfrm>
            <a:custGeom>
              <a:avLst/>
              <a:gdLst/>
              <a:ahLst/>
              <a:cxnLst/>
              <a:rect l="l" t="t" r="r" b="b"/>
              <a:pathLst>
                <a:path w="190500" h="723900">
                  <a:moveTo>
                    <a:pt x="1905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2507" y="598544"/>
              <a:ext cx="174966" cy="1614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76683" y="427900"/>
              <a:ext cx="1524000" cy="723900"/>
            </a:xfrm>
            <a:custGeom>
              <a:avLst/>
              <a:gdLst/>
              <a:ahLst/>
              <a:cxnLst/>
              <a:rect l="l" t="t" r="r" b="b"/>
              <a:pathLst>
                <a:path w="1524000" h="723900">
                  <a:moveTo>
                    <a:pt x="15240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6591" y="591288"/>
              <a:ext cx="1574165" cy="433070"/>
            </a:xfrm>
            <a:custGeom>
              <a:avLst/>
              <a:gdLst/>
              <a:ahLst/>
              <a:cxnLst/>
              <a:rect l="l" t="t" r="r" b="b"/>
              <a:pathLst>
                <a:path w="1574164" h="433069">
                  <a:moveTo>
                    <a:pt x="50787" y="167639"/>
                  </a:moveTo>
                  <a:lnTo>
                    <a:pt x="50787" y="158749"/>
                  </a:lnTo>
                  <a:lnTo>
                    <a:pt x="47625" y="151129"/>
                  </a:lnTo>
                  <a:lnTo>
                    <a:pt x="41299" y="146049"/>
                  </a:lnTo>
                  <a:lnTo>
                    <a:pt x="41299" y="139699"/>
                  </a:lnTo>
                  <a:lnTo>
                    <a:pt x="39625" y="134619"/>
                  </a:lnTo>
                  <a:lnTo>
                    <a:pt x="36276" y="132079"/>
                  </a:lnTo>
                  <a:lnTo>
                    <a:pt x="36160" y="126999"/>
                  </a:lnTo>
                  <a:lnTo>
                    <a:pt x="36044" y="125729"/>
                  </a:lnTo>
                  <a:lnTo>
                    <a:pt x="35579" y="124459"/>
                  </a:lnTo>
                  <a:lnTo>
                    <a:pt x="35207" y="123189"/>
                  </a:lnTo>
                  <a:lnTo>
                    <a:pt x="34556" y="123189"/>
                  </a:lnTo>
                  <a:lnTo>
                    <a:pt x="33625" y="120649"/>
                  </a:lnTo>
                  <a:lnTo>
                    <a:pt x="32788" y="119379"/>
                  </a:lnTo>
                  <a:lnTo>
                    <a:pt x="31812" y="118109"/>
                  </a:lnTo>
                  <a:lnTo>
                    <a:pt x="29021" y="111759"/>
                  </a:lnTo>
                  <a:lnTo>
                    <a:pt x="29021" y="109219"/>
                  </a:lnTo>
                  <a:lnTo>
                    <a:pt x="26416" y="104139"/>
                  </a:lnTo>
                  <a:lnTo>
                    <a:pt x="25533" y="101599"/>
                  </a:lnTo>
                  <a:lnTo>
                    <a:pt x="27207" y="99059"/>
                  </a:lnTo>
                  <a:lnTo>
                    <a:pt x="24184" y="97789"/>
                  </a:lnTo>
                  <a:lnTo>
                    <a:pt x="17301" y="97789"/>
                  </a:lnTo>
                  <a:lnTo>
                    <a:pt x="19998" y="91439"/>
                  </a:lnTo>
                  <a:lnTo>
                    <a:pt x="20928" y="87629"/>
                  </a:lnTo>
                  <a:lnTo>
                    <a:pt x="15115" y="69849"/>
                  </a:lnTo>
                  <a:lnTo>
                    <a:pt x="15394" y="66039"/>
                  </a:lnTo>
                  <a:lnTo>
                    <a:pt x="14324" y="63499"/>
                  </a:lnTo>
                  <a:lnTo>
                    <a:pt x="11999" y="60959"/>
                  </a:lnTo>
                  <a:lnTo>
                    <a:pt x="9301" y="52069"/>
                  </a:lnTo>
                  <a:lnTo>
                    <a:pt x="6650" y="45719"/>
                  </a:lnTo>
                  <a:lnTo>
                    <a:pt x="4046" y="41909"/>
                  </a:lnTo>
                  <a:lnTo>
                    <a:pt x="1348" y="36829"/>
                  </a:lnTo>
                  <a:lnTo>
                    <a:pt x="0" y="31749"/>
                  </a:lnTo>
                  <a:lnTo>
                    <a:pt x="0" y="13969"/>
                  </a:lnTo>
                  <a:lnTo>
                    <a:pt x="3348" y="6349"/>
                  </a:lnTo>
                  <a:lnTo>
                    <a:pt x="16650" y="1269"/>
                  </a:lnTo>
                  <a:lnTo>
                    <a:pt x="23533" y="0"/>
                  </a:lnTo>
                  <a:lnTo>
                    <a:pt x="39160" y="0"/>
                  </a:lnTo>
                  <a:lnTo>
                    <a:pt x="41299" y="2539"/>
                  </a:lnTo>
                  <a:lnTo>
                    <a:pt x="43532" y="5079"/>
                  </a:lnTo>
                  <a:lnTo>
                    <a:pt x="50012" y="5079"/>
                  </a:lnTo>
                  <a:lnTo>
                    <a:pt x="51810" y="7619"/>
                  </a:lnTo>
                  <a:lnTo>
                    <a:pt x="53438" y="10159"/>
                  </a:lnTo>
                  <a:lnTo>
                    <a:pt x="54554" y="12699"/>
                  </a:lnTo>
                  <a:lnTo>
                    <a:pt x="55066" y="13969"/>
                  </a:lnTo>
                  <a:lnTo>
                    <a:pt x="55717" y="15239"/>
                  </a:lnTo>
                  <a:lnTo>
                    <a:pt x="56182" y="15239"/>
                  </a:lnTo>
                  <a:lnTo>
                    <a:pt x="57670" y="16509"/>
                  </a:lnTo>
                  <a:lnTo>
                    <a:pt x="58601" y="17779"/>
                  </a:lnTo>
                  <a:lnTo>
                    <a:pt x="59717" y="19049"/>
                  </a:lnTo>
                  <a:lnTo>
                    <a:pt x="61670" y="21589"/>
                  </a:lnTo>
                  <a:lnTo>
                    <a:pt x="63624" y="25399"/>
                  </a:lnTo>
                  <a:lnTo>
                    <a:pt x="64368" y="27939"/>
                  </a:lnTo>
                  <a:lnTo>
                    <a:pt x="66042" y="29209"/>
                  </a:lnTo>
                  <a:lnTo>
                    <a:pt x="68646" y="30479"/>
                  </a:lnTo>
                  <a:lnTo>
                    <a:pt x="70135" y="36829"/>
                  </a:lnTo>
                  <a:lnTo>
                    <a:pt x="70879" y="40639"/>
                  </a:lnTo>
                  <a:lnTo>
                    <a:pt x="70879" y="45719"/>
                  </a:lnTo>
                  <a:lnTo>
                    <a:pt x="71763" y="46989"/>
                  </a:lnTo>
                  <a:lnTo>
                    <a:pt x="73530" y="48259"/>
                  </a:lnTo>
                  <a:lnTo>
                    <a:pt x="77158" y="59689"/>
                  </a:lnTo>
                  <a:lnTo>
                    <a:pt x="76879" y="63499"/>
                  </a:lnTo>
                  <a:lnTo>
                    <a:pt x="77623" y="66039"/>
                  </a:lnTo>
                  <a:lnTo>
                    <a:pt x="79390" y="68579"/>
                  </a:lnTo>
                  <a:lnTo>
                    <a:pt x="81250" y="69849"/>
                  </a:lnTo>
                  <a:lnTo>
                    <a:pt x="82599" y="72389"/>
                  </a:lnTo>
                  <a:lnTo>
                    <a:pt x="83436" y="74929"/>
                  </a:lnTo>
                  <a:lnTo>
                    <a:pt x="85018" y="77469"/>
                  </a:lnTo>
                  <a:lnTo>
                    <a:pt x="86320" y="80009"/>
                  </a:lnTo>
                  <a:lnTo>
                    <a:pt x="87343" y="83819"/>
                  </a:lnTo>
                  <a:lnTo>
                    <a:pt x="88337" y="86288"/>
                  </a:lnTo>
                  <a:lnTo>
                    <a:pt x="88273" y="87629"/>
                  </a:lnTo>
                  <a:lnTo>
                    <a:pt x="88180" y="88899"/>
                  </a:lnTo>
                  <a:lnTo>
                    <a:pt x="86785" y="90169"/>
                  </a:lnTo>
                  <a:lnTo>
                    <a:pt x="90506" y="90169"/>
                  </a:lnTo>
                  <a:lnTo>
                    <a:pt x="90413" y="93979"/>
                  </a:lnTo>
                  <a:lnTo>
                    <a:pt x="97110" y="93979"/>
                  </a:lnTo>
                  <a:lnTo>
                    <a:pt x="98095" y="101599"/>
                  </a:lnTo>
                  <a:lnTo>
                    <a:pt x="99656" y="107949"/>
                  </a:lnTo>
                  <a:lnTo>
                    <a:pt x="101793" y="114299"/>
                  </a:lnTo>
                  <a:lnTo>
                    <a:pt x="104505" y="119379"/>
                  </a:lnTo>
                  <a:lnTo>
                    <a:pt x="105156" y="123189"/>
                  </a:lnTo>
                  <a:lnTo>
                    <a:pt x="105481" y="125729"/>
                  </a:lnTo>
                  <a:lnTo>
                    <a:pt x="105481" y="129539"/>
                  </a:lnTo>
                  <a:lnTo>
                    <a:pt x="105342" y="129539"/>
                  </a:lnTo>
                  <a:lnTo>
                    <a:pt x="108784" y="132079"/>
                  </a:lnTo>
                  <a:lnTo>
                    <a:pt x="109993" y="134619"/>
                  </a:lnTo>
                  <a:lnTo>
                    <a:pt x="107946" y="139699"/>
                  </a:lnTo>
                  <a:lnTo>
                    <a:pt x="110807" y="139699"/>
                  </a:lnTo>
                  <a:lnTo>
                    <a:pt x="113388" y="143509"/>
                  </a:lnTo>
                  <a:lnTo>
                    <a:pt x="115295" y="147319"/>
                  </a:lnTo>
                  <a:lnTo>
                    <a:pt x="115667" y="149859"/>
                  </a:lnTo>
                  <a:lnTo>
                    <a:pt x="116132" y="152399"/>
                  </a:lnTo>
                  <a:lnTo>
                    <a:pt x="117062" y="154939"/>
                  </a:lnTo>
                  <a:lnTo>
                    <a:pt x="119248" y="156209"/>
                  </a:lnTo>
                  <a:lnTo>
                    <a:pt x="120690" y="157479"/>
                  </a:lnTo>
                  <a:lnTo>
                    <a:pt x="122643" y="161289"/>
                  </a:lnTo>
                  <a:lnTo>
                    <a:pt x="124317" y="166369"/>
                  </a:lnTo>
                  <a:lnTo>
                    <a:pt x="55531" y="166369"/>
                  </a:lnTo>
                  <a:lnTo>
                    <a:pt x="50787" y="167639"/>
                  </a:lnTo>
                  <a:close/>
                </a:path>
                <a:path w="1574164" h="433069">
                  <a:moveTo>
                    <a:pt x="605963" y="21589"/>
                  </a:moveTo>
                  <a:lnTo>
                    <a:pt x="547920" y="21589"/>
                  </a:lnTo>
                  <a:lnTo>
                    <a:pt x="544571" y="16509"/>
                  </a:lnTo>
                  <a:lnTo>
                    <a:pt x="544803" y="13969"/>
                  </a:lnTo>
                  <a:lnTo>
                    <a:pt x="546943" y="12699"/>
                  </a:lnTo>
                  <a:lnTo>
                    <a:pt x="549454" y="7619"/>
                  </a:lnTo>
                  <a:lnTo>
                    <a:pt x="553268" y="5079"/>
                  </a:lnTo>
                  <a:lnTo>
                    <a:pt x="558384" y="2539"/>
                  </a:lnTo>
                  <a:lnTo>
                    <a:pt x="568662" y="0"/>
                  </a:lnTo>
                  <a:lnTo>
                    <a:pt x="583452" y="0"/>
                  </a:lnTo>
                  <a:lnTo>
                    <a:pt x="588382" y="2539"/>
                  </a:lnTo>
                  <a:lnTo>
                    <a:pt x="593312" y="3809"/>
                  </a:lnTo>
                  <a:lnTo>
                    <a:pt x="598428" y="6349"/>
                  </a:lnTo>
                  <a:lnTo>
                    <a:pt x="603730" y="10159"/>
                  </a:lnTo>
                  <a:lnTo>
                    <a:pt x="604846" y="16509"/>
                  </a:lnTo>
                  <a:lnTo>
                    <a:pt x="605963" y="21589"/>
                  </a:lnTo>
                  <a:close/>
                </a:path>
                <a:path w="1574164" h="433069">
                  <a:moveTo>
                    <a:pt x="821109" y="5079"/>
                  </a:moveTo>
                  <a:lnTo>
                    <a:pt x="792646" y="5079"/>
                  </a:lnTo>
                  <a:lnTo>
                    <a:pt x="793994" y="3809"/>
                  </a:lnTo>
                  <a:lnTo>
                    <a:pt x="796692" y="2539"/>
                  </a:lnTo>
                  <a:lnTo>
                    <a:pt x="799482" y="1269"/>
                  </a:lnTo>
                  <a:lnTo>
                    <a:pt x="803157" y="0"/>
                  </a:lnTo>
                  <a:lnTo>
                    <a:pt x="814365" y="0"/>
                  </a:lnTo>
                  <a:lnTo>
                    <a:pt x="818644" y="2539"/>
                  </a:lnTo>
                  <a:lnTo>
                    <a:pt x="820179" y="3809"/>
                  </a:lnTo>
                  <a:lnTo>
                    <a:pt x="821109" y="5079"/>
                  </a:lnTo>
                  <a:close/>
                </a:path>
                <a:path w="1574164" h="433069">
                  <a:moveTo>
                    <a:pt x="1015987" y="167639"/>
                  </a:moveTo>
                  <a:lnTo>
                    <a:pt x="1015987" y="158749"/>
                  </a:lnTo>
                  <a:lnTo>
                    <a:pt x="1012825" y="151129"/>
                  </a:lnTo>
                  <a:lnTo>
                    <a:pt x="1006499" y="146049"/>
                  </a:lnTo>
                  <a:lnTo>
                    <a:pt x="1006499" y="139699"/>
                  </a:lnTo>
                  <a:lnTo>
                    <a:pt x="1004825" y="134619"/>
                  </a:lnTo>
                  <a:lnTo>
                    <a:pt x="1001476" y="132079"/>
                  </a:lnTo>
                  <a:lnTo>
                    <a:pt x="1001360" y="126999"/>
                  </a:lnTo>
                  <a:lnTo>
                    <a:pt x="1001244" y="125729"/>
                  </a:lnTo>
                  <a:lnTo>
                    <a:pt x="1000779" y="124459"/>
                  </a:lnTo>
                  <a:lnTo>
                    <a:pt x="1000407" y="123189"/>
                  </a:lnTo>
                  <a:lnTo>
                    <a:pt x="999756" y="123189"/>
                  </a:lnTo>
                  <a:lnTo>
                    <a:pt x="998825" y="120649"/>
                  </a:lnTo>
                  <a:lnTo>
                    <a:pt x="997988" y="119379"/>
                  </a:lnTo>
                  <a:lnTo>
                    <a:pt x="997011" y="118109"/>
                  </a:lnTo>
                  <a:lnTo>
                    <a:pt x="994221" y="111759"/>
                  </a:lnTo>
                  <a:lnTo>
                    <a:pt x="994221" y="109219"/>
                  </a:lnTo>
                  <a:lnTo>
                    <a:pt x="991617" y="104139"/>
                  </a:lnTo>
                  <a:lnTo>
                    <a:pt x="990733" y="101599"/>
                  </a:lnTo>
                  <a:lnTo>
                    <a:pt x="992407" y="99059"/>
                  </a:lnTo>
                  <a:lnTo>
                    <a:pt x="989384" y="97789"/>
                  </a:lnTo>
                  <a:lnTo>
                    <a:pt x="982501" y="97789"/>
                  </a:lnTo>
                  <a:lnTo>
                    <a:pt x="985198" y="91439"/>
                  </a:lnTo>
                  <a:lnTo>
                    <a:pt x="986128" y="87629"/>
                  </a:lnTo>
                  <a:lnTo>
                    <a:pt x="980315" y="69849"/>
                  </a:lnTo>
                  <a:lnTo>
                    <a:pt x="980594" y="66039"/>
                  </a:lnTo>
                  <a:lnTo>
                    <a:pt x="979524" y="63499"/>
                  </a:lnTo>
                  <a:lnTo>
                    <a:pt x="977199" y="60959"/>
                  </a:lnTo>
                  <a:lnTo>
                    <a:pt x="974501" y="52069"/>
                  </a:lnTo>
                  <a:lnTo>
                    <a:pt x="971850" y="45719"/>
                  </a:lnTo>
                  <a:lnTo>
                    <a:pt x="969246" y="41909"/>
                  </a:lnTo>
                  <a:lnTo>
                    <a:pt x="966548" y="36829"/>
                  </a:lnTo>
                  <a:lnTo>
                    <a:pt x="965200" y="31749"/>
                  </a:lnTo>
                  <a:lnTo>
                    <a:pt x="965200" y="13969"/>
                  </a:lnTo>
                  <a:lnTo>
                    <a:pt x="968548" y="6349"/>
                  </a:lnTo>
                  <a:lnTo>
                    <a:pt x="981850" y="1269"/>
                  </a:lnTo>
                  <a:lnTo>
                    <a:pt x="988733" y="0"/>
                  </a:lnTo>
                  <a:lnTo>
                    <a:pt x="1004360" y="0"/>
                  </a:lnTo>
                  <a:lnTo>
                    <a:pt x="1006499" y="2539"/>
                  </a:lnTo>
                  <a:lnTo>
                    <a:pt x="1008732" y="5079"/>
                  </a:lnTo>
                  <a:lnTo>
                    <a:pt x="1015212" y="5079"/>
                  </a:lnTo>
                  <a:lnTo>
                    <a:pt x="1017010" y="7619"/>
                  </a:lnTo>
                  <a:lnTo>
                    <a:pt x="1018638" y="10159"/>
                  </a:lnTo>
                  <a:lnTo>
                    <a:pt x="1019754" y="12699"/>
                  </a:lnTo>
                  <a:lnTo>
                    <a:pt x="1020266" y="13969"/>
                  </a:lnTo>
                  <a:lnTo>
                    <a:pt x="1020917" y="15239"/>
                  </a:lnTo>
                  <a:lnTo>
                    <a:pt x="1021382" y="15239"/>
                  </a:lnTo>
                  <a:lnTo>
                    <a:pt x="1022870" y="16509"/>
                  </a:lnTo>
                  <a:lnTo>
                    <a:pt x="1023801" y="17779"/>
                  </a:lnTo>
                  <a:lnTo>
                    <a:pt x="1024917" y="19049"/>
                  </a:lnTo>
                  <a:lnTo>
                    <a:pt x="1026870" y="21589"/>
                  </a:lnTo>
                  <a:lnTo>
                    <a:pt x="1028823" y="25399"/>
                  </a:lnTo>
                  <a:lnTo>
                    <a:pt x="1029568" y="27939"/>
                  </a:lnTo>
                  <a:lnTo>
                    <a:pt x="1031242" y="29209"/>
                  </a:lnTo>
                  <a:lnTo>
                    <a:pt x="1033846" y="30479"/>
                  </a:lnTo>
                  <a:lnTo>
                    <a:pt x="1035335" y="36829"/>
                  </a:lnTo>
                  <a:lnTo>
                    <a:pt x="1036079" y="40639"/>
                  </a:lnTo>
                  <a:lnTo>
                    <a:pt x="1036079" y="45719"/>
                  </a:lnTo>
                  <a:lnTo>
                    <a:pt x="1036963" y="46989"/>
                  </a:lnTo>
                  <a:lnTo>
                    <a:pt x="1038730" y="48259"/>
                  </a:lnTo>
                  <a:lnTo>
                    <a:pt x="1042358" y="59689"/>
                  </a:lnTo>
                  <a:lnTo>
                    <a:pt x="1042079" y="63499"/>
                  </a:lnTo>
                  <a:lnTo>
                    <a:pt x="1042823" y="66039"/>
                  </a:lnTo>
                  <a:lnTo>
                    <a:pt x="1044590" y="68579"/>
                  </a:lnTo>
                  <a:lnTo>
                    <a:pt x="1046450" y="69849"/>
                  </a:lnTo>
                  <a:lnTo>
                    <a:pt x="1047799" y="72389"/>
                  </a:lnTo>
                  <a:lnTo>
                    <a:pt x="1048636" y="74929"/>
                  </a:lnTo>
                  <a:lnTo>
                    <a:pt x="1050218" y="77469"/>
                  </a:lnTo>
                  <a:lnTo>
                    <a:pt x="1051520" y="80009"/>
                  </a:lnTo>
                  <a:lnTo>
                    <a:pt x="1052543" y="83819"/>
                  </a:lnTo>
                  <a:lnTo>
                    <a:pt x="1053537" y="86288"/>
                  </a:lnTo>
                  <a:lnTo>
                    <a:pt x="1053473" y="87629"/>
                  </a:lnTo>
                  <a:lnTo>
                    <a:pt x="1053380" y="88899"/>
                  </a:lnTo>
                  <a:lnTo>
                    <a:pt x="1051985" y="90169"/>
                  </a:lnTo>
                  <a:lnTo>
                    <a:pt x="1055706" y="90169"/>
                  </a:lnTo>
                  <a:lnTo>
                    <a:pt x="1055613" y="93979"/>
                  </a:lnTo>
                  <a:lnTo>
                    <a:pt x="1062310" y="93979"/>
                  </a:lnTo>
                  <a:lnTo>
                    <a:pt x="1063295" y="101599"/>
                  </a:lnTo>
                  <a:lnTo>
                    <a:pt x="1064856" y="107949"/>
                  </a:lnTo>
                  <a:lnTo>
                    <a:pt x="1066993" y="114299"/>
                  </a:lnTo>
                  <a:lnTo>
                    <a:pt x="1069705" y="119379"/>
                  </a:lnTo>
                  <a:lnTo>
                    <a:pt x="1070356" y="123189"/>
                  </a:lnTo>
                  <a:lnTo>
                    <a:pt x="1070681" y="125729"/>
                  </a:lnTo>
                  <a:lnTo>
                    <a:pt x="1070681" y="129539"/>
                  </a:lnTo>
                  <a:lnTo>
                    <a:pt x="1070542" y="129539"/>
                  </a:lnTo>
                  <a:lnTo>
                    <a:pt x="1073984" y="132079"/>
                  </a:lnTo>
                  <a:lnTo>
                    <a:pt x="1075193" y="134619"/>
                  </a:lnTo>
                  <a:lnTo>
                    <a:pt x="1073146" y="139699"/>
                  </a:lnTo>
                  <a:lnTo>
                    <a:pt x="1076007" y="139699"/>
                  </a:lnTo>
                  <a:lnTo>
                    <a:pt x="1078588" y="143509"/>
                  </a:lnTo>
                  <a:lnTo>
                    <a:pt x="1080495" y="147319"/>
                  </a:lnTo>
                  <a:lnTo>
                    <a:pt x="1080867" y="149859"/>
                  </a:lnTo>
                  <a:lnTo>
                    <a:pt x="1081332" y="152399"/>
                  </a:lnTo>
                  <a:lnTo>
                    <a:pt x="1082262" y="154939"/>
                  </a:lnTo>
                  <a:lnTo>
                    <a:pt x="1084448" y="156209"/>
                  </a:lnTo>
                  <a:lnTo>
                    <a:pt x="1085890" y="157479"/>
                  </a:lnTo>
                  <a:lnTo>
                    <a:pt x="1087843" y="161289"/>
                  </a:lnTo>
                  <a:lnTo>
                    <a:pt x="1089518" y="166369"/>
                  </a:lnTo>
                  <a:lnTo>
                    <a:pt x="1020731" y="166369"/>
                  </a:lnTo>
                  <a:lnTo>
                    <a:pt x="1015987" y="167639"/>
                  </a:lnTo>
                  <a:close/>
                </a:path>
                <a:path w="1574164" h="433069">
                  <a:moveTo>
                    <a:pt x="1571162" y="21589"/>
                  </a:moveTo>
                  <a:lnTo>
                    <a:pt x="1513120" y="21589"/>
                  </a:lnTo>
                  <a:lnTo>
                    <a:pt x="1509771" y="16509"/>
                  </a:lnTo>
                  <a:lnTo>
                    <a:pt x="1510003" y="13969"/>
                  </a:lnTo>
                  <a:lnTo>
                    <a:pt x="1512143" y="12699"/>
                  </a:lnTo>
                  <a:lnTo>
                    <a:pt x="1514654" y="7619"/>
                  </a:lnTo>
                  <a:lnTo>
                    <a:pt x="1518468" y="5079"/>
                  </a:lnTo>
                  <a:lnTo>
                    <a:pt x="1523584" y="2539"/>
                  </a:lnTo>
                  <a:lnTo>
                    <a:pt x="1533862" y="0"/>
                  </a:lnTo>
                  <a:lnTo>
                    <a:pt x="1548652" y="0"/>
                  </a:lnTo>
                  <a:lnTo>
                    <a:pt x="1553582" y="2539"/>
                  </a:lnTo>
                  <a:lnTo>
                    <a:pt x="1558512" y="3809"/>
                  </a:lnTo>
                  <a:lnTo>
                    <a:pt x="1563628" y="6349"/>
                  </a:lnTo>
                  <a:lnTo>
                    <a:pt x="1568930" y="10159"/>
                  </a:lnTo>
                  <a:lnTo>
                    <a:pt x="1570046" y="16509"/>
                  </a:lnTo>
                  <a:lnTo>
                    <a:pt x="1571162" y="21589"/>
                  </a:lnTo>
                  <a:close/>
                </a:path>
                <a:path w="1574164" h="433069">
                  <a:moveTo>
                    <a:pt x="845945" y="7619"/>
                  </a:moveTo>
                  <a:lnTo>
                    <a:pt x="783437" y="7619"/>
                  </a:lnTo>
                  <a:lnTo>
                    <a:pt x="785855" y="2539"/>
                  </a:lnTo>
                  <a:lnTo>
                    <a:pt x="787995" y="1269"/>
                  </a:lnTo>
                  <a:lnTo>
                    <a:pt x="791715" y="5079"/>
                  </a:lnTo>
                  <a:lnTo>
                    <a:pt x="821109" y="5079"/>
                  </a:lnTo>
                  <a:lnTo>
                    <a:pt x="822783" y="6349"/>
                  </a:lnTo>
                  <a:lnTo>
                    <a:pt x="844968" y="6349"/>
                  </a:lnTo>
                  <a:lnTo>
                    <a:pt x="845945" y="7619"/>
                  </a:lnTo>
                  <a:close/>
                </a:path>
                <a:path w="1574164" h="433069">
                  <a:moveTo>
                    <a:pt x="844968" y="6349"/>
                  </a:moveTo>
                  <a:lnTo>
                    <a:pt x="830457" y="6349"/>
                  </a:lnTo>
                  <a:lnTo>
                    <a:pt x="834643" y="3809"/>
                  </a:lnTo>
                  <a:lnTo>
                    <a:pt x="838922" y="2539"/>
                  </a:lnTo>
                  <a:lnTo>
                    <a:pt x="843015" y="3809"/>
                  </a:lnTo>
                  <a:lnTo>
                    <a:pt x="844968" y="6349"/>
                  </a:lnTo>
                  <a:close/>
                </a:path>
                <a:path w="1574164" h="433069">
                  <a:moveTo>
                    <a:pt x="50012" y="5079"/>
                  </a:moveTo>
                  <a:lnTo>
                    <a:pt x="46136" y="5079"/>
                  </a:lnTo>
                  <a:lnTo>
                    <a:pt x="49113" y="3809"/>
                  </a:lnTo>
                  <a:lnTo>
                    <a:pt x="50012" y="5079"/>
                  </a:lnTo>
                  <a:close/>
                </a:path>
                <a:path w="1574164" h="433069">
                  <a:moveTo>
                    <a:pt x="846921" y="8889"/>
                  </a:moveTo>
                  <a:lnTo>
                    <a:pt x="748230" y="8889"/>
                  </a:lnTo>
                  <a:lnTo>
                    <a:pt x="752043" y="7619"/>
                  </a:lnTo>
                  <a:lnTo>
                    <a:pt x="759950" y="5079"/>
                  </a:lnTo>
                  <a:lnTo>
                    <a:pt x="764043" y="5079"/>
                  </a:lnTo>
                  <a:lnTo>
                    <a:pt x="768229" y="3809"/>
                  </a:lnTo>
                  <a:lnTo>
                    <a:pt x="781019" y="3809"/>
                  </a:lnTo>
                  <a:lnTo>
                    <a:pt x="783251" y="5079"/>
                  </a:lnTo>
                  <a:lnTo>
                    <a:pt x="783437" y="7619"/>
                  </a:lnTo>
                  <a:lnTo>
                    <a:pt x="845945" y="7619"/>
                  </a:lnTo>
                  <a:lnTo>
                    <a:pt x="846921" y="8889"/>
                  </a:lnTo>
                  <a:close/>
                </a:path>
                <a:path w="1574164" h="433069">
                  <a:moveTo>
                    <a:pt x="1015212" y="5079"/>
                  </a:moveTo>
                  <a:lnTo>
                    <a:pt x="1011336" y="5079"/>
                  </a:lnTo>
                  <a:lnTo>
                    <a:pt x="1014313" y="3809"/>
                  </a:lnTo>
                  <a:lnTo>
                    <a:pt x="1015212" y="5079"/>
                  </a:lnTo>
                  <a:close/>
                </a:path>
                <a:path w="1574164" h="433069">
                  <a:moveTo>
                    <a:pt x="894546" y="34289"/>
                  </a:moveTo>
                  <a:lnTo>
                    <a:pt x="700837" y="34289"/>
                  </a:lnTo>
                  <a:lnTo>
                    <a:pt x="697888" y="32646"/>
                  </a:lnTo>
                  <a:lnTo>
                    <a:pt x="698140" y="29209"/>
                  </a:lnTo>
                  <a:lnTo>
                    <a:pt x="701675" y="24129"/>
                  </a:lnTo>
                  <a:lnTo>
                    <a:pt x="707721" y="24129"/>
                  </a:lnTo>
                  <a:lnTo>
                    <a:pt x="712279" y="22859"/>
                  </a:lnTo>
                  <a:lnTo>
                    <a:pt x="718418" y="19049"/>
                  </a:lnTo>
                  <a:lnTo>
                    <a:pt x="722278" y="17779"/>
                  </a:lnTo>
                  <a:lnTo>
                    <a:pt x="726929" y="16509"/>
                  </a:lnTo>
                  <a:lnTo>
                    <a:pt x="728975" y="15239"/>
                  </a:lnTo>
                  <a:lnTo>
                    <a:pt x="731626" y="13969"/>
                  </a:lnTo>
                  <a:lnTo>
                    <a:pt x="734882" y="12699"/>
                  </a:lnTo>
                  <a:lnTo>
                    <a:pt x="738230" y="11429"/>
                  </a:lnTo>
                  <a:lnTo>
                    <a:pt x="741439" y="10159"/>
                  </a:lnTo>
                  <a:lnTo>
                    <a:pt x="744509" y="10159"/>
                  </a:lnTo>
                  <a:lnTo>
                    <a:pt x="745718" y="8889"/>
                  </a:lnTo>
                  <a:lnTo>
                    <a:pt x="856688" y="8889"/>
                  </a:lnTo>
                  <a:lnTo>
                    <a:pt x="859014" y="12699"/>
                  </a:lnTo>
                  <a:lnTo>
                    <a:pt x="861153" y="13969"/>
                  </a:lnTo>
                  <a:lnTo>
                    <a:pt x="865153" y="15239"/>
                  </a:lnTo>
                  <a:lnTo>
                    <a:pt x="867711" y="16509"/>
                  </a:lnTo>
                  <a:lnTo>
                    <a:pt x="870780" y="19049"/>
                  </a:lnTo>
                  <a:lnTo>
                    <a:pt x="875431" y="19049"/>
                  </a:lnTo>
                  <a:lnTo>
                    <a:pt x="877478" y="21589"/>
                  </a:lnTo>
                  <a:lnTo>
                    <a:pt x="879524" y="22859"/>
                  </a:lnTo>
                  <a:lnTo>
                    <a:pt x="881757" y="24129"/>
                  </a:lnTo>
                  <a:lnTo>
                    <a:pt x="884175" y="26669"/>
                  </a:lnTo>
                  <a:lnTo>
                    <a:pt x="887942" y="30479"/>
                  </a:lnTo>
                  <a:lnTo>
                    <a:pt x="888872" y="31749"/>
                  </a:lnTo>
                  <a:lnTo>
                    <a:pt x="890361" y="31749"/>
                  </a:lnTo>
                  <a:lnTo>
                    <a:pt x="892407" y="33019"/>
                  </a:lnTo>
                  <a:lnTo>
                    <a:pt x="894546" y="34289"/>
                  </a:lnTo>
                  <a:close/>
                </a:path>
                <a:path w="1574164" h="433069">
                  <a:moveTo>
                    <a:pt x="411602" y="57149"/>
                  </a:moveTo>
                  <a:lnTo>
                    <a:pt x="334863" y="57149"/>
                  </a:lnTo>
                  <a:lnTo>
                    <a:pt x="335421" y="50799"/>
                  </a:lnTo>
                  <a:lnTo>
                    <a:pt x="337560" y="46989"/>
                  </a:lnTo>
                  <a:lnTo>
                    <a:pt x="345002" y="40639"/>
                  </a:lnTo>
                  <a:lnTo>
                    <a:pt x="347095" y="39369"/>
                  </a:lnTo>
                  <a:lnTo>
                    <a:pt x="347560" y="39369"/>
                  </a:lnTo>
                  <a:lnTo>
                    <a:pt x="348211" y="38099"/>
                  </a:lnTo>
                  <a:lnTo>
                    <a:pt x="349467" y="35559"/>
                  </a:lnTo>
                  <a:lnTo>
                    <a:pt x="351327" y="33019"/>
                  </a:lnTo>
                  <a:lnTo>
                    <a:pt x="353187" y="29209"/>
                  </a:lnTo>
                  <a:lnTo>
                    <a:pt x="355745" y="25399"/>
                  </a:lnTo>
                  <a:lnTo>
                    <a:pt x="359001" y="21589"/>
                  </a:lnTo>
                  <a:lnTo>
                    <a:pt x="366814" y="20319"/>
                  </a:lnTo>
                  <a:lnTo>
                    <a:pt x="373233" y="19049"/>
                  </a:lnTo>
                  <a:lnTo>
                    <a:pt x="383278" y="16509"/>
                  </a:lnTo>
                  <a:lnTo>
                    <a:pt x="390906" y="17779"/>
                  </a:lnTo>
                  <a:lnTo>
                    <a:pt x="401138" y="19049"/>
                  </a:lnTo>
                  <a:lnTo>
                    <a:pt x="402068" y="24129"/>
                  </a:lnTo>
                  <a:lnTo>
                    <a:pt x="403928" y="29209"/>
                  </a:lnTo>
                  <a:lnTo>
                    <a:pt x="404952" y="30479"/>
                  </a:lnTo>
                  <a:lnTo>
                    <a:pt x="406998" y="35559"/>
                  </a:lnTo>
                  <a:lnTo>
                    <a:pt x="408114" y="39369"/>
                  </a:lnTo>
                  <a:lnTo>
                    <a:pt x="408579" y="41909"/>
                  </a:lnTo>
                  <a:lnTo>
                    <a:pt x="408300" y="45719"/>
                  </a:lnTo>
                  <a:lnTo>
                    <a:pt x="409091" y="46989"/>
                  </a:lnTo>
                  <a:lnTo>
                    <a:pt x="410765" y="49529"/>
                  </a:lnTo>
                  <a:lnTo>
                    <a:pt x="410765" y="53339"/>
                  </a:lnTo>
                  <a:lnTo>
                    <a:pt x="410222" y="54438"/>
                  </a:lnTo>
                  <a:lnTo>
                    <a:pt x="406579" y="55879"/>
                  </a:lnTo>
                  <a:lnTo>
                    <a:pt x="412067" y="55879"/>
                  </a:lnTo>
                  <a:lnTo>
                    <a:pt x="411602" y="57149"/>
                  </a:lnTo>
                  <a:close/>
                </a:path>
                <a:path w="1574164" h="433069">
                  <a:moveTo>
                    <a:pt x="1376802" y="57149"/>
                  </a:moveTo>
                  <a:lnTo>
                    <a:pt x="1300063" y="57149"/>
                  </a:lnTo>
                  <a:lnTo>
                    <a:pt x="1300621" y="50799"/>
                  </a:lnTo>
                  <a:lnTo>
                    <a:pt x="1302760" y="46989"/>
                  </a:lnTo>
                  <a:lnTo>
                    <a:pt x="1310202" y="40639"/>
                  </a:lnTo>
                  <a:lnTo>
                    <a:pt x="1312295" y="39369"/>
                  </a:lnTo>
                  <a:lnTo>
                    <a:pt x="1312760" y="39369"/>
                  </a:lnTo>
                  <a:lnTo>
                    <a:pt x="1313411" y="38099"/>
                  </a:lnTo>
                  <a:lnTo>
                    <a:pt x="1314667" y="35559"/>
                  </a:lnTo>
                  <a:lnTo>
                    <a:pt x="1316527" y="33019"/>
                  </a:lnTo>
                  <a:lnTo>
                    <a:pt x="1318387" y="29209"/>
                  </a:lnTo>
                  <a:lnTo>
                    <a:pt x="1320945" y="25399"/>
                  </a:lnTo>
                  <a:lnTo>
                    <a:pt x="1324201" y="21589"/>
                  </a:lnTo>
                  <a:lnTo>
                    <a:pt x="1332014" y="20319"/>
                  </a:lnTo>
                  <a:lnTo>
                    <a:pt x="1338433" y="19049"/>
                  </a:lnTo>
                  <a:lnTo>
                    <a:pt x="1348478" y="16509"/>
                  </a:lnTo>
                  <a:lnTo>
                    <a:pt x="1356106" y="17779"/>
                  </a:lnTo>
                  <a:lnTo>
                    <a:pt x="1366338" y="19049"/>
                  </a:lnTo>
                  <a:lnTo>
                    <a:pt x="1367268" y="24129"/>
                  </a:lnTo>
                  <a:lnTo>
                    <a:pt x="1369128" y="29209"/>
                  </a:lnTo>
                  <a:lnTo>
                    <a:pt x="1370152" y="30479"/>
                  </a:lnTo>
                  <a:lnTo>
                    <a:pt x="1372198" y="35559"/>
                  </a:lnTo>
                  <a:lnTo>
                    <a:pt x="1373314" y="39369"/>
                  </a:lnTo>
                  <a:lnTo>
                    <a:pt x="1373779" y="41909"/>
                  </a:lnTo>
                  <a:lnTo>
                    <a:pt x="1373500" y="45719"/>
                  </a:lnTo>
                  <a:lnTo>
                    <a:pt x="1374291" y="46989"/>
                  </a:lnTo>
                  <a:lnTo>
                    <a:pt x="1375965" y="49529"/>
                  </a:lnTo>
                  <a:lnTo>
                    <a:pt x="1375965" y="53339"/>
                  </a:lnTo>
                  <a:lnTo>
                    <a:pt x="1375422" y="54438"/>
                  </a:lnTo>
                  <a:lnTo>
                    <a:pt x="1371779" y="55879"/>
                  </a:lnTo>
                  <a:lnTo>
                    <a:pt x="1377267" y="55879"/>
                  </a:lnTo>
                  <a:lnTo>
                    <a:pt x="1376802" y="57149"/>
                  </a:lnTo>
                  <a:close/>
                </a:path>
                <a:path w="1574164" h="433069">
                  <a:moveTo>
                    <a:pt x="249798" y="22859"/>
                  </a:moveTo>
                  <a:lnTo>
                    <a:pt x="224404" y="22859"/>
                  </a:lnTo>
                  <a:lnTo>
                    <a:pt x="225660" y="21589"/>
                  </a:lnTo>
                  <a:lnTo>
                    <a:pt x="229195" y="19049"/>
                  </a:lnTo>
                  <a:lnTo>
                    <a:pt x="231892" y="17779"/>
                  </a:lnTo>
                  <a:lnTo>
                    <a:pt x="242682" y="17779"/>
                  </a:lnTo>
                  <a:lnTo>
                    <a:pt x="248031" y="20319"/>
                  </a:lnTo>
                  <a:lnTo>
                    <a:pt x="249798" y="22859"/>
                  </a:lnTo>
                  <a:close/>
                </a:path>
                <a:path w="1574164" h="433069">
                  <a:moveTo>
                    <a:pt x="1214998" y="22859"/>
                  </a:moveTo>
                  <a:lnTo>
                    <a:pt x="1189604" y="22859"/>
                  </a:lnTo>
                  <a:lnTo>
                    <a:pt x="1190860" y="21589"/>
                  </a:lnTo>
                  <a:lnTo>
                    <a:pt x="1194395" y="19049"/>
                  </a:lnTo>
                  <a:lnTo>
                    <a:pt x="1197092" y="17779"/>
                  </a:lnTo>
                  <a:lnTo>
                    <a:pt x="1207882" y="17779"/>
                  </a:lnTo>
                  <a:lnTo>
                    <a:pt x="1213231" y="20319"/>
                  </a:lnTo>
                  <a:lnTo>
                    <a:pt x="1214998" y="22859"/>
                  </a:lnTo>
                  <a:close/>
                </a:path>
                <a:path w="1574164" h="433069">
                  <a:moveTo>
                    <a:pt x="608893" y="38099"/>
                  </a:moveTo>
                  <a:lnTo>
                    <a:pt x="541641" y="38099"/>
                  </a:lnTo>
                  <a:lnTo>
                    <a:pt x="538478" y="33019"/>
                  </a:lnTo>
                  <a:lnTo>
                    <a:pt x="537920" y="29209"/>
                  </a:lnTo>
                  <a:lnTo>
                    <a:pt x="539967" y="27939"/>
                  </a:lnTo>
                  <a:lnTo>
                    <a:pt x="542013" y="25399"/>
                  </a:lnTo>
                  <a:lnTo>
                    <a:pt x="543780" y="22859"/>
                  </a:lnTo>
                  <a:lnTo>
                    <a:pt x="545269" y="20319"/>
                  </a:lnTo>
                  <a:lnTo>
                    <a:pt x="547594" y="21589"/>
                  </a:lnTo>
                  <a:lnTo>
                    <a:pt x="605963" y="21589"/>
                  </a:lnTo>
                  <a:lnTo>
                    <a:pt x="607079" y="25399"/>
                  </a:lnTo>
                  <a:lnTo>
                    <a:pt x="608288" y="30479"/>
                  </a:lnTo>
                  <a:lnTo>
                    <a:pt x="608893" y="34289"/>
                  </a:lnTo>
                  <a:lnTo>
                    <a:pt x="608893" y="38099"/>
                  </a:lnTo>
                  <a:close/>
                </a:path>
                <a:path w="1574164" h="433069">
                  <a:moveTo>
                    <a:pt x="1574093" y="38099"/>
                  </a:moveTo>
                  <a:lnTo>
                    <a:pt x="1506841" y="38099"/>
                  </a:lnTo>
                  <a:lnTo>
                    <a:pt x="1503678" y="33019"/>
                  </a:lnTo>
                  <a:lnTo>
                    <a:pt x="1503120" y="29209"/>
                  </a:lnTo>
                  <a:lnTo>
                    <a:pt x="1505167" y="27939"/>
                  </a:lnTo>
                  <a:lnTo>
                    <a:pt x="1507213" y="25399"/>
                  </a:lnTo>
                  <a:lnTo>
                    <a:pt x="1508980" y="22859"/>
                  </a:lnTo>
                  <a:lnTo>
                    <a:pt x="1510469" y="20319"/>
                  </a:lnTo>
                  <a:lnTo>
                    <a:pt x="1512794" y="21589"/>
                  </a:lnTo>
                  <a:lnTo>
                    <a:pt x="1571162" y="21589"/>
                  </a:lnTo>
                  <a:lnTo>
                    <a:pt x="1572279" y="25399"/>
                  </a:lnTo>
                  <a:lnTo>
                    <a:pt x="1573488" y="30479"/>
                  </a:lnTo>
                  <a:lnTo>
                    <a:pt x="1574093" y="34289"/>
                  </a:lnTo>
                  <a:lnTo>
                    <a:pt x="1574093" y="38099"/>
                  </a:lnTo>
                  <a:close/>
                </a:path>
                <a:path w="1574164" h="433069">
                  <a:moveTo>
                    <a:pt x="264898" y="38099"/>
                  </a:moveTo>
                  <a:lnTo>
                    <a:pt x="206499" y="38099"/>
                  </a:lnTo>
                  <a:lnTo>
                    <a:pt x="202406" y="33019"/>
                  </a:lnTo>
                  <a:lnTo>
                    <a:pt x="201894" y="29209"/>
                  </a:lnTo>
                  <a:lnTo>
                    <a:pt x="208126" y="29209"/>
                  </a:lnTo>
                  <a:lnTo>
                    <a:pt x="209475" y="27939"/>
                  </a:lnTo>
                  <a:lnTo>
                    <a:pt x="209010" y="25399"/>
                  </a:lnTo>
                  <a:lnTo>
                    <a:pt x="214405" y="22859"/>
                  </a:lnTo>
                  <a:lnTo>
                    <a:pt x="218033" y="21589"/>
                  </a:lnTo>
                  <a:lnTo>
                    <a:pt x="221846" y="22859"/>
                  </a:lnTo>
                  <a:lnTo>
                    <a:pt x="249798" y="22859"/>
                  </a:lnTo>
                  <a:lnTo>
                    <a:pt x="251566" y="25399"/>
                  </a:lnTo>
                  <a:lnTo>
                    <a:pt x="255193" y="29209"/>
                  </a:lnTo>
                  <a:lnTo>
                    <a:pt x="259286" y="33019"/>
                  </a:lnTo>
                  <a:lnTo>
                    <a:pt x="263844" y="35559"/>
                  </a:lnTo>
                  <a:lnTo>
                    <a:pt x="264898" y="38099"/>
                  </a:lnTo>
                  <a:close/>
                </a:path>
                <a:path w="1574164" h="433069">
                  <a:moveTo>
                    <a:pt x="1230098" y="38099"/>
                  </a:moveTo>
                  <a:lnTo>
                    <a:pt x="1171698" y="38099"/>
                  </a:lnTo>
                  <a:lnTo>
                    <a:pt x="1167606" y="33019"/>
                  </a:lnTo>
                  <a:lnTo>
                    <a:pt x="1167094" y="29209"/>
                  </a:lnTo>
                  <a:lnTo>
                    <a:pt x="1173326" y="29209"/>
                  </a:lnTo>
                  <a:lnTo>
                    <a:pt x="1174675" y="27939"/>
                  </a:lnTo>
                  <a:lnTo>
                    <a:pt x="1174210" y="25399"/>
                  </a:lnTo>
                  <a:lnTo>
                    <a:pt x="1179605" y="22859"/>
                  </a:lnTo>
                  <a:lnTo>
                    <a:pt x="1183233" y="21589"/>
                  </a:lnTo>
                  <a:lnTo>
                    <a:pt x="1187046" y="22859"/>
                  </a:lnTo>
                  <a:lnTo>
                    <a:pt x="1214998" y="22859"/>
                  </a:lnTo>
                  <a:lnTo>
                    <a:pt x="1216766" y="25399"/>
                  </a:lnTo>
                  <a:lnTo>
                    <a:pt x="1220393" y="29209"/>
                  </a:lnTo>
                  <a:lnTo>
                    <a:pt x="1224486" y="33019"/>
                  </a:lnTo>
                  <a:lnTo>
                    <a:pt x="1229044" y="35559"/>
                  </a:lnTo>
                  <a:lnTo>
                    <a:pt x="1230098" y="38099"/>
                  </a:lnTo>
                  <a:close/>
                </a:path>
                <a:path w="1574164" h="433069">
                  <a:moveTo>
                    <a:pt x="807854" y="71119"/>
                  </a:moveTo>
                  <a:lnTo>
                    <a:pt x="802552" y="68579"/>
                  </a:lnTo>
                  <a:lnTo>
                    <a:pt x="659817" y="68579"/>
                  </a:lnTo>
                  <a:lnTo>
                    <a:pt x="656468" y="66039"/>
                  </a:lnTo>
                  <a:lnTo>
                    <a:pt x="656887" y="64769"/>
                  </a:lnTo>
                  <a:lnTo>
                    <a:pt x="657445" y="63499"/>
                  </a:lnTo>
                  <a:lnTo>
                    <a:pt x="658933" y="60959"/>
                  </a:lnTo>
                  <a:lnTo>
                    <a:pt x="661351" y="55879"/>
                  </a:lnTo>
                  <a:lnTo>
                    <a:pt x="667491" y="55879"/>
                  </a:lnTo>
                  <a:lnTo>
                    <a:pt x="672793" y="49529"/>
                  </a:lnTo>
                  <a:lnTo>
                    <a:pt x="676327" y="45719"/>
                  </a:lnTo>
                  <a:lnTo>
                    <a:pt x="678095" y="45719"/>
                  </a:lnTo>
                  <a:lnTo>
                    <a:pt x="679955" y="44449"/>
                  </a:lnTo>
                  <a:lnTo>
                    <a:pt x="681908" y="41909"/>
                  </a:lnTo>
                  <a:lnTo>
                    <a:pt x="683955" y="36829"/>
                  </a:lnTo>
                  <a:lnTo>
                    <a:pt x="688140" y="36829"/>
                  </a:lnTo>
                  <a:lnTo>
                    <a:pt x="690838" y="35559"/>
                  </a:lnTo>
                  <a:lnTo>
                    <a:pt x="693349" y="31749"/>
                  </a:lnTo>
                  <a:lnTo>
                    <a:pt x="696279" y="31749"/>
                  </a:lnTo>
                  <a:lnTo>
                    <a:pt x="697888" y="32646"/>
                  </a:lnTo>
                  <a:lnTo>
                    <a:pt x="697861" y="33019"/>
                  </a:lnTo>
                  <a:lnTo>
                    <a:pt x="700837" y="34289"/>
                  </a:lnTo>
                  <a:lnTo>
                    <a:pt x="894546" y="34289"/>
                  </a:lnTo>
                  <a:lnTo>
                    <a:pt x="895523" y="35559"/>
                  </a:lnTo>
                  <a:lnTo>
                    <a:pt x="895337" y="38099"/>
                  </a:lnTo>
                  <a:lnTo>
                    <a:pt x="898360" y="38099"/>
                  </a:lnTo>
                  <a:lnTo>
                    <a:pt x="898174" y="40639"/>
                  </a:lnTo>
                  <a:lnTo>
                    <a:pt x="905336" y="40639"/>
                  </a:lnTo>
                  <a:lnTo>
                    <a:pt x="907941" y="44449"/>
                  </a:lnTo>
                  <a:lnTo>
                    <a:pt x="912220" y="49529"/>
                  </a:lnTo>
                  <a:lnTo>
                    <a:pt x="918917" y="55879"/>
                  </a:lnTo>
                  <a:lnTo>
                    <a:pt x="924080" y="59689"/>
                  </a:lnTo>
                  <a:lnTo>
                    <a:pt x="931056" y="63499"/>
                  </a:lnTo>
                  <a:lnTo>
                    <a:pt x="929568" y="67309"/>
                  </a:lnTo>
                  <a:lnTo>
                    <a:pt x="812551" y="67309"/>
                  </a:lnTo>
                  <a:lnTo>
                    <a:pt x="812619" y="68233"/>
                  </a:lnTo>
                  <a:lnTo>
                    <a:pt x="811435" y="69849"/>
                  </a:lnTo>
                  <a:lnTo>
                    <a:pt x="807854" y="71119"/>
                  </a:lnTo>
                  <a:close/>
                </a:path>
                <a:path w="1574164" h="433069">
                  <a:moveTo>
                    <a:pt x="700837" y="34289"/>
                  </a:moveTo>
                  <a:lnTo>
                    <a:pt x="697861" y="33019"/>
                  </a:lnTo>
                  <a:lnTo>
                    <a:pt x="697888" y="32646"/>
                  </a:lnTo>
                  <a:lnTo>
                    <a:pt x="700837" y="34289"/>
                  </a:lnTo>
                  <a:close/>
                </a:path>
                <a:path w="1574164" h="433069">
                  <a:moveTo>
                    <a:pt x="205655" y="69226"/>
                  </a:moveTo>
                  <a:lnTo>
                    <a:pt x="203475" y="68579"/>
                  </a:lnTo>
                  <a:lnTo>
                    <a:pt x="196034" y="67309"/>
                  </a:lnTo>
                  <a:lnTo>
                    <a:pt x="197894" y="59689"/>
                  </a:lnTo>
                  <a:lnTo>
                    <a:pt x="198825" y="57149"/>
                  </a:lnTo>
                  <a:lnTo>
                    <a:pt x="197522" y="55879"/>
                  </a:lnTo>
                  <a:lnTo>
                    <a:pt x="194639" y="52069"/>
                  </a:lnTo>
                  <a:lnTo>
                    <a:pt x="196778" y="46989"/>
                  </a:lnTo>
                  <a:lnTo>
                    <a:pt x="198592" y="43179"/>
                  </a:lnTo>
                  <a:lnTo>
                    <a:pt x="200080" y="40639"/>
                  </a:lnTo>
                  <a:lnTo>
                    <a:pt x="201662" y="36829"/>
                  </a:lnTo>
                  <a:lnTo>
                    <a:pt x="203801" y="36829"/>
                  </a:lnTo>
                  <a:lnTo>
                    <a:pt x="206499" y="38099"/>
                  </a:lnTo>
                  <a:lnTo>
                    <a:pt x="264898" y="38099"/>
                  </a:lnTo>
                  <a:lnTo>
                    <a:pt x="265425" y="39369"/>
                  </a:lnTo>
                  <a:lnTo>
                    <a:pt x="266634" y="41909"/>
                  </a:lnTo>
                  <a:lnTo>
                    <a:pt x="267472" y="44449"/>
                  </a:lnTo>
                  <a:lnTo>
                    <a:pt x="268309" y="45719"/>
                  </a:lnTo>
                  <a:lnTo>
                    <a:pt x="268820" y="48259"/>
                  </a:lnTo>
                  <a:lnTo>
                    <a:pt x="269006" y="48259"/>
                  </a:lnTo>
                  <a:lnTo>
                    <a:pt x="270216" y="49529"/>
                  </a:lnTo>
                  <a:lnTo>
                    <a:pt x="272076" y="53339"/>
                  </a:lnTo>
                  <a:lnTo>
                    <a:pt x="274587" y="57149"/>
                  </a:lnTo>
                  <a:lnTo>
                    <a:pt x="277192" y="60959"/>
                  </a:lnTo>
                  <a:lnTo>
                    <a:pt x="278122" y="64769"/>
                  </a:lnTo>
                  <a:lnTo>
                    <a:pt x="211940" y="64769"/>
                  </a:lnTo>
                  <a:lnTo>
                    <a:pt x="205987" y="68579"/>
                  </a:lnTo>
                  <a:lnTo>
                    <a:pt x="205655" y="69226"/>
                  </a:lnTo>
                  <a:close/>
                </a:path>
                <a:path w="1574164" h="433069">
                  <a:moveTo>
                    <a:pt x="608893" y="40639"/>
                  </a:moveTo>
                  <a:lnTo>
                    <a:pt x="538804" y="40639"/>
                  </a:lnTo>
                  <a:lnTo>
                    <a:pt x="537874" y="38099"/>
                  </a:lnTo>
                  <a:lnTo>
                    <a:pt x="537036" y="36829"/>
                  </a:lnTo>
                  <a:lnTo>
                    <a:pt x="538292" y="36829"/>
                  </a:lnTo>
                  <a:lnTo>
                    <a:pt x="541641" y="38099"/>
                  </a:lnTo>
                  <a:lnTo>
                    <a:pt x="608893" y="38099"/>
                  </a:lnTo>
                  <a:lnTo>
                    <a:pt x="608893" y="40639"/>
                  </a:lnTo>
                  <a:close/>
                </a:path>
                <a:path w="1574164" h="433069">
                  <a:moveTo>
                    <a:pt x="898360" y="38099"/>
                  </a:moveTo>
                  <a:lnTo>
                    <a:pt x="895337" y="38099"/>
                  </a:lnTo>
                  <a:lnTo>
                    <a:pt x="897384" y="36829"/>
                  </a:lnTo>
                  <a:lnTo>
                    <a:pt x="898360" y="38099"/>
                  </a:lnTo>
                  <a:close/>
                </a:path>
                <a:path w="1574164" h="433069">
                  <a:moveTo>
                    <a:pt x="905336" y="40639"/>
                  </a:moveTo>
                  <a:lnTo>
                    <a:pt x="898174" y="40639"/>
                  </a:lnTo>
                  <a:lnTo>
                    <a:pt x="899662" y="39369"/>
                  </a:lnTo>
                  <a:lnTo>
                    <a:pt x="902732" y="36829"/>
                  </a:lnTo>
                  <a:lnTo>
                    <a:pt x="905336" y="40639"/>
                  </a:lnTo>
                  <a:close/>
                </a:path>
                <a:path w="1574164" h="433069">
                  <a:moveTo>
                    <a:pt x="1170855" y="69226"/>
                  </a:moveTo>
                  <a:lnTo>
                    <a:pt x="1168675" y="68579"/>
                  </a:lnTo>
                  <a:lnTo>
                    <a:pt x="1161234" y="67309"/>
                  </a:lnTo>
                  <a:lnTo>
                    <a:pt x="1163094" y="59689"/>
                  </a:lnTo>
                  <a:lnTo>
                    <a:pt x="1164025" y="57149"/>
                  </a:lnTo>
                  <a:lnTo>
                    <a:pt x="1162722" y="55879"/>
                  </a:lnTo>
                  <a:lnTo>
                    <a:pt x="1159839" y="52069"/>
                  </a:lnTo>
                  <a:lnTo>
                    <a:pt x="1161978" y="46989"/>
                  </a:lnTo>
                  <a:lnTo>
                    <a:pt x="1163792" y="43179"/>
                  </a:lnTo>
                  <a:lnTo>
                    <a:pt x="1165280" y="40639"/>
                  </a:lnTo>
                  <a:lnTo>
                    <a:pt x="1166862" y="36829"/>
                  </a:lnTo>
                  <a:lnTo>
                    <a:pt x="1169001" y="36829"/>
                  </a:lnTo>
                  <a:lnTo>
                    <a:pt x="1171698" y="38099"/>
                  </a:lnTo>
                  <a:lnTo>
                    <a:pt x="1230098" y="38099"/>
                  </a:lnTo>
                  <a:lnTo>
                    <a:pt x="1230625" y="39369"/>
                  </a:lnTo>
                  <a:lnTo>
                    <a:pt x="1231834" y="41909"/>
                  </a:lnTo>
                  <a:lnTo>
                    <a:pt x="1232672" y="44449"/>
                  </a:lnTo>
                  <a:lnTo>
                    <a:pt x="1233509" y="45719"/>
                  </a:lnTo>
                  <a:lnTo>
                    <a:pt x="1234020" y="48259"/>
                  </a:lnTo>
                  <a:lnTo>
                    <a:pt x="1234206" y="48259"/>
                  </a:lnTo>
                  <a:lnTo>
                    <a:pt x="1235416" y="49529"/>
                  </a:lnTo>
                  <a:lnTo>
                    <a:pt x="1237276" y="53339"/>
                  </a:lnTo>
                  <a:lnTo>
                    <a:pt x="1239787" y="57149"/>
                  </a:lnTo>
                  <a:lnTo>
                    <a:pt x="1242392" y="60959"/>
                  </a:lnTo>
                  <a:lnTo>
                    <a:pt x="1243322" y="64769"/>
                  </a:lnTo>
                  <a:lnTo>
                    <a:pt x="1177140" y="64769"/>
                  </a:lnTo>
                  <a:lnTo>
                    <a:pt x="1171187" y="68579"/>
                  </a:lnTo>
                  <a:lnTo>
                    <a:pt x="1170855" y="69226"/>
                  </a:lnTo>
                  <a:close/>
                </a:path>
                <a:path w="1574164" h="433069">
                  <a:moveTo>
                    <a:pt x="1574093" y="40639"/>
                  </a:moveTo>
                  <a:lnTo>
                    <a:pt x="1504004" y="40639"/>
                  </a:lnTo>
                  <a:lnTo>
                    <a:pt x="1503074" y="38099"/>
                  </a:lnTo>
                  <a:lnTo>
                    <a:pt x="1502237" y="36829"/>
                  </a:lnTo>
                  <a:lnTo>
                    <a:pt x="1503492" y="36829"/>
                  </a:lnTo>
                  <a:lnTo>
                    <a:pt x="1506841" y="38099"/>
                  </a:lnTo>
                  <a:lnTo>
                    <a:pt x="1574093" y="38099"/>
                  </a:lnTo>
                  <a:lnTo>
                    <a:pt x="1574093" y="40639"/>
                  </a:lnTo>
                  <a:close/>
                </a:path>
                <a:path w="1574164" h="433069">
                  <a:moveTo>
                    <a:pt x="596754" y="88899"/>
                  </a:moveTo>
                  <a:lnTo>
                    <a:pt x="524619" y="88899"/>
                  </a:lnTo>
                  <a:lnTo>
                    <a:pt x="519574" y="84308"/>
                  </a:lnTo>
                  <a:lnTo>
                    <a:pt x="518433" y="80009"/>
                  </a:lnTo>
                  <a:lnTo>
                    <a:pt x="520589" y="74863"/>
                  </a:lnTo>
                  <a:lnTo>
                    <a:pt x="522433" y="67309"/>
                  </a:lnTo>
                  <a:lnTo>
                    <a:pt x="526944" y="63499"/>
                  </a:lnTo>
                  <a:lnTo>
                    <a:pt x="534106" y="62229"/>
                  </a:lnTo>
                  <a:lnTo>
                    <a:pt x="529735" y="62229"/>
                  </a:lnTo>
                  <a:lnTo>
                    <a:pt x="527735" y="60959"/>
                  </a:lnTo>
                  <a:lnTo>
                    <a:pt x="528107" y="58419"/>
                  </a:lnTo>
                  <a:lnTo>
                    <a:pt x="528572" y="55879"/>
                  </a:lnTo>
                  <a:lnTo>
                    <a:pt x="529270" y="53339"/>
                  </a:lnTo>
                  <a:lnTo>
                    <a:pt x="531130" y="49529"/>
                  </a:lnTo>
                  <a:lnTo>
                    <a:pt x="531688" y="49529"/>
                  </a:lnTo>
                  <a:lnTo>
                    <a:pt x="532060" y="48259"/>
                  </a:lnTo>
                  <a:lnTo>
                    <a:pt x="531688" y="44449"/>
                  </a:lnTo>
                  <a:lnTo>
                    <a:pt x="530758" y="39369"/>
                  </a:lnTo>
                  <a:lnTo>
                    <a:pt x="536432" y="40639"/>
                  </a:lnTo>
                  <a:lnTo>
                    <a:pt x="608893" y="40639"/>
                  </a:lnTo>
                  <a:lnTo>
                    <a:pt x="608893" y="45719"/>
                  </a:lnTo>
                  <a:lnTo>
                    <a:pt x="608055" y="48259"/>
                  </a:lnTo>
                  <a:lnTo>
                    <a:pt x="602707" y="48259"/>
                  </a:lnTo>
                  <a:lnTo>
                    <a:pt x="602893" y="50799"/>
                  </a:lnTo>
                  <a:lnTo>
                    <a:pt x="605683" y="54609"/>
                  </a:lnTo>
                  <a:lnTo>
                    <a:pt x="600847" y="57149"/>
                  </a:lnTo>
                  <a:lnTo>
                    <a:pt x="592428" y="57149"/>
                  </a:lnTo>
                  <a:lnTo>
                    <a:pt x="595591" y="59689"/>
                  </a:lnTo>
                  <a:lnTo>
                    <a:pt x="596707" y="62229"/>
                  </a:lnTo>
                  <a:lnTo>
                    <a:pt x="595777" y="64769"/>
                  </a:lnTo>
                  <a:lnTo>
                    <a:pt x="592428" y="74929"/>
                  </a:lnTo>
                  <a:lnTo>
                    <a:pt x="591963" y="76199"/>
                  </a:lnTo>
                  <a:lnTo>
                    <a:pt x="591777" y="77469"/>
                  </a:lnTo>
                  <a:lnTo>
                    <a:pt x="593405" y="82549"/>
                  </a:lnTo>
                  <a:lnTo>
                    <a:pt x="596754" y="88899"/>
                  </a:lnTo>
                  <a:close/>
                </a:path>
                <a:path w="1574164" h="433069">
                  <a:moveTo>
                    <a:pt x="1561954" y="88899"/>
                  </a:moveTo>
                  <a:lnTo>
                    <a:pt x="1489819" y="88899"/>
                  </a:lnTo>
                  <a:lnTo>
                    <a:pt x="1484774" y="84308"/>
                  </a:lnTo>
                  <a:lnTo>
                    <a:pt x="1483633" y="80009"/>
                  </a:lnTo>
                  <a:lnTo>
                    <a:pt x="1485789" y="74863"/>
                  </a:lnTo>
                  <a:lnTo>
                    <a:pt x="1487633" y="67309"/>
                  </a:lnTo>
                  <a:lnTo>
                    <a:pt x="1492144" y="63499"/>
                  </a:lnTo>
                  <a:lnTo>
                    <a:pt x="1499306" y="62229"/>
                  </a:lnTo>
                  <a:lnTo>
                    <a:pt x="1494935" y="62229"/>
                  </a:lnTo>
                  <a:lnTo>
                    <a:pt x="1492935" y="60959"/>
                  </a:lnTo>
                  <a:lnTo>
                    <a:pt x="1493307" y="58419"/>
                  </a:lnTo>
                  <a:lnTo>
                    <a:pt x="1493772" y="55879"/>
                  </a:lnTo>
                  <a:lnTo>
                    <a:pt x="1494469" y="53339"/>
                  </a:lnTo>
                  <a:lnTo>
                    <a:pt x="1496330" y="49529"/>
                  </a:lnTo>
                  <a:lnTo>
                    <a:pt x="1496888" y="49529"/>
                  </a:lnTo>
                  <a:lnTo>
                    <a:pt x="1497260" y="48259"/>
                  </a:lnTo>
                  <a:lnTo>
                    <a:pt x="1496888" y="44449"/>
                  </a:lnTo>
                  <a:lnTo>
                    <a:pt x="1495958" y="39369"/>
                  </a:lnTo>
                  <a:lnTo>
                    <a:pt x="1501632" y="40639"/>
                  </a:lnTo>
                  <a:lnTo>
                    <a:pt x="1574093" y="40639"/>
                  </a:lnTo>
                  <a:lnTo>
                    <a:pt x="1574093" y="45719"/>
                  </a:lnTo>
                  <a:lnTo>
                    <a:pt x="1573255" y="48259"/>
                  </a:lnTo>
                  <a:lnTo>
                    <a:pt x="1567907" y="48259"/>
                  </a:lnTo>
                  <a:lnTo>
                    <a:pt x="1568093" y="50799"/>
                  </a:lnTo>
                  <a:lnTo>
                    <a:pt x="1570883" y="54609"/>
                  </a:lnTo>
                  <a:lnTo>
                    <a:pt x="1566047" y="57149"/>
                  </a:lnTo>
                  <a:lnTo>
                    <a:pt x="1557628" y="57149"/>
                  </a:lnTo>
                  <a:lnTo>
                    <a:pt x="1560791" y="59689"/>
                  </a:lnTo>
                  <a:lnTo>
                    <a:pt x="1561907" y="62229"/>
                  </a:lnTo>
                  <a:lnTo>
                    <a:pt x="1560977" y="64769"/>
                  </a:lnTo>
                  <a:lnTo>
                    <a:pt x="1557628" y="74929"/>
                  </a:lnTo>
                  <a:lnTo>
                    <a:pt x="1557163" y="76199"/>
                  </a:lnTo>
                  <a:lnTo>
                    <a:pt x="1556977" y="77469"/>
                  </a:lnTo>
                  <a:lnTo>
                    <a:pt x="1558605" y="82549"/>
                  </a:lnTo>
                  <a:lnTo>
                    <a:pt x="1561954" y="88899"/>
                  </a:lnTo>
                  <a:close/>
                </a:path>
                <a:path w="1574164" h="433069">
                  <a:moveTo>
                    <a:pt x="607637" y="49529"/>
                  </a:moveTo>
                  <a:lnTo>
                    <a:pt x="602707" y="48259"/>
                  </a:lnTo>
                  <a:lnTo>
                    <a:pt x="608055" y="48259"/>
                  </a:lnTo>
                  <a:lnTo>
                    <a:pt x="607637" y="49529"/>
                  </a:lnTo>
                  <a:close/>
                </a:path>
                <a:path w="1574164" h="433069">
                  <a:moveTo>
                    <a:pt x="1572837" y="49529"/>
                  </a:moveTo>
                  <a:lnTo>
                    <a:pt x="1567907" y="48259"/>
                  </a:lnTo>
                  <a:lnTo>
                    <a:pt x="1573255" y="48259"/>
                  </a:lnTo>
                  <a:lnTo>
                    <a:pt x="1572837" y="49529"/>
                  </a:lnTo>
                  <a:close/>
                </a:path>
                <a:path w="1574164" h="433069">
                  <a:moveTo>
                    <a:pt x="394496" y="90169"/>
                  </a:moveTo>
                  <a:lnTo>
                    <a:pt x="319794" y="90169"/>
                  </a:lnTo>
                  <a:lnTo>
                    <a:pt x="316352" y="85089"/>
                  </a:lnTo>
                  <a:lnTo>
                    <a:pt x="316445" y="82549"/>
                  </a:lnTo>
                  <a:lnTo>
                    <a:pt x="315329" y="80009"/>
                  </a:lnTo>
                  <a:lnTo>
                    <a:pt x="320012" y="76199"/>
                  </a:lnTo>
                  <a:lnTo>
                    <a:pt x="323596" y="69849"/>
                  </a:lnTo>
                  <a:lnTo>
                    <a:pt x="326081" y="63499"/>
                  </a:lnTo>
                  <a:lnTo>
                    <a:pt x="327468" y="53339"/>
                  </a:lnTo>
                  <a:lnTo>
                    <a:pt x="332770" y="59689"/>
                  </a:lnTo>
                  <a:lnTo>
                    <a:pt x="334770" y="62229"/>
                  </a:lnTo>
                  <a:lnTo>
                    <a:pt x="409742" y="62229"/>
                  </a:lnTo>
                  <a:lnTo>
                    <a:pt x="409277" y="63499"/>
                  </a:lnTo>
                  <a:lnTo>
                    <a:pt x="406579" y="68579"/>
                  </a:lnTo>
                  <a:lnTo>
                    <a:pt x="404905" y="71119"/>
                  </a:lnTo>
                  <a:lnTo>
                    <a:pt x="403231" y="72389"/>
                  </a:lnTo>
                  <a:lnTo>
                    <a:pt x="402394" y="76199"/>
                  </a:lnTo>
                  <a:lnTo>
                    <a:pt x="402394" y="81279"/>
                  </a:lnTo>
                  <a:lnTo>
                    <a:pt x="396440" y="85089"/>
                  </a:lnTo>
                  <a:lnTo>
                    <a:pt x="393324" y="85089"/>
                  </a:lnTo>
                  <a:lnTo>
                    <a:pt x="393324" y="86359"/>
                  </a:lnTo>
                  <a:lnTo>
                    <a:pt x="393603" y="86359"/>
                  </a:lnTo>
                  <a:lnTo>
                    <a:pt x="394161" y="88899"/>
                  </a:lnTo>
                  <a:lnTo>
                    <a:pt x="394496" y="90169"/>
                  </a:lnTo>
                  <a:close/>
                </a:path>
                <a:path w="1574164" h="433069">
                  <a:moveTo>
                    <a:pt x="412067" y="55879"/>
                  </a:moveTo>
                  <a:lnTo>
                    <a:pt x="409509" y="55879"/>
                  </a:lnTo>
                  <a:lnTo>
                    <a:pt x="410222" y="54438"/>
                  </a:lnTo>
                  <a:lnTo>
                    <a:pt x="412998" y="53339"/>
                  </a:lnTo>
                  <a:lnTo>
                    <a:pt x="412067" y="55879"/>
                  </a:lnTo>
                  <a:close/>
                </a:path>
                <a:path w="1574164" h="433069">
                  <a:moveTo>
                    <a:pt x="1359696" y="90169"/>
                  </a:moveTo>
                  <a:lnTo>
                    <a:pt x="1284994" y="90169"/>
                  </a:lnTo>
                  <a:lnTo>
                    <a:pt x="1281552" y="85089"/>
                  </a:lnTo>
                  <a:lnTo>
                    <a:pt x="1281645" y="82549"/>
                  </a:lnTo>
                  <a:lnTo>
                    <a:pt x="1280529" y="80009"/>
                  </a:lnTo>
                  <a:lnTo>
                    <a:pt x="1285212" y="76199"/>
                  </a:lnTo>
                  <a:lnTo>
                    <a:pt x="1288796" y="69849"/>
                  </a:lnTo>
                  <a:lnTo>
                    <a:pt x="1291281" y="63499"/>
                  </a:lnTo>
                  <a:lnTo>
                    <a:pt x="1292668" y="53339"/>
                  </a:lnTo>
                  <a:lnTo>
                    <a:pt x="1297970" y="59689"/>
                  </a:lnTo>
                  <a:lnTo>
                    <a:pt x="1299970" y="62229"/>
                  </a:lnTo>
                  <a:lnTo>
                    <a:pt x="1374942" y="62229"/>
                  </a:lnTo>
                  <a:lnTo>
                    <a:pt x="1374477" y="63499"/>
                  </a:lnTo>
                  <a:lnTo>
                    <a:pt x="1371779" y="68579"/>
                  </a:lnTo>
                  <a:lnTo>
                    <a:pt x="1370105" y="71119"/>
                  </a:lnTo>
                  <a:lnTo>
                    <a:pt x="1368431" y="72389"/>
                  </a:lnTo>
                  <a:lnTo>
                    <a:pt x="1367594" y="76199"/>
                  </a:lnTo>
                  <a:lnTo>
                    <a:pt x="1367594" y="81279"/>
                  </a:lnTo>
                  <a:lnTo>
                    <a:pt x="1361640" y="85089"/>
                  </a:lnTo>
                  <a:lnTo>
                    <a:pt x="1358524" y="85089"/>
                  </a:lnTo>
                  <a:lnTo>
                    <a:pt x="1358524" y="86359"/>
                  </a:lnTo>
                  <a:lnTo>
                    <a:pt x="1358803" y="86359"/>
                  </a:lnTo>
                  <a:lnTo>
                    <a:pt x="1359362" y="88899"/>
                  </a:lnTo>
                  <a:lnTo>
                    <a:pt x="1359696" y="90169"/>
                  </a:lnTo>
                  <a:close/>
                </a:path>
                <a:path w="1574164" h="433069">
                  <a:moveTo>
                    <a:pt x="1377267" y="55879"/>
                  </a:moveTo>
                  <a:lnTo>
                    <a:pt x="1374709" y="55879"/>
                  </a:lnTo>
                  <a:lnTo>
                    <a:pt x="1375422" y="54438"/>
                  </a:lnTo>
                  <a:lnTo>
                    <a:pt x="1378198" y="53339"/>
                  </a:lnTo>
                  <a:lnTo>
                    <a:pt x="1377267" y="55879"/>
                  </a:lnTo>
                  <a:close/>
                </a:path>
                <a:path w="1574164" h="433069">
                  <a:moveTo>
                    <a:pt x="409509" y="55879"/>
                  </a:moveTo>
                  <a:lnTo>
                    <a:pt x="406579" y="55879"/>
                  </a:lnTo>
                  <a:lnTo>
                    <a:pt x="410222" y="54438"/>
                  </a:lnTo>
                  <a:lnTo>
                    <a:pt x="409509" y="55879"/>
                  </a:lnTo>
                  <a:close/>
                </a:path>
                <a:path w="1574164" h="433069">
                  <a:moveTo>
                    <a:pt x="1374709" y="55879"/>
                  </a:moveTo>
                  <a:lnTo>
                    <a:pt x="1371779" y="55879"/>
                  </a:lnTo>
                  <a:lnTo>
                    <a:pt x="1375422" y="54438"/>
                  </a:lnTo>
                  <a:lnTo>
                    <a:pt x="1374709" y="55879"/>
                  </a:lnTo>
                  <a:close/>
                </a:path>
                <a:path w="1574164" h="433069">
                  <a:moveTo>
                    <a:pt x="409742" y="62229"/>
                  </a:moveTo>
                  <a:lnTo>
                    <a:pt x="334770" y="62229"/>
                  </a:lnTo>
                  <a:lnTo>
                    <a:pt x="332165" y="57149"/>
                  </a:lnTo>
                  <a:lnTo>
                    <a:pt x="332630" y="55879"/>
                  </a:lnTo>
                  <a:lnTo>
                    <a:pt x="334863" y="57149"/>
                  </a:lnTo>
                  <a:lnTo>
                    <a:pt x="411602" y="57149"/>
                  </a:lnTo>
                  <a:lnTo>
                    <a:pt x="409742" y="62229"/>
                  </a:lnTo>
                  <a:close/>
                </a:path>
                <a:path w="1574164" h="433069">
                  <a:moveTo>
                    <a:pt x="1374942" y="62229"/>
                  </a:moveTo>
                  <a:lnTo>
                    <a:pt x="1299970" y="62229"/>
                  </a:lnTo>
                  <a:lnTo>
                    <a:pt x="1297365" y="57149"/>
                  </a:lnTo>
                  <a:lnTo>
                    <a:pt x="1297830" y="55879"/>
                  </a:lnTo>
                  <a:lnTo>
                    <a:pt x="1300063" y="57149"/>
                  </a:lnTo>
                  <a:lnTo>
                    <a:pt x="1376802" y="57149"/>
                  </a:lnTo>
                  <a:lnTo>
                    <a:pt x="1374942" y="62229"/>
                  </a:lnTo>
                  <a:close/>
                </a:path>
                <a:path w="1574164" h="433069">
                  <a:moveTo>
                    <a:pt x="595963" y="59689"/>
                  </a:moveTo>
                  <a:lnTo>
                    <a:pt x="594475" y="58419"/>
                  </a:lnTo>
                  <a:lnTo>
                    <a:pt x="592428" y="57149"/>
                  </a:lnTo>
                  <a:lnTo>
                    <a:pt x="600847" y="57149"/>
                  </a:lnTo>
                  <a:lnTo>
                    <a:pt x="597916" y="58419"/>
                  </a:lnTo>
                  <a:lnTo>
                    <a:pt x="595963" y="59689"/>
                  </a:lnTo>
                  <a:close/>
                </a:path>
                <a:path w="1574164" h="433069">
                  <a:moveTo>
                    <a:pt x="1561163" y="59689"/>
                  </a:moveTo>
                  <a:lnTo>
                    <a:pt x="1559675" y="58419"/>
                  </a:lnTo>
                  <a:lnTo>
                    <a:pt x="1557628" y="57149"/>
                  </a:lnTo>
                  <a:lnTo>
                    <a:pt x="1566047" y="57149"/>
                  </a:lnTo>
                  <a:lnTo>
                    <a:pt x="1563117" y="58419"/>
                  </a:lnTo>
                  <a:lnTo>
                    <a:pt x="1561163" y="59689"/>
                  </a:lnTo>
                  <a:close/>
                </a:path>
                <a:path w="1574164" h="433069">
                  <a:moveTo>
                    <a:pt x="210080" y="69849"/>
                  </a:moveTo>
                  <a:lnTo>
                    <a:pt x="207754" y="69849"/>
                  </a:lnTo>
                  <a:lnTo>
                    <a:pt x="205655" y="69226"/>
                  </a:lnTo>
                  <a:lnTo>
                    <a:pt x="205987" y="68579"/>
                  </a:lnTo>
                  <a:lnTo>
                    <a:pt x="211940" y="64769"/>
                  </a:lnTo>
                  <a:lnTo>
                    <a:pt x="211103" y="68579"/>
                  </a:lnTo>
                  <a:lnTo>
                    <a:pt x="210080" y="69849"/>
                  </a:lnTo>
                  <a:close/>
                </a:path>
                <a:path w="1574164" h="433069">
                  <a:moveTo>
                    <a:pt x="281703" y="69849"/>
                  </a:moveTo>
                  <a:lnTo>
                    <a:pt x="210080" y="69849"/>
                  </a:lnTo>
                  <a:lnTo>
                    <a:pt x="211103" y="68579"/>
                  </a:lnTo>
                  <a:lnTo>
                    <a:pt x="211940" y="64769"/>
                  </a:lnTo>
                  <a:lnTo>
                    <a:pt x="278122" y="64769"/>
                  </a:lnTo>
                  <a:lnTo>
                    <a:pt x="277378" y="67309"/>
                  </a:lnTo>
                  <a:lnTo>
                    <a:pt x="278820" y="68579"/>
                  </a:lnTo>
                  <a:lnTo>
                    <a:pt x="281703" y="69849"/>
                  </a:lnTo>
                  <a:close/>
                </a:path>
                <a:path w="1574164" h="433069">
                  <a:moveTo>
                    <a:pt x="1175280" y="69849"/>
                  </a:moveTo>
                  <a:lnTo>
                    <a:pt x="1172954" y="69849"/>
                  </a:lnTo>
                  <a:lnTo>
                    <a:pt x="1170855" y="69226"/>
                  </a:lnTo>
                  <a:lnTo>
                    <a:pt x="1171187" y="68579"/>
                  </a:lnTo>
                  <a:lnTo>
                    <a:pt x="1177140" y="64769"/>
                  </a:lnTo>
                  <a:lnTo>
                    <a:pt x="1176303" y="68579"/>
                  </a:lnTo>
                  <a:lnTo>
                    <a:pt x="1175280" y="69849"/>
                  </a:lnTo>
                  <a:close/>
                </a:path>
                <a:path w="1574164" h="433069">
                  <a:moveTo>
                    <a:pt x="1246903" y="69849"/>
                  </a:moveTo>
                  <a:lnTo>
                    <a:pt x="1175280" y="69849"/>
                  </a:lnTo>
                  <a:lnTo>
                    <a:pt x="1176303" y="68579"/>
                  </a:lnTo>
                  <a:lnTo>
                    <a:pt x="1177140" y="64769"/>
                  </a:lnTo>
                  <a:lnTo>
                    <a:pt x="1243322" y="64769"/>
                  </a:lnTo>
                  <a:lnTo>
                    <a:pt x="1242578" y="67309"/>
                  </a:lnTo>
                  <a:lnTo>
                    <a:pt x="1244020" y="68579"/>
                  </a:lnTo>
                  <a:lnTo>
                    <a:pt x="1246903" y="69849"/>
                  </a:lnTo>
                  <a:close/>
                </a:path>
                <a:path w="1574164" h="433069">
                  <a:moveTo>
                    <a:pt x="614331" y="157479"/>
                  </a:moveTo>
                  <a:lnTo>
                    <a:pt x="611820" y="153669"/>
                  </a:lnTo>
                  <a:lnTo>
                    <a:pt x="611122" y="151129"/>
                  </a:lnTo>
                  <a:lnTo>
                    <a:pt x="612261" y="148516"/>
                  </a:lnTo>
                  <a:lnTo>
                    <a:pt x="613447" y="144779"/>
                  </a:lnTo>
                  <a:lnTo>
                    <a:pt x="614750" y="142239"/>
                  </a:lnTo>
                  <a:lnTo>
                    <a:pt x="616145" y="140969"/>
                  </a:lnTo>
                  <a:lnTo>
                    <a:pt x="616703" y="135889"/>
                  </a:lnTo>
                  <a:lnTo>
                    <a:pt x="618098" y="130809"/>
                  </a:lnTo>
                  <a:lnTo>
                    <a:pt x="620331" y="124459"/>
                  </a:lnTo>
                  <a:lnTo>
                    <a:pt x="622656" y="118109"/>
                  </a:lnTo>
                  <a:lnTo>
                    <a:pt x="624470" y="111759"/>
                  </a:lnTo>
                  <a:lnTo>
                    <a:pt x="625772" y="104139"/>
                  </a:lnTo>
                  <a:lnTo>
                    <a:pt x="633121" y="96519"/>
                  </a:lnTo>
                  <a:lnTo>
                    <a:pt x="634423" y="95249"/>
                  </a:lnTo>
                  <a:lnTo>
                    <a:pt x="635818" y="92709"/>
                  </a:lnTo>
                  <a:lnTo>
                    <a:pt x="637074" y="90169"/>
                  </a:lnTo>
                  <a:lnTo>
                    <a:pt x="638190" y="85089"/>
                  </a:lnTo>
                  <a:lnTo>
                    <a:pt x="641446" y="81279"/>
                  </a:lnTo>
                  <a:lnTo>
                    <a:pt x="643306" y="78739"/>
                  </a:lnTo>
                  <a:lnTo>
                    <a:pt x="644236" y="76199"/>
                  </a:lnTo>
                  <a:lnTo>
                    <a:pt x="646376" y="73659"/>
                  </a:lnTo>
                  <a:lnTo>
                    <a:pt x="650189" y="72389"/>
                  </a:lnTo>
                  <a:lnTo>
                    <a:pt x="650561" y="71119"/>
                  </a:lnTo>
                  <a:lnTo>
                    <a:pt x="651399" y="71119"/>
                  </a:lnTo>
                  <a:lnTo>
                    <a:pt x="654096" y="66039"/>
                  </a:lnTo>
                  <a:lnTo>
                    <a:pt x="656421" y="66039"/>
                  </a:lnTo>
                  <a:lnTo>
                    <a:pt x="657398" y="67309"/>
                  </a:lnTo>
                  <a:lnTo>
                    <a:pt x="659817" y="68579"/>
                  </a:lnTo>
                  <a:lnTo>
                    <a:pt x="802552" y="68579"/>
                  </a:lnTo>
                  <a:lnTo>
                    <a:pt x="802645" y="69849"/>
                  </a:lnTo>
                  <a:lnTo>
                    <a:pt x="791111" y="69849"/>
                  </a:lnTo>
                  <a:lnTo>
                    <a:pt x="790460" y="72389"/>
                  </a:lnTo>
                  <a:lnTo>
                    <a:pt x="765857" y="72389"/>
                  </a:lnTo>
                  <a:lnTo>
                    <a:pt x="763159" y="73659"/>
                  </a:lnTo>
                  <a:lnTo>
                    <a:pt x="759996" y="73659"/>
                  </a:lnTo>
                  <a:lnTo>
                    <a:pt x="756834" y="76199"/>
                  </a:lnTo>
                  <a:lnTo>
                    <a:pt x="749672" y="76199"/>
                  </a:lnTo>
                  <a:lnTo>
                    <a:pt x="749020" y="77469"/>
                  </a:lnTo>
                  <a:lnTo>
                    <a:pt x="747486" y="78739"/>
                  </a:lnTo>
                  <a:lnTo>
                    <a:pt x="745067" y="80009"/>
                  </a:lnTo>
                  <a:lnTo>
                    <a:pt x="741439" y="80009"/>
                  </a:lnTo>
                  <a:lnTo>
                    <a:pt x="741160" y="81279"/>
                  </a:lnTo>
                  <a:lnTo>
                    <a:pt x="740509" y="81279"/>
                  </a:lnTo>
                  <a:lnTo>
                    <a:pt x="739672" y="82549"/>
                  </a:lnTo>
                  <a:lnTo>
                    <a:pt x="737875" y="88899"/>
                  </a:lnTo>
                  <a:lnTo>
                    <a:pt x="724324" y="88899"/>
                  </a:lnTo>
                  <a:lnTo>
                    <a:pt x="723952" y="91439"/>
                  </a:lnTo>
                  <a:lnTo>
                    <a:pt x="725356" y="92363"/>
                  </a:lnTo>
                  <a:lnTo>
                    <a:pt x="722185" y="95249"/>
                  </a:lnTo>
                  <a:lnTo>
                    <a:pt x="720790" y="95249"/>
                  </a:lnTo>
                  <a:lnTo>
                    <a:pt x="719534" y="100329"/>
                  </a:lnTo>
                  <a:lnTo>
                    <a:pt x="715534" y="102869"/>
                  </a:lnTo>
                  <a:lnTo>
                    <a:pt x="712465" y="105409"/>
                  </a:lnTo>
                  <a:lnTo>
                    <a:pt x="710325" y="107949"/>
                  </a:lnTo>
                  <a:lnTo>
                    <a:pt x="708186" y="111759"/>
                  </a:lnTo>
                  <a:lnTo>
                    <a:pt x="705628" y="113029"/>
                  </a:lnTo>
                  <a:lnTo>
                    <a:pt x="702651" y="114299"/>
                  </a:lnTo>
                  <a:lnTo>
                    <a:pt x="702000" y="116839"/>
                  </a:lnTo>
                  <a:lnTo>
                    <a:pt x="697024" y="121919"/>
                  </a:lnTo>
                  <a:lnTo>
                    <a:pt x="695675" y="123189"/>
                  </a:lnTo>
                  <a:lnTo>
                    <a:pt x="694838" y="123189"/>
                  </a:lnTo>
                  <a:lnTo>
                    <a:pt x="695303" y="124459"/>
                  </a:lnTo>
                  <a:lnTo>
                    <a:pt x="694466" y="126999"/>
                  </a:lnTo>
                  <a:lnTo>
                    <a:pt x="692326" y="130809"/>
                  </a:lnTo>
                  <a:lnTo>
                    <a:pt x="691675" y="134619"/>
                  </a:lnTo>
                  <a:lnTo>
                    <a:pt x="689582" y="135889"/>
                  </a:lnTo>
                  <a:lnTo>
                    <a:pt x="686048" y="135889"/>
                  </a:lnTo>
                  <a:lnTo>
                    <a:pt x="687536" y="137159"/>
                  </a:lnTo>
                  <a:lnTo>
                    <a:pt x="688140" y="139699"/>
                  </a:lnTo>
                  <a:lnTo>
                    <a:pt x="687861" y="142239"/>
                  </a:lnTo>
                  <a:lnTo>
                    <a:pt x="687675" y="146049"/>
                  </a:lnTo>
                  <a:lnTo>
                    <a:pt x="686234" y="149859"/>
                  </a:lnTo>
                  <a:lnTo>
                    <a:pt x="683536" y="154939"/>
                  </a:lnTo>
                  <a:lnTo>
                    <a:pt x="683164" y="154939"/>
                  </a:lnTo>
                  <a:lnTo>
                    <a:pt x="682838" y="156209"/>
                  </a:lnTo>
                  <a:lnTo>
                    <a:pt x="613680" y="156209"/>
                  </a:lnTo>
                  <a:lnTo>
                    <a:pt x="614331" y="157479"/>
                  </a:lnTo>
                  <a:close/>
                </a:path>
                <a:path w="1574164" h="433069">
                  <a:moveTo>
                    <a:pt x="659817" y="68579"/>
                  </a:moveTo>
                  <a:lnTo>
                    <a:pt x="657398" y="67309"/>
                  </a:lnTo>
                  <a:lnTo>
                    <a:pt x="656421" y="66039"/>
                  </a:lnTo>
                  <a:lnTo>
                    <a:pt x="659817" y="68579"/>
                  </a:lnTo>
                  <a:close/>
                </a:path>
                <a:path w="1574164" h="433069">
                  <a:moveTo>
                    <a:pt x="812619" y="68233"/>
                  </a:moveTo>
                  <a:lnTo>
                    <a:pt x="812551" y="67309"/>
                  </a:lnTo>
                  <a:lnTo>
                    <a:pt x="813296" y="67309"/>
                  </a:lnTo>
                  <a:lnTo>
                    <a:pt x="812619" y="68233"/>
                  </a:lnTo>
                  <a:close/>
                </a:path>
                <a:path w="1574164" h="433069">
                  <a:moveTo>
                    <a:pt x="827527" y="76199"/>
                  </a:moveTo>
                  <a:lnTo>
                    <a:pt x="826132" y="76199"/>
                  </a:lnTo>
                  <a:lnTo>
                    <a:pt x="823434" y="74929"/>
                  </a:lnTo>
                  <a:lnTo>
                    <a:pt x="819435" y="73659"/>
                  </a:lnTo>
                  <a:lnTo>
                    <a:pt x="816551" y="69849"/>
                  </a:lnTo>
                  <a:lnTo>
                    <a:pt x="814598" y="68579"/>
                  </a:lnTo>
                  <a:lnTo>
                    <a:pt x="812644" y="68579"/>
                  </a:lnTo>
                  <a:lnTo>
                    <a:pt x="812619" y="68233"/>
                  </a:lnTo>
                  <a:lnTo>
                    <a:pt x="813296" y="67309"/>
                  </a:lnTo>
                  <a:lnTo>
                    <a:pt x="929568" y="67309"/>
                  </a:lnTo>
                  <a:lnTo>
                    <a:pt x="929614" y="69849"/>
                  </a:lnTo>
                  <a:lnTo>
                    <a:pt x="931195" y="71119"/>
                  </a:lnTo>
                  <a:lnTo>
                    <a:pt x="830736" y="71119"/>
                  </a:lnTo>
                  <a:lnTo>
                    <a:pt x="828318" y="73659"/>
                  </a:lnTo>
                  <a:lnTo>
                    <a:pt x="828979" y="74863"/>
                  </a:lnTo>
                  <a:lnTo>
                    <a:pt x="827527" y="76199"/>
                  </a:lnTo>
                  <a:close/>
                </a:path>
                <a:path w="1574164" h="433069">
                  <a:moveTo>
                    <a:pt x="1177960" y="79454"/>
                  </a:moveTo>
                  <a:lnTo>
                    <a:pt x="1177280" y="78739"/>
                  </a:lnTo>
                  <a:lnTo>
                    <a:pt x="1173931" y="73659"/>
                  </a:lnTo>
                  <a:lnTo>
                    <a:pt x="1176907" y="72389"/>
                  </a:lnTo>
                  <a:lnTo>
                    <a:pt x="1176675" y="71119"/>
                  </a:lnTo>
                  <a:lnTo>
                    <a:pt x="1169885" y="71119"/>
                  </a:lnTo>
                  <a:lnTo>
                    <a:pt x="1170855" y="69226"/>
                  </a:lnTo>
                  <a:lnTo>
                    <a:pt x="1172954" y="69849"/>
                  </a:lnTo>
                  <a:lnTo>
                    <a:pt x="1246903" y="69849"/>
                  </a:lnTo>
                  <a:lnTo>
                    <a:pt x="1249880" y="72389"/>
                  </a:lnTo>
                  <a:lnTo>
                    <a:pt x="1249694" y="76199"/>
                  </a:lnTo>
                  <a:lnTo>
                    <a:pt x="1248857" y="77469"/>
                  </a:lnTo>
                  <a:lnTo>
                    <a:pt x="1178396" y="77469"/>
                  </a:lnTo>
                  <a:lnTo>
                    <a:pt x="1177960" y="79454"/>
                  </a:lnTo>
                  <a:close/>
                </a:path>
                <a:path w="1574164" h="433069">
                  <a:moveTo>
                    <a:pt x="212760" y="79454"/>
                  </a:moveTo>
                  <a:lnTo>
                    <a:pt x="212080" y="78739"/>
                  </a:lnTo>
                  <a:lnTo>
                    <a:pt x="208731" y="73659"/>
                  </a:lnTo>
                  <a:lnTo>
                    <a:pt x="211708" y="72389"/>
                  </a:lnTo>
                  <a:lnTo>
                    <a:pt x="211475" y="71119"/>
                  </a:lnTo>
                  <a:lnTo>
                    <a:pt x="204685" y="71119"/>
                  </a:lnTo>
                  <a:lnTo>
                    <a:pt x="205655" y="69226"/>
                  </a:lnTo>
                  <a:lnTo>
                    <a:pt x="207754" y="69849"/>
                  </a:lnTo>
                  <a:lnTo>
                    <a:pt x="281703" y="69849"/>
                  </a:lnTo>
                  <a:lnTo>
                    <a:pt x="284680" y="72389"/>
                  </a:lnTo>
                  <a:lnTo>
                    <a:pt x="284494" y="76199"/>
                  </a:lnTo>
                  <a:lnTo>
                    <a:pt x="283657" y="77469"/>
                  </a:lnTo>
                  <a:lnTo>
                    <a:pt x="213196" y="77469"/>
                  </a:lnTo>
                  <a:lnTo>
                    <a:pt x="212760" y="79454"/>
                  </a:lnTo>
                  <a:close/>
                </a:path>
                <a:path w="1574164" h="433069">
                  <a:moveTo>
                    <a:pt x="794413" y="73659"/>
                  </a:moveTo>
                  <a:lnTo>
                    <a:pt x="792227" y="72389"/>
                  </a:lnTo>
                  <a:lnTo>
                    <a:pt x="791111" y="69849"/>
                  </a:lnTo>
                  <a:lnTo>
                    <a:pt x="802645" y="69849"/>
                  </a:lnTo>
                  <a:lnTo>
                    <a:pt x="801017" y="71119"/>
                  </a:lnTo>
                  <a:lnTo>
                    <a:pt x="797669" y="72389"/>
                  </a:lnTo>
                  <a:lnTo>
                    <a:pt x="794413" y="73659"/>
                  </a:lnTo>
                  <a:close/>
                </a:path>
                <a:path w="1574164" h="433069">
                  <a:moveTo>
                    <a:pt x="828979" y="74863"/>
                  </a:moveTo>
                  <a:lnTo>
                    <a:pt x="828318" y="73659"/>
                  </a:lnTo>
                  <a:lnTo>
                    <a:pt x="830736" y="71119"/>
                  </a:lnTo>
                  <a:lnTo>
                    <a:pt x="829992" y="73659"/>
                  </a:lnTo>
                  <a:lnTo>
                    <a:pt x="828979" y="74863"/>
                  </a:lnTo>
                  <a:close/>
                </a:path>
                <a:path w="1574164" h="433069">
                  <a:moveTo>
                    <a:pt x="837015" y="82549"/>
                  </a:moveTo>
                  <a:lnTo>
                    <a:pt x="830411" y="77469"/>
                  </a:lnTo>
                  <a:lnTo>
                    <a:pt x="828979" y="74863"/>
                  </a:lnTo>
                  <a:lnTo>
                    <a:pt x="829992" y="73659"/>
                  </a:lnTo>
                  <a:lnTo>
                    <a:pt x="830736" y="71119"/>
                  </a:lnTo>
                  <a:lnTo>
                    <a:pt x="932777" y="71119"/>
                  </a:lnTo>
                  <a:lnTo>
                    <a:pt x="934265" y="73659"/>
                  </a:lnTo>
                  <a:lnTo>
                    <a:pt x="937055" y="77469"/>
                  </a:lnTo>
                  <a:lnTo>
                    <a:pt x="938358" y="78739"/>
                  </a:lnTo>
                  <a:lnTo>
                    <a:pt x="939567" y="80009"/>
                  </a:lnTo>
                  <a:lnTo>
                    <a:pt x="839713" y="80009"/>
                  </a:lnTo>
                  <a:lnTo>
                    <a:pt x="837015" y="82549"/>
                  </a:lnTo>
                  <a:close/>
                </a:path>
                <a:path w="1574164" h="433069">
                  <a:moveTo>
                    <a:pt x="788553" y="73659"/>
                  </a:moveTo>
                  <a:lnTo>
                    <a:pt x="779437" y="73659"/>
                  </a:lnTo>
                  <a:lnTo>
                    <a:pt x="775717" y="72389"/>
                  </a:lnTo>
                  <a:lnTo>
                    <a:pt x="790460" y="72389"/>
                  </a:lnTo>
                  <a:lnTo>
                    <a:pt x="788553" y="73659"/>
                  </a:lnTo>
                  <a:close/>
                </a:path>
                <a:path w="1574164" h="433069">
                  <a:moveTo>
                    <a:pt x="753392" y="77469"/>
                  </a:moveTo>
                  <a:lnTo>
                    <a:pt x="749672" y="76199"/>
                  </a:lnTo>
                  <a:lnTo>
                    <a:pt x="756834" y="76199"/>
                  </a:lnTo>
                  <a:lnTo>
                    <a:pt x="753392" y="77469"/>
                  </a:lnTo>
                  <a:close/>
                </a:path>
                <a:path w="1574164" h="433069">
                  <a:moveTo>
                    <a:pt x="214498" y="81279"/>
                  </a:moveTo>
                  <a:lnTo>
                    <a:pt x="212760" y="79454"/>
                  </a:lnTo>
                  <a:lnTo>
                    <a:pt x="213196" y="77469"/>
                  </a:lnTo>
                  <a:lnTo>
                    <a:pt x="216544" y="77469"/>
                  </a:lnTo>
                  <a:lnTo>
                    <a:pt x="217475" y="78739"/>
                  </a:lnTo>
                  <a:lnTo>
                    <a:pt x="214498" y="81279"/>
                  </a:lnTo>
                  <a:close/>
                </a:path>
                <a:path w="1574164" h="433069">
                  <a:moveTo>
                    <a:pt x="281145" y="81279"/>
                  </a:moveTo>
                  <a:lnTo>
                    <a:pt x="214498" y="81279"/>
                  </a:lnTo>
                  <a:lnTo>
                    <a:pt x="217475" y="78739"/>
                  </a:lnTo>
                  <a:lnTo>
                    <a:pt x="216544" y="77469"/>
                  </a:lnTo>
                  <a:lnTo>
                    <a:pt x="283657" y="77469"/>
                  </a:lnTo>
                  <a:lnTo>
                    <a:pt x="281145" y="81279"/>
                  </a:lnTo>
                  <a:close/>
                </a:path>
                <a:path w="1574164" h="433069">
                  <a:moveTo>
                    <a:pt x="1179698" y="81279"/>
                  </a:moveTo>
                  <a:lnTo>
                    <a:pt x="1177960" y="79454"/>
                  </a:lnTo>
                  <a:lnTo>
                    <a:pt x="1178396" y="77469"/>
                  </a:lnTo>
                  <a:lnTo>
                    <a:pt x="1181744" y="77469"/>
                  </a:lnTo>
                  <a:lnTo>
                    <a:pt x="1182675" y="78739"/>
                  </a:lnTo>
                  <a:lnTo>
                    <a:pt x="1179698" y="81279"/>
                  </a:lnTo>
                  <a:close/>
                </a:path>
                <a:path w="1574164" h="433069">
                  <a:moveTo>
                    <a:pt x="1246345" y="81279"/>
                  </a:moveTo>
                  <a:lnTo>
                    <a:pt x="1179698" y="81279"/>
                  </a:lnTo>
                  <a:lnTo>
                    <a:pt x="1182675" y="78739"/>
                  </a:lnTo>
                  <a:lnTo>
                    <a:pt x="1181744" y="77469"/>
                  </a:lnTo>
                  <a:lnTo>
                    <a:pt x="1248857" y="77469"/>
                  </a:lnTo>
                  <a:lnTo>
                    <a:pt x="1246345" y="81279"/>
                  </a:lnTo>
                  <a:close/>
                </a:path>
                <a:path w="1574164" h="433069">
                  <a:moveTo>
                    <a:pt x="292447" y="83819"/>
                  </a:moveTo>
                  <a:lnTo>
                    <a:pt x="283936" y="83819"/>
                  </a:lnTo>
                  <a:lnTo>
                    <a:pt x="286401" y="82549"/>
                  </a:lnTo>
                  <a:lnTo>
                    <a:pt x="292447" y="78739"/>
                  </a:lnTo>
                  <a:lnTo>
                    <a:pt x="292447" y="83819"/>
                  </a:lnTo>
                  <a:close/>
                </a:path>
                <a:path w="1574164" h="433069">
                  <a:moveTo>
                    <a:pt x="1257647" y="83819"/>
                  </a:moveTo>
                  <a:lnTo>
                    <a:pt x="1249136" y="83819"/>
                  </a:lnTo>
                  <a:lnTo>
                    <a:pt x="1251601" y="82549"/>
                  </a:lnTo>
                  <a:lnTo>
                    <a:pt x="1257647" y="78739"/>
                  </a:lnTo>
                  <a:lnTo>
                    <a:pt x="1257647" y="83819"/>
                  </a:lnTo>
                  <a:close/>
                </a:path>
                <a:path w="1574164" h="433069">
                  <a:moveTo>
                    <a:pt x="1206068" y="138429"/>
                  </a:moveTo>
                  <a:lnTo>
                    <a:pt x="1204534" y="135889"/>
                  </a:lnTo>
                  <a:lnTo>
                    <a:pt x="1201929" y="129539"/>
                  </a:lnTo>
                  <a:lnTo>
                    <a:pt x="1201325" y="128269"/>
                  </a:lnTo>
                  <a:lnTo>
                    <a:pt x="1200860" y="123189"/>
                  </a:lnTo>
                  <a:lnTo>
                    <a:pt x="1197418" y="120649"/>
                  </a:lnTo>
                  <a:lnTo>
                    <a:pt x="1196023" y="116839"/>
                  </a:lnTo>
                  <a:lnTo>
                    <a:pt x="1196674" y="115569"/>
                  </a:lnTo>
                  <a:lnTo>
                    <a:pt x="1197325" y="113029"/>
                  </a:lnTo>
                  <a:lnTo>
                    <a:pt x="1194999" y="113029"/>
                  </a:lnTo>
                  <a:lnTo>
                    <a:pt x="1193790" y="111759"/>
                  </a:lnTo>
                  <a:lnTo>
                    <a:pt x="1192442" y="110489"/>
                  </a:lnTo>
                  <a:lnTo>
                    <a:pt x="1190953" y="106679"/>
                  </a:lnTo>
                  <a:lnTo>
                    <a:pt x="1189651" y="104139"/>
                  </a:lnTo>
                  <a:lnTo>
                    <a:pt x="1189000" y="101599"/>
                  </a:lnTo>
                  <a:lnTo>
                    <a:pt x="1188953" y="97789"/>
                  </a:lnTo>
                  <a:lnTo>
                    <a:pt x="1188395" y="97789"/>
                  </a:lnTo>
                  <a:lnTo>
                    <a:pt x="1187279" y="96519"/>
                  </a:lnTo>
                  <a:lnTo>
                    <a:pt x="1183744" y="92709"/>
                  </a:lnTo>
                  <a:lnTo>
                    <a:pt x="1183233" y="91439"/>
                  </a:lnTo>
                  <a:lnTo>
                    <a:pt x="1183977" y="88899"/>
                  </a:lnTo>
                  <a:lnTo>
                    <a:pt x="1179233" y="86359"/>
                  </a:lnTo>
                  <a:lnTo>
                    <a:pt x="1177094" y="83819"/>
                  </a:lnTo>
                  <a:lnTo>
                    <a:pt x="1177559" y="81279"/>
                  </a:lnTo>
                  <a:lnTo>
                    <a:pt x="1177960" y="79454"/>
                  </a:lnTo>
                  <a:lnTo>
                    <a:pt x="1179698" y="81279"/>
                  </a:lnTo>
                  <a:lnTo>
                    <a:pt x="1250624" y="81279"/>
                  </a:lnTo>
                  <a:lnTo>
                    <a:pt x="1249136" y="83819"/>
                  </a:lnTo>
                  <a:lnTo>
                    <a:pt x="1257647" y="83819"/>
                  </a:lnTo>
                  <a:lnTo>
                    <a:pt x="1257647" y="90169"/>
                  </a:lnTo>
                  <a:lnTo>
                    <a:pt x="1253693" y="90169"/>
                  </a:lnTo>
                  <a:lnTo>
                    <a:pt x="1251973" y="91439"/>
                  </a:lnTo>
                  <a:lnTo>
                    <a:pt x="1248996" y="92709"/>
                  </a:lnTo>
                  <a:lnTo>
                    <a:pt x="1248903" y="93979"/>
                  </a:lnTo>
                  <a:lnTo>
                    <a:pt x="1250298" y="95249"/>
                  </a:lnTo>
                  <a:lnTo>
                    <a:pt x="1256159" y="96519"/>
                  </a:lnTo>
                  <a:lnTo>
                    <a:pt x="1263107" y="96519"/>
                  </a:lnTo>
                  <a:lnTo>
                    <a:pt x="1262716" y="100329"/>
                  </a:lnTo>
                  <a:lnTo>
                    <a:pt x="1262577" y="102869"/>
                  </a:lnTo>
                  <a:lnTo>
                    <a:pt x="1262949" y="104139"/>
                  </a:lnTo>
                  <a:lnTo>
                    <a:pt x="1263414" y="105409"/>
                  </a:lnTo>
                  <a:lnTo>
                    <a:pt x="1264112" y="105409"/>
                  </a:lnTo>
                  <a:lnTo>
                    <a:pt x="1265042" y="106679"/>
                  </a:lnTo>
                  <a:lnTo>
                    <a:pt x="1268297" y="110489"/>
                  </a:lnTo>
                  <a:lnTo>
                    <a:pt x="1268480" y="110774"/>
                  </a:lnTo>
                  <a:lnTo>
                    <a:pt x="1268065" y="111759"/>
                  </a:lnTo>
                  <a:lnTo>
                    <a:pt x="1266018" y="114299"/>
                  </a:lnTo>
                  <a:lnTo>
                    <a:pt x="1265181" y="115569"/>
                  </a:lnTo>
                  <a:lnTo>
                    <a:pt x="1264763" y="118109"/>
                  </a:lnTo>
                  <a:lnTo>
                    <a:pt x="1264856" y="120649"/>
                  </a:lnTo>
                  <a:lnTo>
                    <a:pt x="1337363" y="120649"/>
                  </a:lnTo>
                  <a:lnTo>
                    <a:pt x="1336526" y="121919"/>
                  </a:lnTo>
                  <a:lnTo>
                    <a:pt x="1331782" y="121919"/>
                  </a:lnTo>
                  <a:lnTo>
                    <a:pt x="1333084" y="124459"/>
                  </a:lnTo>
                  <a:lnTo>
                    <a:pt x="1336619" y="128269"/>
                  </a:lnTo>
                  <a:lnTo>
                    <a:pt x="1332433" y="129539"/>
                  </a:lnTo>
                  <a:lnTo>
                    <a:pt x="1328991" y="133349"/>
                  </a:lnTo>
                  <a:lnTo>
                    <a:pt x="1328092" y="134619"/>
                  </a:lnTo>
                  <a:lnTo>
                    <a:pt x="1317922" y="134619"/>
                  </a:lnTo>
                  <a:lnTo>
                    <a:pt x="1319410" y="137159"/>
                  </a:lnTo>
                  <a:lnTo>
                    <a:pt x="1208161" y="137159"/>
                  </a:lnTo>
                  <a:lnTo>
                    <a:pt x="1207095" y="137992"/>
                  </a:lnTo>
                  <a:lnTo>
                    <a:pt x="1206068" y="138429"/>
                  </a:lnTo>
                  <a:close/>
                </a:path>
                <a:path w="1574164" h="433069">
                  <a:moveTo>
                    <a:pt x="240869" y="138429"/>
                  </a:moveTo>
                  <a:lnTo>
                    <a:pt x="239334" y="135889"/>
                  </a:lnTo>
                  <a:lnTo>
                    <a:pt x="236729" y="129539"/>
                  </a:lnTo>
                  <a:lnTo>
                    <a:pt x="236125" y="128269"/>
                  </a:lnTo>
                  <a:lnTo>
                    <a:pt x="235660" y="123189"/>
                  </a:lnTo>
                  <a:lnTo>
                    <a:pt x="232218" y="120649"/>
                  </a:lnTo>
                  <a:lnTo>
                    <a:pt x="230823" y="116839"/>
                  </a:lnTo>
                  <a:lnTo>
                    <a:pt x="231474" y="115569"/>
                  </a:lnTo>
                  <a:lnTo>
                    <a:pt x="232125" y="113029"/>
                  </a:lnTo>
                  <a:lnTo>
                    <a:pt x="229799" y="113029"/>
                  </a:lnTo>
                  <a:lnTo>
                    <a:pt x="228590" y="111759"/>
                  </a:lnTo>
                  <a:lnTo>
                    <a:pt x="227241" y="110489"/>
                  </a:lnTo>
                  <a:lnTo>
                    <a:pt x="225753" y="106679"/>
                  </a:lnTo>
                  <a:lnTo>
                    <a:pt x="224451" y="104139"/>
                  </a:lnTo>
                  <a:lnTo>
                    <a:pt x="223800" y="101599"/>
                  </a:lnTo>
                  <a:lnTo>
                    <a:pt x="223753" y="97789"/>
                  </a:lnTo>
                  <a:lnTo>
                    <a:pt x="223195" y="97789"/>
                  </a:lnTo>
                  <a:lnTo>
                    <a:pt x="222079" y="96519"/>
                  </a:lnTo>
                  <a:lnTo>
                    <a:pt x="218544" y="92709"/>
                  </a:lnTo>
                  <a:lnTo>
                    <a:pt x="218033" y="91439"/>
                  </a:lnTo>
                  <a:lnTo>
                    <a:pt x="218777" y="88899"/>
                  </a:lnTo>
                  <a:lnTo>
                    <a:pt x="214033" y="86359"/>
                  </a:lnTo>
                  <a:lnTo>
                    <a:pt x="211894" y="83819"/>
                  </a:lnTo>
                  <a:lnTo>
                    <a:pt x="212359" y="81279"/>
                  </a:lnTo>
                  <a:lnTo>
                    <a:pt x="212760" y="79454"/>
                  </a:lnTo>
                  <a:lnTo>
                    <a:pt x="214498" y="81279"/>
                  </a:lnTo>
                  <a:lnTo>
                    <a:pt x="285424" y="81279"/>
                  </a:lnTo>
                  <a:lnTo>
                    <a:pt x="283936" y="83819"/>
                  </a:lnTo>
                  <a:lnTo>
                    <a:pt x="292447" y="83819"/>
                  </a:lnTo>
                  <a:lnTo>
                    <a:pt x="292447" y="90169"/>
                  </a:lnTo>
                  <a:lnTo>
                    <a:pt x="288494" y="90169"/>
                  </a:lnTo>
                  <a:lnTo>
                    <a:pt x="286773" y="91439"/>
                  </a:lnTo>
                  <a:lnTo>
                    <a:pt x="283796" y="92709"/>
                  </a:lnTo>
                  <a:lnTo>
                    <a:pt x="283703" y="93979"/>
                  </a:lnTo>
                  <a:lnTo>
                    <a:pt x="285098" y="95249"/>
                  </a:lnTo>
                  <a:lnTo>
                    <a:pt x="290958" y="96519"/>
                  </a:lnTo>
                  <a:lnTo>
                    <a:pt x="297907" y="96519"/>
                  </a:lnTo>
                  <a:lnTo>
                    <a:pt x="297516" y="100329"/>
                  </a:lnTo>
                  <a:lnTo>
                    <a:pt x="297377" y="102869"/>
                  </a:lnTo>
                  <a:lnTo>
                    <a:pt x="297749" y="104139"/>
                  </a:lnTo>
                  <a:lnTo>
                    <a:pt x="298214" y="105409"/>
                  </a:lnTo>
                  <a:lnTo>
                    <a:pt x="298911" y="105409"/>
                  </a:lnTo>
                  <a:lnTo>
                    <a:pt x="299842" y="106679"/>
                  </a:lnTo>
                  <a:lnTo>
                    <a:pt x="303097" y="110489"/>
                  </a:lnTo>
                  <a:lnTo>
                    <a:pt x="303280" y="110774"/>
                  </a:lnTo>
                  <a:lnTo>
                    <a:pt x="302865" y="111759"/>
                  </a:lnTo>
                  <a:lnTo>
                    <a:pt x="300818" y="114299"/>
                  </a:lnTo>
                  <a:lnTo>
                    <a:pt x="299981" y="115569"/>
                  </a:lnTo>
                  <a:lnTo>
                    <a:pt x="299563" y="118109"/>
                  </a:lnTo>
                  <a:lnTo>
                    <a:pt x="299656" y="120649"/>
                  </a:lnTo>
                  <a:lnTo>
                    <a:pt x="372163" y="120649"/>
                  </a:lnTo>
                  <a:lnTo>
                    <a:pt x="371326" y="121919"/>
                  </a:lnTo>
                  <a:lnTo>
                    <a:pt x="366582" y="121919"/>
                  </a:lnTo>
                  <a:lnTo>
                    <a:pt x="367884" y="124459"/>
                  </a:lnTo>
                  <a:lnTo>
                    <a:pt x="371419" y="128269"/>
                  </a:lnTo>
                  <a:lnTo>
                    <a:pt x="367233" y="129539"/>
                  </a:lnTo>
                  <a:lnTo>
                    <a:pt x="363791" y="133349"/>
                  </a:lnTo>
                  <a:lnTo>
                    <a:pt x="362892" y="134619"/>
                  </a:lnTo>
                  <a:lnTo>
                    <a:pt x="352722" y="134619"/>
                  </a:lnTo>
                  <a:lnTo>
                    <a:pt x="354210" y="137159"/>
                  </a:lnTo>
                  <a:lnTo>
                    <a:pt x="242961" y="137159"/>
                  </a:lnTo>
                  <a:lnTo>
                    <a:pt x="241895" y="137992"/>
                  </a:lnTo>
                  <a:lnTo>
                    <a:pt x="240869" y="138429"/>
                  </a:lnTo>
                  <a:close/>
                </a:path>
                <a:path w="1574164" h="433069">
                  <a:moveTo>
                    <a:pt x="285424" y="81279"/>
                  </a:moveTo>
                  <a:lnTo>
                    <a:pt x="281145" y="81279"/>
                  </a:lnTo>
                  <a:lnTo>
                    <a:pt x="284866" y="80009"/>
                  </a:lnTo>
                  <a:lnTo>
                    <a:pt x="286168" y="80009"/>
                  </a:lnTo>
                  <a:lnTo>
                    <a:pt x="285424" y="81279"/>
                  </a:lnTo>
                  <a:close/>
                </a:path>
                <a:path w="1574164" h="433069">
                  <a:moveTo>
                    <a:pt x="856642" y="91439"/>
                  </a:moveTo>
                  <a:lnTo>
                    <a:pt x="854037" y="88899"/>
                  </a:lnTo>
                  <a:lnTo>
                    <a:pt x="850410" y="86359"/>
                  </a:lnTo>
                  <a:lnTo>
                    <a:pt x="852270" y="83819"/>
                  </a:lnTo>
                  <a:lnTo>
                    <a:pt x="852689" y="82549"/>
                  </a:lnTo>
                  <a:lnTo>
                    <a:pt x="843945" y="82549"/>
                  </a:lnTo>
                  <a:lnTo>
                    <a:pt x="842736" y="81279"/>
                  </a:lnTo>
                  <a:lnTo>
                    <a:pt x="841619" y="80009"/>
                  </a:lnTo>
                  <a:lnTo>
                    <a:pt x="939567" y="80009"/>
                  </a:lnTo>
                  <a:lnTo>
                    <a:pt x="940869" y="81279"/>
                  </a:lnTo>
                  <a:lnTo>
                    <a:pt x="943985" y="82549"/>
                  </a:lnTo>
                  <a:lnTo>
                    <a:pt x="850410" y="82549"/>
                  </a:lnTo>
                  <a:lnTo>
                    <a:pt x="846503" y="83819"/>
                  </a:lnTo>
                  <a:lnTo>
                    <a:pt x="948915" y="83819"/>
                  </a:lnTo>
                  <a:lnTo>
                    <a:pt x="942590" y="90169"/>
                  </a:lnTo>
                  <a:lnTo>
                    <a:pt x="858223" y="90169"/>
                  </a:lnTo>
                  <a:lnTo>
                    <a:pt x="856642" y="91439"/>
                  </a:lnTo>
                  <a:close/>
                </a:path>
                <a:path w="1574164" h="433069">
                  <a:moveTo>
                    <a:pt x="1250624" y="81279"/>
                  </a:moveTo>
                  <a:lnTo>
                    <a:pt x="1246345" y="81279"/>
                  </a:lnTo>
                  <a:lnTo>
                    <a:pt x="1250066" y="80009"/>
                  </a:lnTo>
                  <a:lnTo>
                    <a:pt x="1251368" y="80009"/>
                  </a:lnTo>
                  <a:lnTo>
                    <a:pt x="1250624" y="81279"/>
                  </a:lnTo>
                  <a:close/>
                </a:path>
                <a:path w="1574164" h="433069">
                  <a:moveTo>
                    <a:pt x="546152" y="168909"/>
                  </a:moveTo>
                  <a:lnTo>
                    <a:pt x="482203" y="168909"/>
                  </a:lnTo>
                  <a:lnTo>
                    <a:pt x="480714" y="166369"/>
                  </a:lnTo>
                  <a:lnTo>
                    <a:pt x="479858" y="165353"/>
                  </a:lnTo>
                  <a:lnTo>
                    <a:pt x="479691" y="165099"/>
                  </a:lnTo>
                  <a:lnTo>
                    <a:pt x="479226" y="161289"/>
                  </a:lnTo>
                  <a:lnTo>
                    <a:pt x="480807" y="157479"/>
                  </a:lnTo>
                  <a:lnTo>
                    <a:pt x="482389" y="154939"/>
                  </a:lnTo>
                  <a:lnTo>
                    <a:pt x="484016" y="151129"/>
                  </a:lnTo>
                  <a:lnTo>
                    <a:pt x="487365" y="146049"/>
                  </a:lnTo>
                  <a:lnTo>
                    <a:pt x="488667" y="143509"/>
                  </a:lnTo>
                  <a:lnTo>
                    <a:pt x="489598" y="142239"/>
                  </a:lnTo>
                  <a:lnTo>
                    <a:pt x="490621" y="139699"/>
                  </a:lnTo>
                  <a:lnTo>
                    <a:pt x="491132" y="135889"/>
                  </a:lnTo>
                  <a:lnTo>
                    <a:pt x="491132" y="128269"/>
                  </a:lnTo>
                  <a:lnTo>
                    <a:pt x="495504" y="126999"/>
                  </a:lnTo>
                  <a:lnTo>
                    <a:pt x="498062" y="125729"/>
                  </a:lnTo>
                  <a:lnTo>
                    <a:pt x="499550" y="123189"/>
                  </a:lnTo>
                  <a:lnTo>
                    <a:pt x="500341" y="121919"/>
                  </a:lnTo>
                  <a:lnTo>
                    <a:pt x="501178" y="120649"/>
                  </a:lnTo>
                  <a:lnTo>
                    <a:pt x="502015" y="118109"/>
                  </a:lnTo>
                  <a:lnTo>
                    <a:pt x="503132" y="115569"/>
                  </a:lnTo>
                  <a:lnTo>
                    <a:pt x="504527" y="113029"/>
                  </a:lnTo>
                  <a:lnTo>
                    <a:pt x="506015" y="109219"/>
                  </a:lnTo>
                  <a:lnTo>
                    <a:pt x="507550" y="107949"/>
                  </a:lnTo>
                  <a:lnTo>
                    <a:pt x="509131" y="107949"/>
                  </a:lnTo>
                  <a:lnTo>
                    <a:pt x="507736" y="104139"/>
                  </a:lnTo>
                  <a:lnTo>
                    <a:pt x="508015" y="101599"/>
                  </a:lnTo>
                  <a:lnTo>
                    <a:pt x="511922" y="97789"/>
                  </a:lnTo>
                  <a:lnTo>
                    <a:pt x="512898" y="93979"/>
                  </a:lnTo>
                  <a:lnTo>
                    <a:pt x="512898" y="90169"/>
                  </a:lnTo>
                  <a:lnTo>
                    <a:pt x="517921" y="90169"/>
                  </a:lnTo>
                  <a:lnTo>
                    <a:pt x="519735" y="88899"/>
                  </a:lnTo>
                  <a:lnTo>
                    <a:pt x="516945" y="82549"/>
                  </a:lnTo>
                  <a:lnTo>
                    <a:pt x="519038" y="83819"/>
                  </a:lnTo>
                  <a:lnTo>
                    <a:pt x="519574" y="84308"/>
                  </a:lnTo>
                  <a:lnTo>
                    <a:pt x="519782" y="85089"/>
                  </a:lnTo>
                  <a:lnTo>
                    <a:pt x="524619" y="88899"/>
                  </a:lnTo>
                  <a:lnTo>
                    <a:pt x="596754" y="88899"/>
                  </a:lnTo>
                  <a:lnTo>
                    <a:pt x="589777" y="91439"/>
                  </a:lnTo>
                  <a:lnTo>
                    <a:pt x="585545" y="92709"/>
                  </a:lnTo>
                  <a:lnTo>
                    <a:pt x="584057" y="93979"/>
                  </a:lnTo>
                  <a:lnTo>
                    <a:pt x="582569" y="96519"/>
                  </a:lnTo>
                  <a:lnTo>
                    <a:pt x="581034" y="97789"/>
                  </a:lnTo>
                  <a:lnTo>
                    <a:pt x="579452" y="100329"/>
                  </a:lnTo>
                  <a:lnTo>
                    <a:pt x="578894" y="100329"/>
                  </a:lnTo>
                  <a:lnTo>
                    <a:pt x="578429" y="101599"/>
                  </a:lnTo>
                  <a:lnTo>
                    <a:pt x="578057" y="102869"/>
                  </a:lnTo>
                  <a:lnTo>
                    <a:pt x="577778" y="104139"/>
                  </a:lnTo>
                  <a:lnTo>
                    <a:pt x="576848" y="106679"/>
                  </a:lnTo>
                  <a:lnTo>
                    <a:pt x="572848" y="106679"/>
                  </a:lnTo>
                  <a:lnTo>
                    <a:pt x="575267" y="109219"/>
                  </a:lnTo>
                  <a:lnTo>
                    <a:pt x="576522" y="109219"/>
                  </a:lnTo>
                  <a:lnTo>
                    <a:pt x="576522" y="114299"/>
                  </a:lnTo>
                  <a:lnTo>
                    <a:pt x="575778" y="116839"/>
                  </a:lnTo>
                  <a:lnTo>
                    <a:pt x="572802" y="120649"/>
                  </a:lnTo>
                  <a:lnTo>
                    <a:pt x="572058" y="121919"/>
                  </a:lnTo>
                  <a:lnTo>
                    <a:pt x="572058" y="128269"/>
                  </a:lnTo>
                  <a:lnTo>
                    <a:pt x="570709" y="132079"/>
                  </a:lnTo>
                  <a:lnTo>
                    <a:pt x="565407" y="135889"/>
                  </a:lnTo>
                  <a:lnTo>
                    <a:pt x="564384" y="139699"/>
                  </a:lnTo>
                  <a:lnTo>
                    <a:pt x="564942" y="144779"/>
                  </a:lnTo>
                  <a:lnTo>
                    <a:pt x="552663" y="144779"/>
                  </a:lnTo>
                  <a:lnTo>
                    <a:pt x="555826" y="148589"/>
                  </a:lnTo>
                  <a:lnTo>
                    <a:pt x="557407" y="149859"/>
                  </a:lnTo>
                  <a:lnTo>
                    <a:pt x="553873" y="149859"/>
                  </a:lnTo>
                  <a:lnTo>
                    <a:pt x="554105" y="151129"/>
                  </a:lnTo>
                  <a:lnTo>
                    <a:pt x="556989" y="151129"/>
                  </a:lnTo>
                  <a:lnTo>
                    <a:pt x="555873" y="157479"/>
                  </a:lnTo>
                  <a:lnTo>
                    <a:pt x="553919" y="161289"/>
                  </a:lnTo>
                  <a:lnTo>
                    <a:pt x="551129" y="165099"/>
                  </a:lnTo>
                  <a:lnTo>
                    <a:pt x="548431" y="167639"/>
                  </a:lnTo>
                  <a:lnTo>
                    <a:pt x="546152" y="168909"/>
                  </a:lnTo>
                  <a:close/>
                </a:path>
                <a:path w="1574164" h="433069">
                  <a:moveTo>
                    <a:pt x="850642" y="85089"/>
                  </a:moveTo>
                  <a:lnTo>
                    <a:pt x="850224" y="83819"/>
                  </a:lnTo>
                  <a:lnTo>
                    <a:pt x="850410" y="82549"/>
                  </a:lnTo>
                  <a:lnTo>
                    <a:pt x="852689" y="82549"/>
                  </a:lnTo>
                  <a:lnTo>
                    <a:pt x="850642" y="85089"/>
                  </a:lnTo>
                  <a:close/>
                </a:path>
                <a:path w="1574164" h="433069">
                  <a:moveTo>
                    <a:pt x="1511352" y="168909"/>
                  </a:moveTo>
                  <a:lnTo>
                    <a:pt x="1447403" y="168909"/>
                  </a:lnTo>
                  <a:lnTo>
                    <a:pt x="1445914" y="166369"/>
                  </a:lnTo>
                  <a:lnTo>
                    <a:pt x="1445058" y="165353"/>
                  </a:lnTo>
                  <a:lnTo>
                    <a:pt x="1444891" y="165099"/>
                  </a:lnTo>
                  <a:lnTo>
                    <a:pt x="1444426" y="161289"/>
                  </a:lnTo>
                  <a:lnTo>
                    <a:pt x="1446007" y="157479"/>
                  </a:lnTo>
                  <a:lnTo>
                    <a:pt x="1447589" y="154939"/>
                  </a:lnTo>
                  <a:lnTo>
                    <a:pt x="1449216" y="151129"/>
                  </a:lnTo>
                  <a:lnTo>
                    <a:pt x="1452565" y="146049"/>
                  </a:lnTo>
                  <a:lnTo>
                    <a:pt x="1453867" y="143509"/>
                  </a:lnTo>
                  <a:lnTo>
                    <a:pt x="1454797" y="142239"/>
                  </a:lnTo>
                  <a:lnTo>
                    <a:pt x="1455821" y="139699"/>
                  </a:lnTo>
                  <a:lnTo>
                    <a:pt x="1456332" y="135889"/>
                  </a:lnTo>
                  <a:lnTo>
                    <a:pt x="1456332" y="128269"/>
                  </a:lnTo>
                  <a:lnTo>
                    <a:pt x="1460704" y="126999"/>
                  </a:lnTo>
                  <a:lnTo>
                    <a:pt x="1463262" y="125729"/>
                  </a:lnTo>
                  <a:lnTo>
                    <a:pt x="1464750" y="123189"/>
                  </a:lnTo>
                  <a:lnTo>
                    <a:pt x="1465541" y="121919"/>
                  </a:lnTo>
                  <a:lnTo>
                    <a:pt x="1466378" y="120649"/>
                  </a:lnTo>
                  <a:lnTo>
                    <a:pt x="1467215" y="118109"/>
                  </a:lnTo>
                  <a:lnTo>
                    <a:pt x="1468332" y="115569"/>
                  </a:lnTo>
                  <a:lnTo>
                    <a:pt x="1469727" y="113029"/>
                  </a:lnTo>
                  <a:lnTo>
                    <a:pt x="1471215" y="109219"/>
                  </a:lnTo>
                  <a:lnTo>
                    <a:pt x="1472750" y="107949"/>
                  </a:lnTo>
                  <a:lnTo>
                    <a:pt x="1474331" y="107949"/>
                  </a:lnTo>
                  <a:lnTo>
                    <a:pt x="1472936" y="104139"/>
                  </a:lnTo>
                  <a:lnTo>
                    <a:pt x="1473215" y="101599"/>
                  </a:lnTo>
                  <a:lnTo>
                    <a:pt x="1477122" y="97789"/>
                  </a:lnTo>
                  <a:lnTo>
                    <a:pt x="1478098" y="93979"/>
                  </a:lnTo>
                  <a:lnTo>
                    <a:pt x="1478098" y="90169"/>
                  </a:lnTo>
                  <a:lnTo>
                    <a:pt x="1483121" y="90169"/>
                  </a:lnTo>
                  <a:lnTo>
                    <a:pt x="1484935" y="88899"/>
                  </a:lnTo>
                  <a:lnTo>
                    <a:pt x="1482145" y="82549"/>
                  </a:lnTo>
                  <a:lnTo>
                    <a:pt x="1484238" y="83819"/>
                  </a:lnTo>
                  <a:lnTo>
                    <a:pt x="1484774" y="84308"/>
                  </a:lnTo>
                  <a:lnTo>
                    <a:pt x="1484982" y="85089"/>
                  </a:lnTo>
                  <a:lnTo>
                    <a:pt x="1489819" y="88899"/>
                  </a:lnTo>
                  <a:lnTo>
                    <a:pt x="1561954" y="88899"/>
                  </a:lnTo>
                  <a:lnTo>
                    <a:pt x="1554977" y="91439"/>
                  </a:lnTo>
                  <a:lnTo>
                    <a:pt x="1550745" y="92709"/>
                  </a:lnTo>
                  <a:lnTo>
                    <a:pt x="1549257" y="93979"/>
                  </a:lnTo>
                  <a:lnTo>
                    <a:pt x="1547769" y="96519"/>
                  </a:lnTo>
                  <a:lnTo>
                    <a:pt x="1546234" y="97789"/>
                  </a:lnTo>
                  <a:lnTo>
                    <a:pt x="1544653" y="100329"/>
                  </a:lnTo>
                  <a:lnTo>
                    <a:pt x="1544094" y="100329"/>
                  </a:lnTo>
                  <a:lnTo>
                    <a:pt x="1543629" y="101599"/>
                  </a:lnTo>
                  <a:lnTo>
                    <a:pt x="1543257" y="102869"/>
                  </a:lnTo>
                  <a:lnTo>
                    <a:pt x="1542978" y="104139"/>
                  </a:lnTo>
                  <a:lnTo>
                    <a:pt x="1542048" y="106679"/>
                  </a:lnTo>
                  <a:lnTo>
                    <a:pt x="1538048" y="106679"/>
                  </a:lnTo>
                  <a:lnTo>
                    <a:pt x="1540467" y="109219"/>
                  </a:lnTo>
                  <a:lnTo>
                    <a:pt x="1541722" y="109219"/>
                  </a:lnTo>
                  <a:lnTo>
                    <a:pt x="1541722" y="114299"/>
                  </a:lnTo>
                  <a:lnTo>
                    <a:pt x="1540978" y="116839"/>
                  </a:lnTo>
                  <a:lnTo>
                    <a:pt x="1538002" y="120649"/>
                  </a:lnTo>
                  <a:lnTo>
                    <a:pt x="1537258" y="121919"/>
                  </a:lnTo>
                  <a:lnTo>
                    <a:pt x="1537258" y="128269"/>
                  </a:lnTo>
                  <a:lnTo>
                    <a:pt x="1535909" y="132079"/>
                  </a:lnTo>
                  <a:lnTo>
                    <a:pt x="1530607" y="135889"/>
                  </a:lnTo>
                  <a:lnTo>
                    <a:pt x="1529584" y="139699"/>
                  </a:lnTo>
                  <a:lnTo>
                    <a:pt x="1530142" y="144779"/>
                  </a:lnTo>
                  <a:lnTo>
                    <a:pt x="1517863" y="144779"/>
                  </a:lnTo>
                  <a:lnTo>
                    <a:pt x="1521026" y="148589"/>
                  </a:lnTo>
                  <a:lnTo>
                    <a:pt x="1522607" y="149859"/>
                  </a:lnTo>
                  <a:lnTo>
                    <a:pt x="1519073" y="149859"/>
                  </a:lnTo>
                  <a:lnTo>
                    <a:pt x="1519305" y="151129"/>
                  </a:lnTo>
                  <a:lnTo>
                    <a:pt x="1522189" y="151129"/>
                  </a:lnTo>
                  <a:lnTo>
                    <a:pt x="1521073" y="157479"/>
                  </a:lnTo>
                  <a:lnTo>
                    <a:pt x="1519119" y="161289"/>
                  </a:lnTo>
                  <a:lnTo>
                    <a:pt x="1516329" y="165099"/>
                  </a:lnTo>
                  <a:lnTo>
                    <a:pt x="1513631" y="167639"/>
                  </a:lnTo>
                  <a:lnTo>
                    <a:pt x="1511352" y="168909"/>
                  </a:lnTo>
                  <a:close/>
                </a:path>
                <a:path w="1574164" h="433069">
                  <a:moveTo>
                    <a:pt x="1489819" y="88899"/>
                  </a:moveTo>
                  <a:lnTo>
                    <a:pt x="1484982" y="85089"/>
                  </a:lnTo>
                  <a:lnTo>
                    <a:pt x="1484774" y="84308"/>
                  </a:lnTo>
                  <a:lnTo>
                    <a:pt x="1489819" y="88899"/>
                  </a:lnTo>
                  <a:close/>
                </a:path>
                <a:path w="1574164" h="433069">
                  <a:moveTo>
                    <a:pt x="524619" y="88899"/>
                  </a:moveTo>
                  <a:lnTo>
                    <a:pt x="519782" y="85089"/>
                  </a:lnTo>
                  <a:lnTo>
                    <a:pt x="519574" y="84308"/>
                  </a:lnTo>
                  <a:lnTo>
                    <a:pt x="524619" y="88899"/>
                  </a:lnTo>
                  <a:close/>
                </a:path>
                <a:path w="1574164" h="433069">
                  <a:moveTo>
                    <a:pt x="384488" y="99059"/>
                  </a:moveTo>
                  <a:lnTo>
                    <a:pt x="311608" y="99059"/>
                  </a:lnTo>
                  <a:lnTo>
                    <a:pt x="309562" y="97789"/>
                  </a:lnTo>
                  <a:lnTo>
                    <a:pt x="309236" y="96519"/>
                  </a:lnTo>
                  <a:lnTo>
                    <a:pt x="309981" y="92709"/>
                  </a:lnTo>
                  <a:lnTo>
                    <a:pt x="310911" y="91439"/>
                  </a:lnTo>
                  <a:lnTo>
                    <a:pt x="312399" y="87629"/>
                  </a:lnTo>
                  <a:lnTo>
                    <a:pt x="313887" y="85089"/>
                  </a:lnTo>
                  <a:lnTo>
                    <a:pt x="316352" y="85089"/>
                  </a:lnTo>
                  <a:lnTo>
                    <a:pt x="315050" y="86359"/>
                  </a:lnTo>
                  <a:lnTo>
                    <a:pt x="313748" y="86359"/>
                  </a:lnTo>
                  <a:lnTo>
                    <a:pt x="315329" y="87629"/>
                  </a:lnTo>
                  <a:lnTo>
                    <a:pt x="319794" y="90169"/>
                  </a:lnTo>
                  <a:lnTo>
                    <a:pt x="394496" y="90169"/>
                  </a:lnTo>
                  <a:lnTo>
                    <a:pt x="394831" y="91439"/>
                  </a:lnTo>
                  <a:lnTo>
                    <a:pt x="381186" y="91439"/>
                  </a:lnTo>
                  <a:lnTo>
                    <a:pt x="383790" y="96519"/>
                  </a:lnTo>
                  <a:lnTo>
                    <a:pt x="385185" y="97789"/>
                  </a:lnTo>
                  <a:lnTo>
                    <a:pt x="384395" y="97789"/>
                  </a:lnTo>
                  <a:lnTo>
                    <a:pt x="384488" y="99059"/>
                  </a:lnTo>
                  <a:close/>
                </a:path>
                <a:path w="1574164" h="433069">
                  <a:moveTo>
                    <a:pt x="319794" y="90169"/>
                  </a:moveTo>
                  <a:lnTo>
                    <a:pt x="315329" y="87629"/>
                  </a:lnTo>
                  <a:lnTo>
                    <a:pt x="313748" y="86359"/>
                  </a:lnTo>
                  <a:lnTo>
                    <a:pt x="315050" y="86359"/>
                  </a:lnTo>
                  <a:lnTo>
                    <a:pt x="316352" y="85089"/>
                  </a:lnTo>
                  <a:lnTo>
                    <a:pt x="319794" y="90169"/>
                  </a:lnTo>
                  <a:close/>
                </a:path>
                <a:path w="1574164" h="433069">
                  <a:moveTo>
                    <a:pt x="393417" y="86359"/>
                  </a:moveTo>
                  <a:lnTo>
                    <a:pt x="393324" y="85089"/>
                  </a:lnTo>
                  <a:lnTo>
                    <a:pt x="393588" y="86288"/>
                  </a:lnTo>
                  <a:lnTo>
                    <a:pt x="393417" y="86359"/>
                  </a:lnTo>
                  <a:close/>
                </a:path>
                <a:path w="1574164" h="433069">
                  <a:moveTo>
                    <a:pt x="393588" y="86288"/>
                  </a:moveTo>
                  <a:lnTo>
                    <a:pt x="393324" y="85089"/>
                  </a:lnTo>
                  <a:lnTo>
                    <a:pt x="396440" y="85089"/>
                  </a:lnTo>
                  <a:lnTo>
                    <a:pt x="393588" y="86288"/>
                  </a:lnTo>
                  <a:close/>
                </a:path>
                <a:path w="1574164" h="433069">
                  <a:moveTo>
                    <a:pt x="1349688" y="99059"/>
                  </a:moveTo>
                  <a:lnTo>
                    <a:pt x="1276808" y="99059"/>
                  </a:lnTo>
                  <a:lnTo>
                    <a:pt x="1274762" y="97789"/>
                  </a:lnTo>
                  <a:lnTo>
                    <a:pt x="1274436" y="96519"/>
                  </a:lnTo>
                  <a:lnTo>
                    <a:pt x="1275181" y="92709"/>
                  </a:lnTo>
                  <a:lnTo>
                    <a:pt x="1276111" y="91439"/>
                  </a:lnTo>
                  <a:lnTo>
                    <a:pt x="1277599" y="87629"/>
                  </a:lnTo>
                  <a:lnTo>
                    <a:pt x="1279087" y="85089"/>
                  </a:lnTo>
                  <a:lnTo>
                    <a:pt x="1281552" y="85089"/>
                  </a:lnTo>
                  <a:lnTo>
                    <a:pt x="1280250" y="86359"/>
                  </a:lnTo>
                  <a:lnTo>
                    <a:pt x="1278948" y="86359"/>
                  </a:lnTo>
                  <a:lnTo>
                    <a:pt x="1280529" y="87629"/>
                  </a:lnTo>
                  <a:lnTo>
                    <a:pt x="1284994" y="90169"/>
                  </a:lnTo>
                  <a:lnTo>
                    <a:pt x="1359696" y="90169"/>
                  </a:lnTo>
                  <a:lnTo>
                    <a:pt x="1360031" y="91439"/>
                  </a:lnTo>
                  <a:lnTo>
                    <a:pt x="1346386" y="91439"/>
                  </a:lnTo>
                  <a:lnTo>
                    <a:pt x="1348990" y="96519"/>
                  </a:lnTo>
                  <a:lnTo>
                    <a:pt x="1350385" y="97789"/>
                  </a:lnTo>
                  <a:lnTo>
                    <a:pt x="1349595" y="97789"/>
                  </a:lnTo>
                  <a:lnTo>
                    <a:pt x="1349688" y="99059"/>
                  </a:lnTo>
                  <a:close/>
                </a:path>
                <a:path w="1574164" h="433069">
                  <a:moveTo>
                    <a:pt x="1284994" y="90169"/>
                  </a:moveTo>
                  <a:lnTo>
                    <a:pt x="1280529" y="87629"/>
                  </a:lnTo>
                  <a:lnTo>
                    <a:pt x="1278948" y="86359"/>
                  </a:lnTo>
                  <a:lnTo>
                    <a:pt x="1280250" y="86359"/>
                  </a:lnTo>
                  <a:lnTo>
                    <a:pt x="1281552" y="85089"/>
                  </a:lnTo>
                  <a:lnTo>
                    <a:pt x="1284994" y="90169"/>
                  </a:lnTo>
                  <a:close/>
                </a:path>
                <a:path w="1574164" h="433069">
                  <a:moveTo>
                    <a:pt x="1358617" y="86359"/>
                  </a:moveTo>
                  <a:lnTo>
                    <a:pt x="1358524" y="85089"/>
                  </a:lnTo>
                  <a:lnTo>
                    <a:pt x="1358788" y="86288"/>
                  </a:lnTo>
                  <a:lnTo>
                    <a:pt x="1358617" y="86359"/>
                  </a:lnTo>
                  <a:close/>
                </a:path>
                <a:path w="1574164" h="433069">
                  <a:moveTo>
                    <a:pt x="1358788" y="86288"/>
                  </a:moveTo>
                  <a:lnTo>
                    <a:pt x="1358524" y="85089"/>
                  </a:lnTo>
                  <a:lnTo>
                    <a:pt x="1361640" y="85089"/>
                  </a:lnTo>
                  <a:lnTo>
                    <a:pt x="1358788" y="86288"/>
                  </a:lnTo>
                  <a:close/>
                </a:path>
                <a:path w="1574164" h="433069">
                  <a:moveTo>
                    <a:pt x="1358803" y="86359"/>
                  </a:moveTo>
                  <a:lnTo>
                    <a:pt x="1358617" y="86359"/>
                  </a:lnTo>
                  <a:lnTo>
                    <a:pt x="1358788" y="86288"/>
                  </a:lnTo>
                  <a:close/>
                </a:path>
                <a:path w="1574164" h="433069">
                  <a:moveTo>
                    <a:pt x="393603" y="86359"/>
                  </a:moveTo>
                  <a:lnTo>
                    <a:pt x="393417" y="86359"/>
                  </a:lnTo>
                  <a:lnTo>
                    <a:pt x="393588" y="86288"/>
                  </a:lnTo>
                  <a:close/>
                </a:path>
                <a:path w="1574164" h="433069">
                  <a:moveTo>
                    <a:pt x="90506" y="90169"/>
                  </a:moveTo>
                  <a:lnTo>
                    <a:pt x="86785" y="90169"/>
                  </a:lnTo>
                  <a:lnTo>
                    <a:pt x="89296" y="88899"/>
                  </a:lnTo>
                  <a:lnTo>
                    <a:pt x="90506" y="90169"/>
                  </a:lnTo>
                  <a:close/>
                </a:path>
                <a:path w="1574164" h="433069">
                  <a:moveTo>
                    <a:pt x="725356" y="92363"/>
                  </a:moveTo>
                  <a:lnTo>
                    <a:pt x="723952" y="91439"/>
                  </a:lnTo>
                  <a:lnTo>
                    <a:pt x="724324" y="88899"/>
                  </a:lnTo>
                  <a:lnTo>
                    <a:pt x="725673" y="88899"/>
                  </a:lnTo>
                  <a:lnTo>
                    <a:pt x="726603" y="90169"/>
                  </a:lnTo>
                  <a:lnTo>
                    <a:pt x="726371" y="91439"/>
                  </a:lnTo>
                  <a:lnTo>
                    <a:pt x="725356" y="92363"/>
                  </a:lnTo>
                  <a:close/>
                </a:path>
                <a:path w="1574164" h="433069">
                  <a:moveTo>
                    <a:pt x="735719" y="96519"/>
                  </a:moveTo>
                  <a:lnTo>
                    <a:pt x="727812" y="93979"/>
                  </a:lnTo>
                  <a:lnTo>
                    <a:pt x="725356" y="92363"/>
                  </a:lnTo>
                  <a:lnTo>
                    <a:pt x="726371" y="91439"/>
                  </a:lnTo>
                  <a:lnTo>
                    <a:pt x="726603" y="90169"/>
                  </a:lnTo>
                  <a:lnTo>
                    <a:pt x="725673" y="88899"/>
                  </a:lnTo>
                  <a:lnTo>
                    <a:pt x="737875" y="88899"/>
                  </a:lnTo>
                  <a:lnTo>
                    <a:pt x="735719" y="96519"/>
                  </a:lnTo>
                  <a:close/>
                </a:path>
                <a:path w="1574164" h="433069">
                  <a:moveTo>
                    <a:pt x="1055706" y="90169"/>
                  </a:moveTo>
                  <a:lnTo>
                    <a:pt x="1051985" y="90169"/>
                  </a:lnTo>
                  <a:lnTo>
                    <a:pt x="1054496" y="88899"/>
                  </a:lnTo>
                  <a:lnTo>
                    <a:pt x="1055706" y="90169"/>
                  </a:lnTo>
                  <a:close/>
                </a:path>
                <a:path w="1574164" h="433069">
                  <a:moveTo>
                    <a:pt x="290958" y="96519"/>
                  </a:moveTo>
                  <a:lnTo>
                    <a:pt x="285098" y="95249"/>
                  </a:lnTo>
                  <a:lnTo>
                    <a:pt x="283703" y="93979"/>
                  </a:lnTo>
                  <a:lnTo>
                    <a:pt x="283796" y="92709"/>
                  </a:lnTo>
                  <a:lnTo>
                    <a:pt x="286773" y="91439"/>
                  </a:lnTo>
                  <a:lnTo>
                    <a:pt x="288494" y="90169"/>
                  </a:lnTo>
                  <a:lnTo>
                    <a:pt x="289517" y="90169"/>
                  </a:lnTo>
                  <a:lnTo>
                    <a:pt x="292188" y="91275"/>
                  </a:lnTo>
                  <a:lnTo>
                    <a:pt x="290958" y="96519"/>
                  </a:lnTo>
                  <a:close/>
                </a:path>
                <a:path w="1574164" h="433069">
                  <a:moveTo>
                    <a:pt x="292188" y="91275"/>
                  </a:moveTo>
                  <a:lnTo>
                    <a:pt x="289517" y="90169"/>
                  </a:lnTo>
                  <a:lnTo>
                    <a:pt x="292447" y="90169"/>
                  </a:lnTo>
                  <a:lnTo>
                    <a:pt x="292188" y="91275"/>
                  </a:lnTo>
                  <a:close/>
                </a:path>
                <a:path w="1574164" h="433069">
                  <a:moveTo>
                    <a:pt x="871246" y="107949"/>
                  </a:moveTo>
                  <a:lnTo>
                    <a:pt x="867060" y="105409"/>
                  </a:lnTo>
                  <a:lnTo>
                    <a:pt x="862409" y="101599"/>
                  </a:lnTo>
                  <a:lnTo>
                    <a:pt x="862409" y="99059"/>
                  </a:lnTo>
                  <a:lnTo>
                    <a:pt x="861665" y="96519"/>
                  </a:lnTo>
                  <a:lnTo>
                    <a:pt x="858688" y="93979"/>
                  </a:lnTo>
                  <a:lnTo>
                    <a:pt x="858037" y="92709"/>
                  </a:lnTo>
                  <a:lnTo>
                    <a:pt x="858223" y="90169"/>
                  </a:lnTo>
                  <a:lnTo>
                    <a:pt x="942590" y="90169"/>
                  </a:lnTo>
                  <a:lnTo>
                    <a:pt x="940497" y="92709"/>
                  </a:lnTo>
                  <a:lnTo>
                    <a:pt x="946543" y="92709"/>
                  </a:lnTo>
                  <a:lnTo>
                    <a:pt x="947101" y="95249"/>
                  </a:lnTo>
                  <a:lnTo>
                    <a:pt x="947473" y="95249"/>
                  </a:lnTo>
                  <a:lnTo>
                    <a:pt x="948125" y="96519"/>
                  </a:lnTo>
                  <a:lnTo>
                    <a:pt x="949055" y="97789"/>
                  </a:lnTo>
                  <a:lnTo>
                    <a:pt x="950078" y="99059"/>
                  </a:lnTo>
                  <a:lnTo>
                    <a:pt x="951334" y="100329"/>
                  </a:lnTo>
                  <a:lnTo>
                    <a:pt x="952822" y="101599"/>
                  </a:lnTo>
                  <a:lnTo>
                    <a:pt x="956729" y="105409"/>
                  </a:lnTo>
                  <a:lnTo>
                    <a:pt x="957395" y="106679"/>
                  </a:lnTo>
                  <a:lnTo>
                    <a:pt x="874966" y="106679"/>
                  </a:lnTo>
                  <a:lnTo>
                    <a:pt x="871246" y="107949"/>
                  </a:lnTo>
                  <a:close/>
                </a:path>
                <a:path w="1574164" h="433069">
                  <a:moveTo>
                    <a:pt x="946543" y="92709"/>
                  </a:moveTo>
                  <a:lnTo>
                    <a:pt x="940497" y="92709"/>
                  </a:lnTo>
                  <a:lnTo>
                    <a:pt x="944776" y="90169"/>
                  </a:lnTo>
                  <a:lnTo>
                    <a:pt x="946264" y="91439"/>
                  </a:lnTo>
                  <a:lnTo>
                    <a:pt x="946543" y="92709"/>
                  </a:lnTo>
                  <a:close/>
                </a:path>
                <a:path w="1574164" h="433069">
                  <a:moveTo>
                    <a:pt x="1256159" y="96519"/>
                  </a:moveTo>
                  <a:lnTo>
                    <a:pt x="1250298" y="95249"/>
                  </a:lnTo>
                  <a:lnTo>
                    <a:pt x="1248903" y="93979"/>
                  </a:lnTo>
                  <a:lnTo>
                    <a:pt x="1248996" y="92709"/>
                  </a:lnTo>
                  <a:lnTo>
                    <a:pt x="1251973" y="91439"/>
                  </a:lnTo>
                  <a:lnTo>
                    <a:pt x="1253693" y="90169"/>
                  </a:lnTo>
                  <a:lnTo>
                    <a:pt x="1254717" y="90169"/>
                  </a:lnTo>
                  <a:lnTo>
                    <a:pt x="1257388" y="91275"/>
                  </a:lnTo>
                  <a:lnTo>
                    <a:pt x="1256159" y="96519"/>
                  </a:lnTo>
                  <a:close/>
                </a:path>
                <a:path w="1574164" h="433069">
                  <a:moveTo>
                    <a:pt x="1257388" y="91275"/>
                  </a:moveTo>
                  <a:lnTo>
                    <a:pt x="1254717" y="90169"/>
                  </a:lnTo>
                  <a:lnTo>
                    <a:pt x="1257647" y="90169"/>
                  </a:lnTo>
                  <a:lnTo>
                    <a:pt x="1257388" y="91275"/>
                  </a:lnTo>
                  <a:close/>
                </a:path>
                <a:path w="1574164" h="433069">
                  <a:moveTo>
                    <a:pt x="1263107" y="96519"/>
                  </a:moveTo>
                  <a:lnTo>
                    <a:pt x="1256159" y="96519"/>
                  </a:lnTo>
                  <a:lnTo>
                    <a:pt x="1257388" y="91275"/>
                  </a:lnTo>
                  <a:lnTo>
                    <a:pt x="1257786" y="91439"/>
                  </a:lnTo>
                  <a:lnTo>
                    <a:pt x="1263367" y="93979"/>
                  </a:lnTo>
                  <a:lnTo>
                    <a:pt x="1263107" y="96519"/>
                  </a:lnTo>
                  <a:close/>
                </a:path>
                <a:path w="1574164" h="433069">
                  <a:moveTo>
                    <a:pt x="297907" y="96519"/>
                  </a:moveTo>
                  <a:lnTo>
                    <a:pt x="290958" y="96519"/>
                  </a:lnTo>
                  <a:lnTo>
                    <a:pt x="292188" y="91275"/>
                  </a:lnTo>
                  <a:lnTo>
                    <a:pt x="292586" y="91439"/>
                  </a:lnTo>
                  <a:lnTo>
                    <a:pt x="298167" y="93979"/>
                  </a:lnTo>
                  <a:lnTo>
                    <a:pt x="297907" y="96519"/>
                  </a:lnTo>
                  <a:close/>
                </a:path>
                <a:path w="1574164" h="433069">
                  <a:moveTo>
                    <a:pt x="385185" y="97789"/>
                  </a:moveTo>
                  <a:lnTo>
                    <a:pt x="383790" y="96519"/>
                  </a:lnTo>
                  <a:lnTo>
                    <a:pt x="381186" y="91439"/>
                  </a:lnTo>
                  <a:lnTo>
                    <a:pt x="384255" y="95249"/>
                  </a:lnTo>
                  <a:lnTo>
                    <a:pt x="385227" y="97216"/>
                  </a:lnTo>
                  <a:lnTo>
                    <a:pt x="385185" y="97789"/>
                  </a:lnTo>
                  <a:close/>
                </a:path>
                <a:path w="1574164" h="433069">
                  <a:moveTo>
                    <a:pt x="385227" y="97216"/>
                  </a:moveTo>
                  <a:lnTo>
                    <a:pt x="384255" y="95249"/>
                  </a:lnTo>
                  <a:lnTo>
                    <a:pt x="381186" y="91439"/>
                  </a:lnTo>
                  <a:lnTo>
                    <a:pt x="394831" y="91439"/>
                  </a:lnTo>
                  <a:lnTo>
                    <a:pt x="395166" y="92709"/>
                  </a:lnTo>
                  <a:lnTo>
                    <a:pt x="385557" y="92709"/>
                  </a:lnTo>
                  <a:lnTo>
                    <a:pt x="385227" y="97216"/>
                  </a:lnTo>
                  <a:close/>
                </a:path>
                <a:path w="1574164" h="433069">
                  <a:moveTo>
                    <a:pt x="1350385" y="97789"/>
                  </a:moveTo>
                  <a:lnTo>
                    <a:pt x="1348990" y="96519"/>
                  </a:lnTo>
                  <a:lnTo>
                    <a:pt x="1346386" y="91439"/>
                  </a:lnTo>
                  <a:lnTo>
                    <a:pt x="1349455" y="95249"/>
                  </a:lnTo>
                  <a:lnTo>
                    <a:pt x="1350427" y="97216"/>
                  </a:lnTo>
                  <a:lnTo>
                    <a:pt x="1350385" y="97789"/>
                  </a:lnTo>
                  <a:close/>
                </a:path>
                <a:path w="1574164" h="433069">
                  <a:moveTo>
                    <a:pt x="1350427" y="97216"/>
                  </a:moveTo>
                  <a:lnTo>
                    <a:pt x="1349455" y="95249"/>
                  </a:lnTo>
                  <a:lnTo>
                    <a:pt x="1346386" y="91439"/>
                  </a:lnTo>
                  <a:lnTo>
                    <a:pt x="1360031" y="91439"/>
                  </a:lnTo>
                  <a:lnTo>
                    <a:pt x="1360366" y="92709"/>
                  </a:lnTo>
                  <a:lnTo>
                    <a:pt x="1350757" y="92709"/>
                  </a:lnTo>
                  <a:lnTo>
                    <a:pt x="1350427" y="97216"/>
                  </a:lnTo>
                  <a:close/>
                </a:path>
                <a:path w="1574164" h="433069">
                  <a:moveTo>
                    <a:pt x="395836" y="95249"/>
                  </a:moveTo>
                  <a:lnTo>
                    <a:pt x="389046" y="92709"/>
                  </a:lnTo>
                  <a:lnTo>
                    <a:pt x="395166" y="92709"/>
                  </a:lnTo>
                  <a:lnTo>
                    <a:pt x="395836" y="95249"/>
                  </a:lnTo>
                  <a:close/>
                </a:path>
                <a:path w="1574164" h="433069">
                  <a:moveTo>
                    <a:pt x="1361036" y="95249"/>
                  </a:moveTo>
                  <a:lnTo>
                    <a:pt x="1354245" y="92709"/>
                  </a:lnTo>
                  <a:lnTo>
                    <a:pt x="1360366" y="92709"/>
                  </a:lnTo>
                  <a:lnTo>
                    <a:pt x="1361036" y="95249"/>
                  </a:lnTo>
                  <a:close/>
                </a:path>
                <a:path w="1574164" h="433069">
                  <a:moveTo>
                    <a:pt x="385511" y="97789"/>
                  </a:moveTo>
                  <a:lnTo>
                    <a:pt x="385185" y="97789"/>
                  </a:lnTo>
                  <a:lnTo>
                    <a:pt x="385227" y="97216"/>
                  </a:lnTo>
                  <a:lnTo>
                    <a:pt x="385511" y="97789"/>
                  </a:lnTo>
                  <a:close/>
                </a:path>
                <a:path w="1574164" h="433069">
                  <a:moveTo>
                    <a:pt x="1350711" y="97789"/>
                  </a:moveTo>
                  <a:lnTo>
                    <a:pt x="1350385" y="97789"/>
                  </a:lnTo>
                  <a:lnTo>
                    <a:pt x="1350427" y="97216"/>
                  </a:lnTo>
                  <a:lnTo>
                    <a:pt x="1350711" y="97789"/>
                  </a:lnTo>
                  <a:close/>
                </a:path>
                <a:path w="1574164" h="433069">
                  <a:moveTo>
                    <a:pt x="372163" y="120649"/>
                  </a:moveTo>
                  <a:lnTo>
                    <a:pt x="302353" y="120649"/>
                  </a:lnTo>
                  <a:lnTo>
                    <a:pt x="303934" y="119379"/>
                  </a:lnTo>
                  <a:lnTo>
                    <a:pt x="304725" y="118109"/>
                  </a:lnTo>
                  <a:lnTo>
                    <a:pt x="304725" y="113029"/>
                  </a:lnTo>
                  <a:lnTo>
                    <a:pt x="303280" y="110774"/>
                  </a:lnTo>
                  <a:lnTo>
                    <a:pt x="303934" y="109219"/>
                  </a:lnTo>
                  <a:lnTo>
                    <a:pt x="304027" y="107949"/>
                  </a:lnTo>
                  <a:lnTo>
                    <a:pt x="304213" y="106679"/>
                  </a:lnTo>
                  <a:lnTo>
                    <a:pt x="304865" y="102869"/>
                  </a:lnTo>
                  <a:lnTo>
                    <a:pt x="305981" y="97789"/>
                  </a:lnTo>
                  <a:lnTo>
                    <a:pt x="310074" y="99059"/>
                  </a:lnTo>
                  <a:lnTo>
                    <a:pt x="384488" y="99059"/>
                  </a:lnTo>
                  <a:lnTo>
                    <a:pt x="384581" y="100329"/>
                  </a:lnTo>
                  <a:lnTo>
                    <a:pt x="385511" y="102869"/>
                  </a:lnTo>
                  <a:lnTo>
                    <a:pt x="379744" y="105409"/>
                  </a:lnTo>
                  <a:lnTo>
                    <a:pt x="380441" y="105409"/>
                  </a:lnTo>
                  <a:lnTo>
                    <a:pt x="381186" y="107949"/>
                  </a:lnTo>
                  <a:lnTo>
                    <a:pt x="381186" y="113029"/>
                  </a:lnTo>
                  <a:lnTo>
                    <a:pt x="380093" y="114299"/>
                  </a:lnTo>
                  <a:lnTo>
                    <a:pt x="368349" y="114299"/>
                  </a:lnTo>
                  <a:lnTo>
                    <a:pt x="372535" y="119379"/>
                  </a:lnTo>
                  <a:lnTo>
                    <a:pt x="373000" y="119379"/>
                  </a:lnTo>
                  <a:lnTo>
                    <a:pt x="372163" y="120649"/>
                  </a:lnTo>
                  <a:close/>
                </a:path>
                <a:path w="1574164" h="433069">
                  <a:moveTo>
                    <a:pt x="1337363" y="120649"/>
                  </a:moveTo>
                  <a:lnTo>
                    <a:pt x="1267553" y="120649"/>
                  </a:lnTo>
                  <a:lnTo>
                    <a:pt x="1269134" y="119379"/>
                  </a:lnTo>
                  <a:lnTo>
                    <a:pt x="1269925" y="118109"/>
                  </a:lnTo>
                  <a:lnTo>
                    <a:pt x="1269925" y="113029"/>
                  </a:lnTo>
                  <a:lnTo>
                    <a:pt x="1268480" y="110774"/>
                  </a:lnTo>
                  <a:lnTo>
                    <a:pt x="1269134" y="109219"/>
                  </a:lnTo>
                  <a:lnTo>
                    <a:pt x="1269227" y="107949"/>
                  </a:lnTo>
                  <a:lnTo>
                    <a:pt x="1269414" y="106679"/>
                  </a:lnTo>
                  <a:lnTo>
                    <a:pt x="1270065" y="102869"/>
                  </a:lnTo>
                  <a:lnTo>
                    <a:pt x="1271181" y="97789"/>
                  </a:lnTo>
                  <a:lnTo>
                    <a:pt x="1275274" y="99059"/>
                  </a:lnTo>
                  <a:lnTo>
                    <a:pt x="1349688" y="99059"/>
                  </a:lnTo>
                  <a:lnTo>
                    <a:pt x="1349781" y="100329"/>
                  </a:lnTo>
                  <a:lnTo>
                    <a:pt x="1350711" y="102869"/>
                  </a:lnTo>
                  <a:lnTo>
                    <a:pt x="1344944" y="105409"/>
                  </a:lnTo>
                  <a:lnTo>
                    <a:pt x="1345641" y="105409"/>
                  </a:lnTo>
                  <a:lnTo>
                    <a:pt x="1346386" y="107949"/>
                  </a:lnTo>
                  <a:lnTo>
                    <a:pt x="1346386" y="113029"/>
                  </a:lnTo>
                  <a:lnTo>
                    <a:pt x="1345293" y="114299"/>
                  </a:lnTo>
                  <a:lnTo>
                    <a:pt x="1333549" y="114299"/>
                  </a:lnTo>
                  <a:lnTo>
                    <a:pt x="1337735" y="119379"/>
                  </a:lnTo>
                  <a:lnTo>
                    <a:pt x="1338200" y="119379"/>
                  </a:lnTo>
                  <a:lnTo>
                    <a:pt x="1337363" y="120649"/>
                  </a:lnTo>
                  <a:close/>
                </a:path>
                <a:path w="1574164" h="433069">
                  <a:moveTo>
                    <a:pt x="575267" y="109219"/>
                  </a:moveTo>
                  <a:lnTo>
                    <a:pt x="572848" y="106679"/>
                  </a:lnTo>
                  <a:lnTo>
                    <a:pt x="574011" y="106679"/>
                  </a:lnTo>
                  <a:lnTo>
                    <a:pt x="575685" y="107949"/>
                  </a:lnTo>
                  <a:lnTo>
                    <a:pt x="575877" y="108240"/>
                  </a:lnTo>
                  <a:lnTo>
                    <a:pt x="575267" y="109219"/>
                  </a:lnTo>
                  <a:close/>
                </a:path>
                <a:path w="1574164" h="433069">
                  <a:moveTo>
                    <a:pt x="575877" y="108240"/>
                  </a:moveTo>
                  <a:lnTo>
                    <a:pt x="575685" y="107949"/>
                  </a:lnTo>
                  <a:lnTo>
                    <a:pt x="574011" y="106679"/>
                  </a:lnTo>
                  <a:lnTo>
                    <a:pt x="576848" y="106679"/>
                  </a:lnTo>
                  <a:lnTo>
                    <a:pt x="575877" y="108240"/>
                  </a:lnTo>
                  <a:close/>
                </a:path>
                <a:path w="1574164" h="433069">
                  <a:moveTo>
                    <a:pt x="882873" y="114299"/>
                  </a:moveTo>
                  <a:lnTo>
                    <a:pt x="880919" y="114299"/>
                  </a:lnTo>
                  <a:lnTo>
                    <a:pt x="875152" y="110489"/>
                  </a:lnTo>
                  <a:lnTo>
                    <a:pt x="874129" y="109219"/>
                  </a:lnTo>
                  <a:lnTo>
                    <a:pt x="874966" y="106679"/>
                  </a:lnTo>
                  <a:lnTo>
                    <a:pt x="957395" y="106679"/>
                  </a:lnTo>
                  <a:lnTo>
                    <a:pt x="958729" y="109219"/>
                  </a:lnTo>
                  <a:lnTo>
                    <a:pt x="958822" y="110489"/>
                  </a:lnTo>
                  <a:lnTo>
                    <a:pt x="959008" y="111759"/>
                  </a:lnTo>
                  <a:lnTo>
                    <a:pt x="960124" y="113029"/>
                  </a:lnTo>
                  <a:lnTo>
                    <a:pt x="883896" y="113029"/>
                  </a:lnTo>
                  <a:lnTo>
                    <a:pt x="882873" y="114299"/>
                  </a:lnTo>
                  <a:close/>
                </a:path>
                <a:path w="1574164" h="433069">
                  <a:moveTo>
                    <a:pt x="1540467" y="109219"/>
                  </a:moveTo>
                  <a:lnTo>
                    <a:pt x="1538048" y="106679"/>
                  </a:lnTo>
                  <a:lnTo>
                    <a:pt x="1539211" y="106679"/>
                  </a:lnTo>
                  <a:lnTo>
                    <a:pt x="1540885" y="107949"/>
                  </a:lnTo>
                  <a:lnTo>
                    <a:pt x="1541077" y="108240"/>
                  </a:lnTo>
                  <a:lnTo>
                    <a:pt x="1540467" y="109219"/>
                  </a:lnTo>
                  <a:close/>
                </a:path>
                <a:path w="1574164" h="433069">
                  <a:moveTo>
                    <a:pt x="1541077" y="108240"/>
                  </a:moveTo>
                  <a:lnTo>
                    <a:pt x="1540885" y="107949"/>
                  </a:lnTo>
                  <a:lnTo>
                    <a:pt x="1539211" y="106679"/>
                  </a:lnTo>
                  <a:lnTo>
                    <a:pt x="1542048" y="106679"/>
                  </a:lnTo>
                  <a:lnTo>
                    <a:pt x="1541077" y="108240"/>
                  </a:lnTo>
                  <a:close/>
                </a:path>
                <a:path w="1574164" h="433069">
                  <a:moveTo>
                    <a:pt x="1541722" y="109219"/>
                  </a:moveTo>
                  <a:lnTo>
                    <a:pt x="1540467" y="109219"/>
                  </a:lnTo>
                  <a:lnTo>
                    <a:pt x="1541077" y="108240"/>
                  </a:lnTo>
                  <a:lnTo>
                    <a:pt x="1541722" y="109219"/>
                  </a:lnTo>
                  <a:close/>
                </a:path>
                <a:path w="1574164" h="433069">
                  <a:moveTo>
                    <a:pt x="576522" y="109219"/>
                  </a:moveTo>
                  <a:lnTo>
                    <a:pt x="575267" y="109219"/>
                  </a:lnTo>
                  <a:lnTo>
                    <a:pt x="575877" y="108240"/>
                  </a:lnTo>
                  <a:lnTo>
                    <a:pt x="576522" y="109219"/>
                  </a:lnTo>
                  <a:close/>
                </a:path>
                <a:path w="1574164" h="433069">
                  <a:moveTo>
                    <a:pt x="1267553" y="120649"/>
                  </a:moveTo>
                  <a:lnTo>
                    <a:pt x="1264856" y="120649"/>
                  </a:lnTo>
                  <a:lnTo>
                    <a:pt x="1264763" y="118109"/>
                  </a:lnTo>
                  <a:lnTo>
                    <a:pt x="1265181" y="115569"/>
                  </a:lnTo>
                  <a:lnTo>
                    <a:pt x="1266018" y="114299"/>
                  </a:lnTo>
                  <a:lnTo>
                    <a:pt x="1268065" y="111759"/>
                  </a:lnTo>
                  <a:lnTo>
                    <a:pt x="1268480" y="110774"/>
                  </a:lnTo>
                  <a:lnTo>
                    <a:pt x="1269925" y="113029"/>
                  </a:lnTo>
                  <a:lnTo>
                    <a:pt x="1269925" y="118109"/>
                  </a:lnTo>
                  <a:lnTo>
                    <a:pt x="1269134" y="119379"/>
                  </a:lnTo>
                  <a:lnTo>
                    <a:pt x="1267553" y="120649"/>
                  </a:lnTo>
                  <a:close/>
                </a:path>
                <a:path w="1574164" h="433069">
                  <a:moveTo>
                    <a:pt x="302353" y="120649"/>
                  </a:moveTo>
                  <a:lnTo>
                    <a:pt x="299656" y="120649"/>
                  </a:lnTo>
                  <a:lnTo>
                    <a:pt x="299563" y="118109"/>
                  </a:lnTo>
                  <a:lnTo>
                    <a:pt x="299981" y="115569"/>
                  </a:lnTo>
                  <a:lnTo>
                    <a:pt x="300818" y="114299"/>
                  </a:lnTo>
                  <a:lnTo>
                    <a:pt x="302865" y="111759"/>
                  </a:lnTo>
                  <a:lnTo>
                    <a:pt x="303280" y="110774"/>
                  </a:lnTo>
                  <a:lnTo>
                    <a:pt x="304725" y="113029"/>
                  </a:lnTo>
                  <a:lnTo>
                    <a:pt x="304725" y="118109"/>
                  </a:lnTo>
                  <a:lnTo>
                    <a:pt x="303934" y="119379"/>
                  </a:lnTo>
                  <a:lnTo>
                    <a:pt x="302353" y="120649"/>
                  </a:lnTo>
                  <a:close/>
                </a:path>
                <a:path w="1574164" h="433069">
                  <a:moveTo>
                    <a:pt x="894686" y="138429"/>
                  </a:moveTo>
                  <a:lnTo>
                    <a:pt x="891709" y="132079"/>
                  </a:lnTo>
                  <a:lnTo>
                    <a:pt x="888826" y="124459"/>
                  </a:lnTo>
                  <a:lnTo>
                    <a:pt x="887059" y="120649"/>
                  </a:lnTo>
                  <a:lnTo>
                    <a:pt x="886407" y="120649"/>
                  </a:lnTo>
                  <a:lnTo>
                    <a:pt x="885756" y="119379"/>
                  </a:lnTo>
                  <a:lnTo>
                    <a:pt x="884966" y="118109"/>
                  </a:lnTo>
                  <a:lnTo>
                    <a:pt x="883105" y="115569"/>
                  </a:lnTo>
                  <a:lnTo>
                    <a:pt x="883059" y="114299"/>
                  </a:lnTo>
                  <a:lnTo>
                    <a:pt x="883896" y="113029"/>
                  </a:lnTo>
                  <a:lnTo>
                    <a:pt x="960124" y="113029"/>
                  </a:lnTo>
                  <a:lnTo>
                    <a:pt x="961240" y="114299"/>
                  </a:lnTo>
                  <a:lnTo>
                    <a:pt x="965519" y="118109"/>
                  </a:lnTo>
                  <a:lnTo>
                    <a:pt x="964682" y="125729"/>
                  </a:lnTo>
                  <a:lnTo>
                    <a:pt x="963705" y="125729"/>
                  </a:lnTo>
                  <a:lnTo>
                    <a:pt x="966123" y="126999"/>
                  </a:lnTo>
                  <a:lnTo>
                    <a:pt x="967751" y="129539"/>
                  </a:lnTo>
                  <a:lnTo>
                    <a:pt x="900500" y="129539"/>
                  </a:lnTo>
                  <a:lnTo>
                    <a:pt x="895570" y="133349"/>
                  </a:lnTo>
                  <a:lnTo>
                    <a:pt x="894407" y="137159"/>
                  </a:lnTo>
                  <a:lnTo>
                    <a:pt x="895394" y="138122"/>
                  </a:lnTo>
                  <a:lnTo>
                    <a:pt x="894686" y="138429"/>
                  </a:lnTo>
                  <a:close/>
                </a:path>
                <a:path w="1574164" h="433069">
                  <a:moveTo>
                    <a:pt x="372535" y="119379"/>
                  </a:moveTo>
                  <a:lnTo>
                    <a:pt x="368349" y="114299"/>
                  </a:lnTo>
                  <a:lnTo>
                    <a:pt x="372442" y="116839"/>
                  </a:lnTo>
                  <a:lnTo>
                    <a:pt x="373837" y="118109"/>
                  </a:lnTo>
                  <a:lnTo>
                    <a:pt x="373113" y="119208"/>
                  </a:lnTo>
                  <a:lnTo>
                    <a:pt x="372535" y="119379"/>
                  </a:lnTo>
                  <a:close/>
                </a:path>
                <a:path w="1574164" h="433069">
                  <a:moveTo>
                    <a:pt x="373113" y="119208"/>
                  </a:moveTo>
                  <a:lnTo>
                    <a:pt x="373837" y="118109"/>
                  </a:lnTo>
                  <a:lnTo>
                    <a:pt x="372442" y="116839"/>
                  </a:lnTo>
                  <a:lnTo>
                    <a:pt x="368349" y="114299"/>
                  </a:lnTo>
                  <a:lnTo>
                    <a:pt x="380093" y="114299"/>
                  </a:lnTo>
                  <a:lnTo>
                    <a:pt x="376814" y="118109"/>
                  </a:lnTo>
                  <a:lnTo>
                    <a:pt x="373113" y="119208"/>
                  </a:lnTo>
                  <a:close/>
                </a:path>
                <a:path w="1574164" h="433069">
                  <a:moveTo>
                    <a:pt x="1337735" y="119379"/>
                  </a:moveTo>
                  <a:lnTo>
                    <a:pt x="1333549" y="114299"/>
                  </a:lnTo>
                  <a:lnTo>
                    <a:pt x="1337642" y="116839"/>
                  </a:lnTo>
                  <a:lnTo>
                    <a:pt x="1339037" y="118109"/>
                  </a:lnTo>
                  <a:lnTo>
                    <a:pt x="1338313" y="119208"/>
                  </a:lnTo>
                  <a:lnTo>
                    <a:pt x="1337735" y="119379"/>
                  </a:lnTo>
                  <a:close/>
                </a:path>
                <a:path w="1574164" h="433069">
                  <a:moveTo>
                    <a:pt x="1338313" y="119208"/>
                  </a:moveTo>
                  <a:lnTo>
                    <a:pt x="1339037" y="118109"/>
                  </a:lnTo>
                  <a:lnTo>
                    <a:pt x="1337642" y="116839"/>
                  </a:lnTo>
                  <a:lnTo>
                    <a:pt x="1333549" y="114299"/>
                  </a:lnTo>
                  <a:lnTo>
                    <a:pt x="1345293" y="114299"/>
                  </a:lnTo>
                  <a:lnTo>
                    <a:pt x="1342014" y="118109"/>
                  </a:lnTo>
                  <a:lnTo>
                    <a:pt x="1338313" y="119208"/>
                  </a:lnTo>
                  <a:close/>
                </a:path>
                <a:path w="1574164" h="433069">
                  <a:moveTo>
                    <a:pt x="1338200" y="119379"/>
                  </a:moveTo>
                  <a:lnTo>
                    <a:pt x="1337735" y="119379"/>
                  </a:lnTo>
                  <a:lnTo>
                    <a:pt x="1338313" y="119208"/>
                  </a:lnTo>
                  <a:lnTo>
                    <a:pt x="1338200" y="119379"/>
                  </a:lnTo>
                  <a:close/>
                </a:path>
                <a:path w="1574164" h="433069">
                  <a:moveTo>
                    <a:pt x="373000" y="119379"/>
                  </a:moveTo>
                  <a:lnTo>
                    <a:pt x="372535" y="119379"/>
                  </a:lnTo>
                  <a:lnTo>
                    <a:pt x="373113" y="119208"/>
                  </a:lnTo>
                  <a:lnTo>
                    <a:pt x="373000" y="119379"/>
                  </a:lnTo>
                  <a:close/>
                </a:path>
                <a:path w="1574164" h="433069">
                  <a:moveTo>
                    <a:pt x="369326" y="124459"/>
                  </a:moveTo>
                  <a:lnTo>
                    <a:pt x="368535" y="124459"/>
                  </a:lnTo>
                  <a:lnTo>
                    <a:pt x="367512" y="123189"/>
                  </a:lnTo>
                  <a:lnTo>
                    <a:pt x="366582" y="121919"/>
                  </a:lnTo>
                  <a:lnTo>
                    <a:pt x="371326" y="121919"/>
                  </a:lnTo>
                  <a:lnTo>
                    <a:pt x="370442" y="123189"/>
                  </a:lnTo>
                  <a:lnTo>
                    <a:pt x="369326" y="124459"/>
                  </a:lnTo>
                  <a:close/>
                </a:path>
                <a:path w="1574164" h="433069">
                  <a:moveTo>
                    <a:pt x="1334526" y="124459"/>
                  </a:moveTo>
                  <a:lnTo>
                    <a:pt x="1333735" y="124459"/>
                  </a:lnTo>
                  <a:lnTo>
                    <a:pt x="1332712" y="123189"/>
                  </a:lnTo>
                  <a:lnTo>
                    <a:pt x="1331782" y="121919"/>
                  </a:lnTo>
                  <a:lnTo>
                    <a:pt x="1336526" y="121919"/>
                  </a:lnTo>
                  <a:lnTo>
                    <a:pt x="1335642" y="123189"/>
                  </a:lnTo>
                  <a:lnTo>
                    <a:pt x="1334526" y="124459"/>
                  </a:lnTo>
                  <a:close/>
                </a:path>
                <a:path w="1574164" h="433069">
                  <a:moveTo>
                    <a:pt x="895394" y="138122"/>
                  </a:moveTo>
                  <a:lnTo>
                    <a:pt x="894407" y="137159"/>
                  </a:lnTo>
                  <a:lnTo>
                    <a:pt x="895570" y="133349"/>
                  </a:lnTo>
                  <a:lnTo>
                    <a:pt x="900500" y="129539"/>
                  </a:lnTo>
                  <a:lnTo>
                    <a:pt x="897616" y="137159"/>
                  </a:lnTo>
                  <a:lnTo>
                    <a:pt x="895394" y="138122"/>
                  </a:lnTo>
                  <a:close/>
                </a:path>
                <a:path w="1574164" h="433069">
                  <a:moveTo>
                    <a:pt x="916545" y="184207"/>
                  </a:moveTo>
                  <a:lnTo>
                    <a:pt x="915057" y="181609"/>
                  </a:lnTo>
                  <a:lnTo>
                    <a:pt x="913196" y="179069"/>
                  </a:lnTo>
                  <a:lnTo>
                    <a:pt x="913196" y="173989"/>
                  </a:lnTo>
                  <a:lnTo>
                    <a:pt x="912313" y="168909"/>
                  </a:lnTo>
                  <a:lnTo>
                    <a:pt x="908778" y="161289"/>
                  </a:lnTo>
                  <a:lnTo>
                    <a:pt x="908732" y="157479"/>
                  </a:lnTo>
                  <a:lnTo>
                    <a:pt x="910406" y="152399"/>
                  </a:lnTo>
                  <a:lnTo>
                    <a:pt x="905290" y="152399"/>
                  </a:lnTo>
                  <a:lnTo>
                    <a:pt x="903290" y="146049"/>
                  </a:lnTo>
                  <a:lnTo>
                    <a:pt x="901709" y="144779"/>
                  </a:lnTo>
                  <a:lnTo>
                    <a:pt x="899616" y="142239"/>
                  </a:lnTo>
                  <a:lnTo>
                    <a:pt x="895394" y="138122"/>
                  </a:lnTo>
                  <a:lnTo>
                    <a:pt x="897616" y="137159"/>
                  </a:lnTo>
                  <a:lnTo>
                    <a:pt x="900500" y="129539"/>
                  </a:lnTo>
                  <a:lnTo>
                    <a:pt x="967751" y="129539"/>
                  </a:lnTo>
                  <a:lnTo>
                    <a:pt x="969426" y="134619"/>
                  </a:lnTo>
                  <a:lnTo>
                    <a:pt x="971611" y="135889"/>
                  </a:lnTo>
                  <a:lnTo>
                    <a:pt x="975146" y="138429"/>
                  </a:lnTo>
                  <a:lnTo>
                    <a:pt x="975146" y="146049"/>
                  </a:lnTo>
                  <a:lnTo>
                    <a:pt x="976076" y="152399"/>
                  </a:lnTo>
                  <a:lnTo>
                    <a:pt x="910406" y="152399"/>
                  </a:lnTo>
                  <a:lnTo>
                    <a:pt x="907243" y="153669"/>
                  </a:lnTo>
                  <a:lnTo>
                    <a:pt x="976541" y="153669"/>
                  </a:lnTo>
                  <a:lnTo>
                    <a:pt x="977937" y="157479"/>
                  </a:lnTo>
                  <a:lnTo>
                    <a:pt x="979890" y="162559"/>
                  </a:lnTo>
                  <a:lnTo>
                    <a:pt x="980402" y="167639"/>
                  </a:lnTo>
                  <a:lnTo>
                    <a:pt x="979472" y="172719"/>
                  </a:lnTo>
                  <a:lnTo>
                    <a:pt x="980495" y="172719"/>
                  </a:lnTo>
                  <a:lnTo>
                    <a:pt x="981285" y="173989"/>
                  </a:lnTo>
                  <a:lnTo>
                    <a:pt x="981843" y="175259"/>
                  </a:lnTo>
                  <a:lnTo>
                    <a:pt x="982402" y="177799"/>
                  </a:lnTo>
                  <a:lnTo>
                    <a:pt x="982727" y="177799"/>
                  </a:lnTo>
                  <a:lnTo>
                    <a:pt x="982820" y="179069"/>
                  </a:lnTo>
                  <a:lnTo>
                    <a:pt x="983006" y="180339"/>
                  </a:lnTo>
                  <a:lnTo>
                    <a:pt x="983332" y="180339"/>
                  </a:lnTo>
                  <a:lnTo>
                    <a:pt x="986463" y="182879"/>
                  </a:lnTo>
                  <a:lnTo>
                    <a:pt x="923661" y="182879"/>
                  </a:lnTo>
                  <a:lnTo>
                    <a:pt x="916545" y="184149"/>
                  </a:lnTo>
                  <a:close/>
                </a:path>
                <a:path w="1574164" h="433069">
                  <a:moveTo>
                    <a:pt x="358489" y="140969"/>
                  </a:moveTo>
                  <a:lnTo>
                    <a:pt x="355699" y="139699"/>
                  </a:lnTo>
                  <a:lnTo>
                    <a:pt x="352722" y="134619"/>
                  </a:lnTo>
                  <a:lnTo>
                    <a:pt x="359148" y="140006"/>
                  </a:lnTo>
                  <a:lnTo>
                    <a:pt x="358489" y="140969"/>
                  </a:lnTo>
                  <a:close/>
                </a:path>
                <a:path w="1574164" h="433069">
                  <a:moveTo>
                    <a:pt x="359148" y="140006"/>
                  </a:moveTo>
                  <a:lnTo>
                    <a:pt x="352722" y="134619"/>
                  </a:lnTo>
                  <a:lnTo>
                    <a:pt x="362892" y="134619"/>
                  </a:lnTo>
                  <a:lnTo>
                    <a:pt x="360435" y="138122"/>
                  </a:lnTo>
                  <a:lnTo>
                    <a:pt x="359148" y="140006"/>
                  </a:lnTo>
                  <a:close/>
                </a:path>
                <a:path w="1574164" h="433069">
                  <a:moveTo>
                    <a:pt x="1323689" y="140969"/>
                  </a:moveTo>
                  <a:lnTo>
                    <a:pt x="1320899" y="139699"/>
                  </a:lnTo>
                  <a:lnTo>
                    <a:pt x="1317922" y="134619"/>
                  </a:lnTo>
                  <a:lnTo>
                    <a:pt x="1324348" y="140006"/>
                  </a:lnTo>
                  <a:lnTo>
                    <a:pt x="1323689" y="140969"/>
                  </a:lnTo>
                  <a:close/>
                </a:path>
                <a:path w="1574164" h="433069">
                  <a:moveTo>
                    <a:pt x="1324348" y="140006"/>
                  </a:moveTo>
                  <a:lnTo>
                    <a:pt x="1317922" y="134619"/>
                  </a:lnTo>
                  <a:lnTo>
                    <a:pt x="1328092" y="134619"/>
                  </a:lnTo>
                  <a:lnTo>
                    <a:pt x="1325636" y="138122"/>
                  </a:lnTo>
                  <a:lnTo>
                    <a:pt x="1324348" y="140006"/>
                  </a:lnTo>
                  <a:close/>
                </a:path>
                <a:path w="1574164" h="433069">
                  <a:moveTo>
                    <a:pt x="241895" y="137992"/>
                  </a:moveTo>
                  <a:lnTo>
                    <a:pt x="242961" y="137159"/>
                  </a:lnTo>
                  <a:lnTo>
                    <a:pt x="243845" y="137159"/>
                  </a:lnTo>
                  <a:lnTo>
                    <a:pt x="241895" y="137992"/>
                  </a:lnTo>
                  <a:close/>
                </a:path>
                <a:path w="1574164" h="433069">
                  <a:moveTo>
                    <a:pt x="246775" y="147319"/>
                  </a:moveTo>
                  <a:lnTo>
                    <a:pt x="243892" y="144779"/>
                  </a:lnTo>
                  <a:lnTo>
                    <a:pt x="239706" y="139699"/>
                  </a:lnTo>
                  <a:lnTo>
                    <a:pt x="241895" y="137992"/>
                  </a:lnTo>
                  <a:lnTo>
                    <a:pt x="243845" y="137159"/>
                  </a:lnTo>
                  <a:lnTo>
                    <a:pt x="354210" y="137159"/>
                  </a:lnTo>
                  <a:lnTo>
                    <a:pt x="355699" y="139699"/>
                  </a:lnTo>
                  <a:lnTo>
                    <a:pt x="358489" y="140969"/>
                  </a:lnTo>
                  <a:lnTo>
                    <a:pt x="360296" y="140969"/>
                  </a:lnTo>
                  <a:lnTo>
                    <a:pt x="363326" y="143509"/>
                  </a:lnTo>
                  <a:lnTo>
                    <a:pt x="249938" y="143509"/>
                  </a:lnTo>
                  <a:lnTo>
                    <a:pt x="246775" y="147319"/>
                  </a:lnTo>
                  <a:close/>
                </a:path>
                <a:path w="1574164" h="433069">
                  <a:moveTo>
                    <a:pt x="1207095" y="137992"/>
                  </a:moveTo>
                  <a:lnTo>
                    <a:pt x="1208161" y="137159"/>
                  </a:lnTo>
                  <a:lnTo>
                    <a:pt x="1209045" y="137159"/>
                  </a:lnTo>
                  <a:lnTo>
                    <a:pt x="1207095" y="137992"/>
                  </a:lnTo>
                  <a:close/>
                </a:path>
                <a:path w="1574164" h="433069">
                  <a:moveTo>
                    <a:pt x="1211975" y="147319"/>
                  </a:moveTo>
                  <a:lnTo>
                    <a:pt x="1209092" y="144779"/>
                  </a:lnTo>
                  <a:lnTo>
                    <a:pt x="1204906" y="139699"/>
                  </a:lnTo>
                  <a:lnTo>
                    <a:pt x="1207095" y="137992"/>
                  </a:lnTo>
                  <a:lnTo>
                    <a:pt x="1209045" y="137159"/>
                  </a:lnTo>
                  <a:lnTo>
                    <a:pt x="1319410" y="137159"/>
                  </a:lnTo>
                  <a:lnTo>
                    <a:pt x="1320899" y="139699"/>
                  </a:lnTo>
                  <a:lnTo>
                    <a:pt x="1323689" y="140969"/>
                  </a:lnTo>
                  <a:lnTo>
                    <a:pt x="1325496" y="140969"/>
                  </a:lnTo>
                  <a:lnTo>
                    <a:pt x="1328526" y="143509"/>
                  </a:lnTo>
                  <a:lnTo>
                    <a:pt x="1215138" y="143509"/>
                  </a:lnTo>
                  <a:lnTo>
                    <a:pt x="1211975" y="147319"/>
                  </a:lnTo>
                  <a:close/>
                </a:path>
                <a:path w="1574164" h="433069">
                  <a:moveTo>
                    <a:pt x="110807" y="139699"/>
                  </a:moveTo>
                  <a:lnTo>
                    <a:pt x="108272" y="139699"/>
                  </a:lnTo>
                  <a:lnTo>
                    <a:pt x="109946" y="138429"/>
                  </a:lnTo>
                  <a:lnTo>
                    <a:pt x="110807" y="139699"/>
                  </a:lnTo>
                  <a:close/>
                </a:path>
                <a:path w="1574164" h="433069">
                  <a:moveTo>
                    <a:pt x="1076007" y="139699"/>
                  </a:moveTo>
                  <a:lnTo>
                    <a:pt x="1073472" y="139699"/>
                  </a:lnTo>
                  <a:lnTo>
                    <a:pt x="1075146" y="138429"/>
                  </a:lnTo>
                  <a:lnTo>
                    <a:pt x="1076007" y="139699"/>
                  </a:lnTo>
                  <a:close/>
                </a:path>
                <a:path w="1574164" h="433069">
                  <a:moveTo>
                    <a:pt x="1325496" y="140969"/>
                  </a:moveTo>
                  <a:lnTo>
                    <a:pt x="1323689" y="140969"/>
                  </a:lnTo>
                  <a:lnTo>
                    <a:pt x="1324348" y="140006"/>
                  </a:lnTo>
                  <a:lnTo>
                    <a:pt x="1325496" y="140969"/>
                  </a:lnTo>
                  <a:close/>
                </a:path>
                <a:path w="1574164" h="433069">
                  <a:moveTo>
                    <a:pt x="360296" y="140969"/>
                  </a:moveTo>
                  <a:lnTo>
                    <a:pt x="358489" y="140969"/>
                  </a:lnTo>
                  <a:lnTo>
                    <a:pt x="359148" y="140006"/>
                  </a:lnTo>
                  <a:lnTo>
                    <a:pt x="360296" y="140969"/>
                  </a:lnTo>
                  <a:close/>
                </a:path>
                <a:path w="1574164" h="433069">
                  <a:moveTo>
                    <a:pt x="244031" y="152399"/>
                  </a:moveTo>
                  <a:lnTo>
                    <a:pt x="248496" y="146049"/>
                  </a:lnTo>
                  <a:lnTo>
                    <a:pt x="249938" y="143509"/>
                  </a:lnTo>
                  <a:lnTo>
                    <a:pt x="355699" y="143509"/>
                  </a:lnTo>
                  <a:lnTo>
                    <a:pt x="353931" y="144779"/>
                  </a:lnTo>
                  <a:lnTo>
                    <a:pt x="355513" y="147319"/>
                  </a:lnTo>
                  <a:lnTo>
                    <a:pt x="354396" y="147319"/>
                  </a:lnTo>
                  <a:lnTo>
                    <a:pt x="353466" y="148589"/>
                  </a:lnTo>
                  <a:lnTo>
                    <a:pt x="352722" y="149859"/>
                  </a:lnTo>
                  <a:lnTo>
                    <a:pt x="253565" y="149859"/>
                  </a:lnTo>
                  <a:lnTo>
                    <a:pt x="250821" y="151129"/>
                  </a:lnTo>
                  <a:lnTo>
                    <a:pt x="244031" y="152399"/>
                  </a:lnTo>
                  <a:close/>
                </a:path>
                <a:path w="1574164" h="433069">
                  <a:moveTo>
                    <a:pt x="366024" y="147319"/>
                  </a:moveTo>
                  <a:lnTo>
                    <a:pt x="360815" y="146049"/>
                  </a:lnTo>
                  <a:lnTo>
                    <a:pt x="355699" y="143509"/>
                  </a:lnTo>
                  <a:lnTo>
                    <a:pt x="363326" y="143509"/>
                  </a:lnTo>
                  <a:lnTo>
                    <a:pt x="366024" y="147319"/>
                  </a:lnTo>
                  <a:close/>
                </a:path>
                <a:path w="1574164" h="433069">
                  <a:moveTo>
                    <a:pt x="1209231" y="152399"/>
                  </a:moveTo>
                  <a:lnTo>
                    <a:pt x="1213696" y="146049"/>
                  </a:lnTo>
                  <a:lnTo>
                    <a:pt x="1215138" y="143509"/>
                  </a:lnTo>
                  <a:lnTo>
                    <a:pt x="1320899" y="143509"/>
                  </a:lnTo>
                  <a:lnTo>
                    <a:pt x="1319131" y="144779"/>
                  </a:lnTo>
                  <a:lnTo>
                    <a:pt x="1320713" y="147319"/>
                  </a:lnTo>
                  <a:lnTo>
                    <a:pt x="1319596" y="147319"/>
                  </a:lnTo>
                  <a:lnTo>
                    <a:pt x="1318666" y="148589"/>
                  </a:lnTo>
                  <a:lnTo>
                    <a:pt x="1317922" y="149859"/>
                  </a:lnTo>
                  <a:lnTo>
                    <a:pt x="1218765" y="149859"/>
                  </a:lnTo>
                  <a:lnTo>
                    <a:pt x="1216021" y="151129"/>
                  </a:lnTo>
                  <a:lnTo>
                    <a:pt x="1209231" y="152399"/>
                  </a:lnTo>
                  <a:close/>
                </a:path>
                <a:path w="1574164" h="433069">
                  <a:moveTo>
                    <a:pt x="1331224" y="147319"/>
                  </a:moveTo>
                  <a:lnTo>
                    <a:pt x="1326015" y="146049"/>
                  </a:lnTo>
                  <a:lnTo>
                    <a:pt x="1320899" y="143509"/>
                  </a:lnTo>
                  <a:lnTo>
                    <a:pt x="1328526" y="143509"/>
                  </a:lnTo>
                  <a:lnTo>
                    <a:pt x="1331224" y="147319"/>
                  </a:lnTo>
                  <a:close/>
                </a:path>
                <a:path w="1574164" h="433069">
                  <a:moveTo>
                    <a:pt x="557407" y="149859"/>
                  </a:moveTo>
                  <a:lnTo>
                    <a:pt x="555826" y="148589"/>
                  </a:lnTo>
                  <a:lnTo>
                    <a:pt x="552663" y="144779"/>
                  </a:lnTo>
                  <a:lnTo>
                    <a:pt x="557407" y="148516"/>
                  </a:lnTo>
                  <a:lnTo>
                    <a:pt x="557407" y="149859"/>
                  </a:lnTo>
                  <a:close/>
                </a:path>
                <a:path w="1574164" h="433069">
                  <a:moveTo>
                    <a:pt x="557407" y="148516"/>
                  </a:moveTo>
                  <a:lnTo>
                    <a:pt x="552663" y="144779"/>
                  </a:lnTo>
                  <a:lnTo>
                    <a:pt x="560012" y="144779"/>
                  </a:lnTo>
                  <a:lnTo>
                    <a:pt x="557500" y="146049"/>
                  </a:lnTo>
                  <a:lnTo>
                    <a:pt x="557407" y="148516"/>
                  </a:lnTo>
                  <a:close/>
                </a:path>
                <a:path w="1574164" h="433069">
                  <a:moveTo>
                    <a:pt x="1522607" y="149859"/>
                  </a:moveTo>
                  <a:lnTo>
                    <a:pt x="1521026" y="148589"/>
                  </a:lnTo>
                  <a:lnTo>
                    <a:pt x="1517863" y="144779"/>
                  </a:lnTo>
                  <a:lnTo>
                    <a:pt x="1522607" y="148516"/>
                  </a:lnTo>
                  <a:lnTo>
                    <a:pt x="1522607" y="149859"/>
                  </a:lnTo>
                  <a:close/>
                </a:path>
                <a:path w="1574164" h="433069">
                  <a:moveTo>
                    <a:pt x="1522607" y="148516"/>
                  </a:moveTo>
                  <a:lnTo>
                    <a:pt x="1517863" y="144779"/>
                  </a:lnTo>
                  <a:lnTo>
                    <a:pt x="1525212" y="144779"/>
                  </a:lnTo>
                  <a:lnTo>
                    <a:pt x="1522700" y="146049"/>
                  </a:lnTo>
                  <a:lnTo>
                    <a:pt x="1522607" y="148516"/>
                  </a:lnTo>
                  <a:close/>
                </a:path>
                <a:path w="1574164" h="433069">
                  <a:moveTo>
                    <a:pt x="558710" y="149859"/>
                  </a:moveTo>
                  <a:lnTo>
                    <a:pt x="557407" y="149859"/>
                  </a:lnTo>
                  <a:lnTo>
                    <a:pt x="557407" y="148516"/>
                  </a:lnTo>
                  <a:lnTo>
                    <a:pt x="558710" y="149859"/>
                  </a:lnTo>
                  <a:close/>
                </a:path>
                <a:path w="1574164" h="433069">
                  <a:moveTo>
                    <a:pt x="1523910" y="149859"/>
                  </a:moveTo>
                  <a:lnTo>
                    <a:pt x="1522607" y="149859"/>
                  </a:lnTo>
                  <a:lnTo>
                    <a:pt x="1522607" y="148516"/>
                  </a:lnTo>
                  <a:lnTo>
                    <a:pt x="1523910" y="149859"/>
                  </a:lnTo>
                  <a:close/>
                </a:path>
                <a:path w="1574164" h="433069">
                  <a:moveTo>
                    <a:pt x="349761" y="185419"/>
                  </a:moveTo>
                  <a:lnTo>
                    <a:pt x="260635" y="185419"/>
                  </a:lnTo>
                  <a:lnTo>
                    <a:pt x="258216" y="182879"/>
                  </a:lnTo>
                  <a:lnTo>
                    <a:pt x="257891" y="180339"/>
                  </a:lnTo>
                  <a:lnTo>
                    <a:pt x="262309" y="173989"/>
                  </a:lnTo>
                  <a:lnTo>
                    <a:pt x="262309" y="170179"/>
                  </a:lnTo>
                  <a:lnTo>
                    <a:pt x="261053" y="167639"/>
                  </a:lnTo>
                  <a:lnTo>
                    <a:pt x="256030" y="160019"/>
                  </a:lnTo>
                  <a:lnTo>
                    <a:pt x="253937" y="154939"/>
                  </a:lnTo>
                  <a:lnTo>
                    <a:pt x="252263" y="151129"/>
                  </a:lnTo>
                  <a:lnTo>
                    <a:pt x="253565" y="149859"/>
                  </a:lnTo>
                  <a:lnTo>
                    <a:pt x="346723" y="149859"/>
                  </a:lnTo>
                  <a:lnTo>
                    <a:pt x="347211" y="157479"/>
                  </a:lnTo>
                  <a:lnTo>
                    <a:pt x="345885" y="162559"/>
                  </a:lnTo>
                  <a:lnTo>
                    <a:pt x="342746" y="168909"/>
                  </a:lnTo>
                  <a:lnTo>
                    <a:pt x="337793" y="172719"/>
                  </a:lnTo>
                  <a:lnTo>
                    <a:pt x="339002" y="172719"/>
                  </a:lnTo>
                  <a:lnTo>
                    <a:pt x="339793" y="173989"/>
                  </a:lnTo>
                  <a:lnTo>
                    <a:pt x="340537" y="176529"/>
                  </a:lnTo>
                  <a:lnTo>
                    <a:pt x="345002" y="177799"/>
                  </a:lnTo>
                  <a:lnTo>
                    <a:pt x="353559" y="179069"/>
                  </a:lnTo>
                  <a:lnTo>
                    <a:pt x="349761" y="185419"/>
                  </a:lnTo>
                  <a:close/>
                </a:path>
                <a:path w="1574164" h="433069">
                  <a:moveTo>
                    <a:pt x="352071" y="152399"/>
                  </a:moveTo>
                  <a:lnTo>
                    <a:pt x="350071" y="152399"/>
                  </a:lnTo>
                  <a:lnTo>
                    <a:pt x="346723" y="149859"/>
                  </a:lnTo>
                  <a:lnTo>
                    <a:pt x="352722" y="149859"/>
                  </a:lnTo>
                  <a:lnTo>
                    <a:pt x="352071" y="152399"/>
                  </a:lnTo>
                  <a:close/>
                </a:path>
                <a:path w="1574164" h="433069">
                  <a:moveTo>
                    <a:pt x="1314961" y="185419"/>
                  </a:moveTo>
                  <a:lnTo>
                    <a:pt x="1225835" y="185419"/>
                  </a:lnTo>
                  <a:lnTo>
                    <a:pt x="1223416" y="182879"/>
                  </a:lnTo>
                  <a:lnTo>
                    <a:pt x="1223091" y="180339"/>
                  </a:lnTo>
                  <a:lnTo>
                    <a:pt x="1227509" y="173989"/>
                  </a:lnTo>
                  <a:lnTo>
                    <a:pt x="1227509" y="170179"/>
                  </a:lnTo>
                  <a:lnTo>
                    <a:pt x="1226253" y="167639"/>
                  </a:lnTo>
                  <a:lnTo>
                    <a:pt x="1221230" y="160019"/>
                  </a:lnTo>
                  <a:lnTo>
                    <a:pt x="1219138" y="154939"/>
                  </a:lnTo>
                  <a:lnTo>
                    <a:pt x="1217463" y="151129"/>
                  </a:lnTo>
                  <a:lnTo>
                    <a:pt x="1218765" y="149859"/>
                  </a:lnTo>
                  <a:lnTo>
                    <a:pt x="1311922" y="149859"/>
                  </a:lnTo>
                  <a:lnTo>
                    <a:pt x="1312411" y="157479"/>
                  </a:lnTo>
                  <a:lnTo>
                    <a:pt x="1311085" y="162559"/>
                  </a:lnTo>
                  <a:lnTo>
                    <a:pt x="1307946" y="168909"/>
                  </a:lnTo>
                  <a:lnTo>
                    <a:pt x="1302993" y="172719"/>
                  </a:lnTo>
                  <a:lnTo>
                    <a:pt x="1304202" y="172719"/>
                  </a:lnTo>
                  <a:lnTo>
                    <a:pt x="1304993" y="173989"/>
                  </a:lnTo>
                  <a:lnTo>
                    <a:pt x="1305737" y="176529"/>
                  </a:lnTo>
                  <a:lnTo>
                    <a:pt x="1310202" y="177799"/>
                  </a:lnTo>
                  <a:lnTo>
                    <a:pt x="1318759" y="179069"/>
                  </a:lnTo>
                  <a:lnTo>
                    <a:pt x="1314961" y="185419"/>
                  </a:lnTo>
                  <a:close/>
                </a:path>
                <a:path w="1574164" h="433069">
                  <a:moveTo>
                    <a:pt x="1317271" y="152399"/>
                  </a:moveTo>
                  <a:lnTo>
                    <a:pt x="1315271" y="152399"/>
                  </a:lnTo>
                  <a:lnTo>
                    <a:pt x="1311922" y="149859"/>
                  </a:lnTo>
                  <a:lnTo>
                    <a:pt x="1317922" y="149859"/>
                  </a:lnTo>
                  <a:lnTo>
                    <a:pt x="1317271" y="152399"/>
                  </a:lnTo>
                  <a:close/>
                </a:path>
                <a:path w="1574164" h="433069">
                  <a:moveTo>
                    <a:pt x="682280" y="167639"/>
                  </a:moveTo>
                  <a:lnTo>
                    <a:pt x="616982" y="167639"/>
                  </a:lnTo>
                  <a:lnTo>
                    <a:pt x="611122" y="163829"/>
                  </a:lnTo>
                  <a:lnTo>
                    <a:pt x="609029" y="161289"/>
                  </a:lnTo>
                  <a:lnTo>
                    <a:pt x="610703" y="158749"/>
                  </a:lnTo>
                  <a:lnTo>
                    <a:pt x="612471" y="156209"/>
                  </a:lnTo>
                  <a:lnTo>
                    <a:pt x="613494" y="156209"/>
                  </a:lnTo>
                  <a:lnTo>
                    <a:pt x="614331" y="157479"/>
                  </a:lnTo>
                  <a:lnTo>
                    <a:pt x="682141" y="157479"/>
                  </a:lnTo>
                  <a:lnTo>
                    <a:pt x="683164" y="162559"/>
                  </a:lnTo>
                  <a:lnTo>
                    <a:pt x="683117" y="165353"/>
                  </a:lnTo>
                  <a:lnTo>
                    <a:pt x="682280" y="167639"/>
                  </a:lnTo>
                  <a:close/>
                </a:path>
                <a:path w="1574164" h="433069">
                  <a:moveTo>
                    <a:pt x="682280" y="157479"/>
                  </a:moveTo>
                  <a:lnTo>
                    <a:pt x="614331" y="157479"/>
                  </a:lnTo>
                  <a:lnTo>
                    <a:pt x="613680" y="156209"/>
                  </a:lnTo>
                  <a:lnTo>
                    <a:pt x="682559" y="156209"/>
                  </a:lnTo>
                  <a:lnTo>
                    <a:pt x="682280" y="157479"/>
                  </a:lnTo>
                  <a:close/>
                </a:path>
                <a:path w="1574164" h="433069">
                  <a:moveTo>
                    <a:pt x="602749" y="189527"/>
                  </a:moveTo>
                  <a:lnTo>
                    <a:pt x="606378" y="162559"/>
                  </a:lnTo>
                  <a:lnTo>
                    <a:pt x="609708" y="167217"/>
                  </a:lnTo>
                  <a:lnTo>
                    <a:pt x="607773" y="172719"/>
                  </a:lnTo>
                  <a:lnTo>
                    <a:pt x="606611" y="176529"/>
                  </a:lnTo>
                  <a:lnTo>
                    <a:pt x="605401" y="180339"/>
                  </a:lnTo>
                  <a:lnTo>
                    <a:pt x="604285" y="182879"/>
                  </a:lnTo>
                  <a:lnTo>
                    <a:pt x="602749" y="189527"/>
                  </a:lnTo>
                  <a:close/>
                </a:path>
                <a:path w="1574164" h="433069">
                  <a:moveTo>
                    <a:pt x="542199" y="177799"/>
                  </a:moveTo>
                  <a:lnTo>
                    <a:pt x="472157" y="177799"/>
                  </a:lnTo>
                  <a:lnTo>
                    <a:pt x="472157" y="176529"/>
                  </a:lnTo>
                  <a:lnTo>
                    <a:pt x="476343" y="176529"/>
                  </a:lnTo>
                  <a:lnTo>
                    <a:pt x="472064" y="175259"/>
                  </a:lnTo>
                  <a:lnTo>
                    <a:pt x="471638" y="175259"/>
                  </a:lnTo>
                  <a:lnTo>
                    <a:pt x="470343" y="168909"/>
                  </a:lnTo>
                  <a:lnTo>
                    <a:pt x="475552" y="166369"/>
                  </a:lnTo>
                  <a:lnTo>
                    <a:pt x="478435" y="165099"/>
                  </a:lnTo>
                  <a:lnTo>
                    <a:pt x="479645" y="165099"/>
                  </a:lnTo>
                  <a:lnTo>
                    <a:pt x="479859" y="165353"/>
                  </a:lnTo>
                  <a:lnTo>
                    <a:pt x="482203" y="168909"/>
                  </a:lnTo>
                  <a:lnTo>
                    <a:pt x="544292" y="168909"/>
                  </a:lnTo>
                  <a:lnTo>
                    <a:pt x="545687" y="172719"/>
                  </a:lnTo>
                  <a:lnTo>
                    <a:pt x="544989" y="175259"/>
                  </a:lnTo>
                  <a:lnTo>
                    <a:pt x="472064" y="175259"/>
                  </a:lnTo>
                  <a:lnTo>
                    <a:pt x="471679" y="175458"/>
                  </a:lnTo>
                  <a:lnTo>
                    <a:pt x="544772" y="175458"/>
                  </a:lnTo>
                  <a:lnTo>
                    <a:pt x="542199" y="177799"/>
                  </a:lnTo>
                  <a:close/>
                </a:path>
                <a:path w="1574164" h="433069">
                  <a:moveTo>
                    <a:pt x="673769" y="214629"/>
                  </a:moveTo>
                  <a:lnTo>
                    <a:pt x="617540" y="214629"/>
                  </a:lnTo>
                  <a:lnTo>
                    <a:pt x="621168" y="203199"/>
                  </a:lnTo>
                  <a:lnTo>
                    <a:pt x="622982" y="195579"/>
                  </a:lnTo>
                  <a:lnTo>
                    <a:pt x="609708" y="167217"/>
                  </a:lnTo>
                  <a:lnTo>
                    <a:pt x="610006" y="166369"/>
                  </a:lnTo>
                  <a:lnTo>
                    <a:pt x="612703" y="165099"/>
                  </a:lnTo>
                  <a:lnTo>
                    <a:pt x="616982" y="167639"/>
                  </a:lnTo>
                  <a:lnTo>
                    <a:pt x="682280" y="167639"/>
                  </a:lnTo>
                  <a:lnTo>
                    <a:pt x="681350" y="168909"/>
                  </a:lnTo>
                  <a:lnTo>
                    <a:pt x="680839" y="170179"/>
                  </a:lnTo>
                  <a:lnTo>
                    <a:pt x="680746" y="171449"/>
                  </a:lnTo>
                  <a:lnTo>
                    <a:pt x="685222" y="180339"/>
                  </a:lnTo>
                  <a:lnTo>
                    <a:pt x="670979" y="180339"/>
                  </a:lnTo>
                  <a:lnTo>
                    <a:pt x="677464" y="182701"/>
                  </a:lnTo>
                  <a:lnTo>
                    <a:pt x="678048" y="186689"/>
                  </a:lnTo>
                  <a:lnTo>
                    <a:pt x="675862" y="187959"/>
                  </a:lnTo>
                  <a:lnTo>
                    <a:pt x="673630" y="187959"/>
                  </a:lnTo>
                  <a:lnTo>
                    <a:pt x="671118" y="189229"/>
                  </a:lnTo>
                  <a:lnTo>
                    <a:pt x="675071" y="189229"/>
                  </a:lnTo>
                  <a:lnTo>
                    <a:pt x="675816" y="191769"/>
                  </a:lnTo>
                  <a:lnTo>
                    <a:pt x="675909" y="193039"/>
                  </a:lnTo>
                  <a:lnTo>
                    <a:pt x="676002" y="199389"/>
                  </a:lnTo>
                  <a:lnTo>
                    <a:pt x="670700" y="199389"/>
                  </a:lnTo>
                  <a:lnTo>
                    <a:pt x="672095" y="200659"/>
                  </a:lnTo>
                  <a:lnTo>
                    <a:pt x="673583" y="200659"/>
                  </a:lnTo>
                  <a:lnTo>
                    <a:pt x="672653" y="201929"/>
                  </a:lnTo>
                  <a:lnTo>
                    <a:pt x="674327" y="204469"/>
                  </a:lnTo>
                  <a:lnTo>
                    <a:pt x="673955" y="209549"/>
                  </a:lnTo>
                  <a:lnTo>
                    <a:pt x="673831" y="212089"/>
                  </a:lnTo>
                  <a:lnTo>
                    <a:pt x="673769" y="214629"/>
                  </a:lnTo>
                  <a:close/>
                </a:path>
                <a:path w="1574164" h="433069">
                  <a:moveTo>
                    <a:pt x="1436879" y="175458"/>
                  </a:moveTo>
                  <a:lnTo>
                    <a:pt x="1435543" y="168909"/>
                  </a:lnTo>
                  <a:lnTo>
                    <a:pt x="1440752" y="166369"/>
                  </a:lnTo>
                  <a:lnTo>
                    <a:pt x="1443635" y="165099"/>
                  </a:lnTo>
                  <a:lnTo>
                    <a:pt x="1444845" y="165099"/>
                  </a:lnTo>
                  <a:lnTo>
                    <a:pt x="1445059" y="165353"/>
                  </a:lnTo>
                  <a:lnTo>
                    <a:pt x="1447403" y="168909"/>
                  </a:lnTo>
                  <a:lnTo>
                    <a:pt x="1509492" y="168909"/>
                  </a:lnTo>
                  <a:lnTo>
                    <a:pt x="1510887" y="172719"/>
                  </a:lnTo>
                  <a:lnTo>
                    <a:pt x="1510190" y="175259"/>
                  </a:lnTo>
                  <a:lnTo>
                    <a:pt x="1437264" y="175259"/>
                  </a:lnTo>
                  <a:lnTo>
                    <a:pt x="1436879" y="175458"/>
                  </a:lnTo>
                  <a:close/>
                </a:path>
                <a:path w="1574164" h="433069">
                  <a:moveTo>
                    <a:pt x="1447403" y="168909"/>
                  </a:moveTo>
                  <a:lnTo>
                    <a:pt x="1445058" y="165353"/>
                  </a:lnTo>
                  <a:lnTo>
                    <a:pt x="1445914" y="166369"/>
                  </a:lnTo>
                  <a:lnTo>
                    <a:pt x="1447403" y="168909"/>
                  </a:lnTo>
                  <a:close/>
                </a:path>
                <a:path w="1574164" h="433069">
                  <a:moveTo>
                    <a:pt x="482203" y="168909"/>
                  </a:moveTo>
                  <a:lnTo>
                    <a:pt x="479859" y="165353"/>
                  </a:lnTo>
                  <a:lnTo>
                    <a:pt x="480714" y="166369"/>
                  </a:lnTo>
                  <a:lnTo>
                    <a:pt x="482203" y="168909"/>
                  </a:lnTo>
                  <a:close/>
                </a:path>
                <a:path w="1574164" h="433069">
                  <a:moveTo>
                    <a:pt x="59159" y="180339"/>
                  </a:moveTo>
                  <a:lnTo>
                    <a:pt x="58973" y="180339"/>
                  </a:lnTo>
                  <a:lnTo>
                    <a:pt x="57112" y="179069"/>
                  </a:lnTo>
                  <a:lnTo>
                    <a:pt x="55810" y="177799"/>
                  </a:lnTo>
                  <a:lnTo>
                    <a:pt x="54136" y="175259"/>
                  </a:lnTo>
                  <a:lnTo>
                    <a:pt x="52182" y="171449"/>
                  </a:lnTo>
                  <a:lnTo>
                    <a:pt x="52322" y="168909"/>
                  </a:lnTo>
                  <a:lnTo>
                    <a:pt x="56787" y="166369"/>
                  </a:lnTo>
                  <a:lnTo>
                    <a:pt x="124317" y="166369"/>
                  </a:lnTo>
                  <a:lnTo>
                    <a:pt x="125015" y="171449"/>
                  </a:lnTo>
                  <a:lnTo>
                    <a:pt x="124736" y="173989"/>
                  </a:lnTo>
                  <a:lnTo>
                    <a:pt x="124550" y="177799"/>
                  </a:lnTo>
                  <a:lnTo>
                    <a:pt x="126968" y="179069"/>
                  </a:lnTo>
                  <a:lnTo>
                    <a:pt x="61205" y="179069"/>
                  </a:lnTo>
                  <a:lnTo>
                    <a:pt x="59159" y="180339"/>
                  </a:lnTo>
                  <a:close/>
                </a:path>
                <a:path w="1574164" h="433069">
                  <a:moveTo>
                    <a:pt x="1024359" y="180339"/>
                  </a:moveTo>
                  <a:lnTo>
                    <a:pt x="1024173" y="180339"/>
                  </a:lnTo>
                  <a:lnTo>
                    <a:pt x="1022312" y="179069"/>
                  </a:lnTo>
                  <a:lnTo>
                    <a:pt x="1021010" y="177799"/>
                  </a:lnTo>
                  <a:lnTo>
                    <a:pt x="1019336" y="175259"/>
                  </a:lnTo>
                  <a:lnTo>
                    <a:pt x="1017382" y="171449"/>
                  </a:lnTo>
                  <a:lnTo>
                    <a:pt x="1017522" y="168909"/>
                  </a:lnTo>
                  <a:lnTo>
                    <a:pt x="1021987" y="166369"/>
                  </a:lnTo>
                  <a:lnTo>
                    <a:pt x="1089518" y="166369"/>
                  </a:lnTo>
                  <a:lnTo>
                    <a:pt x="1090215" y="171449"/>
                  </a:lnTo>
                  <a:lnTo>
                    <a:pt x="1089936" y="173989"/>
                  </a:lnTo>
                  <a:lnTo>
                    <a:pt x="1089750" y="177799"/>
                  </a:lnTo>
                  <a:lnTo>
                    <a:pt x="1092169" y="179069"/>
                  </a:lnTo>
                  <a:lnTo>
                    <a:pt x="1026405" y="179069"/>
                  </a:lnTo>
                  <a:lnTo>
                    <a:pt x="1024359" y="180339"/>
                  </a:lnTo>
                  <a:close/>
                </a:path>
                <a:path w="1574164" h="433069">
                  <a:moveTo>
                    <a:pt x="617540" y="214629"/>
                  </a:moveTo>
                  <a:lnTo>
                    <a:pt x="602101" y="194309"/>
                  </a:lnTo>
                  <a:lnTo>
                    <a:pt x="602749" y="189527"/>
                  </a:lnTo>
                  <a:lnTo>
                    <a:pt x="604285" y="182879"/>
                  </a:lnTo>
                  <a:lnTo>
                    <a:pt x="605401" y="180339"/>
                  </a:lnTo>
                  <a:lnTo>
                    <a:pt x="606998" y="175259"/>
                  </a:lnTo>
                  <a:lnTo>
                    <a:pt x="607773" y="172719"/>
                  </a:lnTo>
                  <a:lnTo>
                    <a:pt x="609708" y="167217"/>
                  </a:lnTo>
                  <a:lnTo>
                    <a:pt x="613642" y="172719"/>
                  </a:lnTo>
                  <a:lnTo>
                    <a:pt x="618831" y="181609"/>
                  </a:lnTo>
                  <a:lnTo>
                    <a:pt x="621944" y="187959"/>
                  </a:lnTo>
                  <a:lnTo>
                    <a:pt x="622919" y="191540"/>
                  </a:lnTo>
                  <a:lnTo>
                    <a:pt x="622982" y="195579"/>
                  </a:lnTo>
                  <a:lnTo>
                    <a:pt x="621168" y="203199"/>
                  </a:lnTo>
                  <a:lnTo>
                    <a:pt x="617540" y="214629"/>
                  </a:lnTo>
                  <a:close/>
                </a:path>
                <a:path w="1574164" h="433069">
                  <a:moveTo>
                    <a:pt x="93203" y="269239"/>
                  </a:moveTo>
                  <a:lnTo>
                    <a:pt x="93203" y="261619"/>
                  </a:lnTo>
                  <a:lnTo>
                    <a:pt x="92552" y="256539"/>
                  </a:lnTo>
                  <a:lnTo>
                    <a:pt x="89947" y="250189"/>
                  </a:lnTo>
                  <a:lnTo>
                    <a:pt x="89378" y="247967"/>
                  </a:lnTo>
                  <a:lnTo>
                    <a:pt x="89296" y="243839"/>
                  </a:lnTo>
                  <a:lnTo>
                    <a:pt x="88273" y="242569"/>
                  </a:lnTo>
                  <a:lnTo>
                    <a:pt x="86320" y="240029"/>
                  </a:lnTo>
                  <a:lnTo>
                    <a:pt x="83436" y="236219"/>
                  </a:lnTo>
                  <a:lnTo>
                    <a:pt x="80925" y="231139"/>
                  </a:lnTo>
                  <a:lnTo>
                    <a:pt x="79343" y="227329"/>
                  </a:lnTo>
                  <a:lnTo>
                    <a:pt x="78041" y="220979"/>
                  </a:lnTo>
                  <a:lnTo>
                    <a:pt x="75995" y="217169"/>
                  </a:lnTo>
                  <a:lnTo>
                    <a:pt x="72553" y="214629"/>
                  </a:lnTo>
                  <a:lnTo>
                    <a:pt x="72553" y="209549"/>
                  </a:lnTo>
                  <a:lnTo>
                    <a:pt x="71251" y="205739"/>
                  </a:lnTo>
                  <a:lnTo>
                    <a:pt x="68646" y="203199"/>
                  </a:lnTo>
                  <a:lnTo>
                    <a:pt x="64600" y="191769"/>
                  </a:lnTo>
                  <a:lnTo>
                    <a:pt x="63856" y="189229"/>
                  </a:lnTo>
                  <a:lnTo>
                    <a:pt x="63298" y="186689"/>
                  </a:lnTo>
                  <a:lnTo>
                    <a:pt x="62926" y="185419"/>
                  </a:lnTo>
                  <a:lnTo>
                    <a:pt x="60042" y="182879"/>
                  </a:lnTo>
                  <a:lnTo>
                    <a:pt x="59205" y="180339"/>
                  </a:lnTo>
                  <a:lnTo>
                    <a:pt x="60414" y="180339"/>
                  </a:lnTo>
                  <a:lnTo>
                    <a:pt x="61624" y="179069"/>
                  </a:lnTo>
                  <a:lnTo>
                    <a:pt x="126968" y="179069"/>
                  </a:lnTo>
                  <a:lnTo>
                    <a:pt x="131991" y="175259"/>
                  </a:lnTo>
                  <a:lnTo>
                    <a:pt x="133736" y="185419"/>
                  </a:lnTo>
                  <a:lnTo>
                    <a:pt x="136875" y="193039"/>
                  </a:lnTo>
                  <a:lnTo>
                    <a:pt x="141409" y="200659"/>
                  </a:lnTo>
                  <a:lnTo>
                    <a:pt x="147339" y="207009"/>
                  </a:lnTo>
                  <a:lnTo>
                    <a:pt x="144177" y="210819"/>
                  </a:lnTo>
                  <a:lnTo>
                    <a:pt x="143154" y="213359"/>
                  </a:lnTo>
                  <a:lnTo>
                    <a:pt x="144270" y="213359"/>
                  </a:lnTo>
                  <a:lnTo>
                    <a:pt x="145479" y="214629"/>
                  </a:lnTo>
                  <a:lnTo>
                    <a:pt x="147990" y="215899"/>
                  </a:lnTo>
                  <a:lnTo>
                    <a:pt x="151804" y="218439"/>
                  </a:lnTo>
                  <a:lnTo>
                    <a:pt x="151246" y="223519"/>
                  </a:lnTo>
                  <a:lnTo>
                    <a:pt x="151014" y="224789"/>
                  </a:lnTo>
                  <a:lnTo>
                    <a:pt x="153804" y="227329"/>
                  </a:lnTo>
                  <a:lnTo>
                    <a:pt x="158920" y="231139"/>
                  </a:lnTo>
                  <a:lnTo>
                    <a:pt x="156254" y="233679"/>
                  </a:lnTo>
                  <a:lnTo>
                    <a:pt x="154874" y="233679"/>
                  </a:lnTo>
                  <a:lnTo>
                    <a:pt x="154037" y="234949"/>
                  </a:lnTo>
                  <a:lnTo>
                    <a:pt x="158781" y="234949"/>
                  </a:lnTo>
                  <a:lnTo>
                    <a:pt x="160827" y="236219"/>
                  </a:lnTo>
                  <a:lnTo>
                    <a:pt x="150921" y="236219"/>
                  </a:lnTo>
                  <a:lnTo>
                    <a:pt x="152967" y="247649"/>
                  </a:lnTo>
                  <a:lnTo>
                    <a:pt x="164315" y="247649"/>
                  </a:lnTo>
                  <a:lnTo>
                    <a:pt x="163106" y="251459"/>
                  </a:lnTo>
                  <a:lnTo>
                    <a:pt x="161897" y="256539"/>
                  </a:lnTo>
                  <a:lnTo>
                    <a:pt x="162734" y="257809"/>
                  </a:lnTo>
                  <a:lnTo>
                    <a:pt x="166175" y="257809"/>
                  </a:lnTo>
                  <a:lnTo>
                    <a:pt x="166734" y="259079"/>
                  </a:lnTo>
                  <a:lnTo>
                    <a:pt x="167664" y="261619"/>
                  </a:lnTo>
                  <a:lnTo>
                    <a:pt x="169896" y="265429"/>
                  </a:lnTo>
                  <a:lnTo>
                    <a:pt x="170268" y="266699"/>
                  </a:lnTo>
                  <a:lnTo>
                    <a:pt x="101249" y="266699"/>
                  </a:lnTo>
                  <a:lnTo>
                    <a:pt x="98784" y="267969"/>
                  </a:lnTo>
                  <a:lnTo>
                    <a:pt x="93203" y="269239"/>
                  </a:lnTo>
                  <a:close/>
                </a:path>
                <a:path w="1574164" h="433069">
                  <a:moveTo>
                    <a:pt x="472157" y="177799"/>
                  </a:moveTo>
                  <a:lnTo>
                    <a:pt x="471679" y="175458"/>
                  </a:lnTo>
                  <a:lnTo>
                    <a:pt x="472064" y="175259"/>
                  </a:lnTo>
                  <a:lnTo>
                    <a:pt x="476343" y="176529"/>
                  </a:lnTo>
                  <a:lnTo>
                    <a:pt x="472157" y="176529"/>
                  </a:lnTo>
                  <a:lnTo>
                    <a:pt x="472157" y="177799"/>
                  </a:lnTo>
                  <a:close/>
                </a:path>
                <a:path w="1574164" h="433069">
                  <a:moveTo>
                    <a:pt x="1058403" y="269239"/>
                  </a:moveTo>
                  <a:lnTo>
                    <a:pt x="1058403" y="261619"/>
                  </a:lnTo>
                  <a:lnTo>
                    <a:pt x="1057752" y="256539"/>
                  </a:lnTo>
                  <a:lnTo>
                    <a:pt x="1055148" y="250189"/>
                  </a:lnTo>
                  <a:lnTo>
                    <a:pt x="1054578" y="247967"/>
                  </a:lnTo>
                  <a:lnTo>
                    <a:pt x="1054496" y="243839"/>
                  </a:lnTo>
                  <a:lnTo>
                    <a:pt x="1053473" y="242569"/>
                  </a:lnTo>
                  <a:lnTo>
                    <a:pt x="1051520" y="240029"/>
                  </a:lnTo>
                  <a:lnTo>
                    <a:pt x="1048636" y="236219"/>
                  </a:lnTo>
                  <a:lnTo>
                    <a:pt x="1046125" y="231139"/>
                  </a:lnTo>
                  <a:lnTo>
                    <a:pt x="1044544" y="227329"/>
                  </a:lnTo>
                  <a:lnTo>
                    <a:pt x="1043241" y="220979"/>
                  </a:lnTo>
                  <a:lnTo>
                    <a:pt x="1041195" y="217169"/>
                  </a:lnTo>
                  <a:lnTo>
                    <a:pt x="1037753" y="214629"/>
                  </a:lnTo>
                  <a:lnTo>
                    <a:pt x="1037753" y="209549"/>
                  </a:lnTo>
                  <a:lnTo>
                    <a:pt x="1036451" y="205739"/>
                  </a:lnTo>
                  <a:lnTo>
                    <a:pt x="1033846" y="203199"/>
                  </a:lnTo>
                  <a:lnTo>
                    <a:pt x="1029800" y="191769"/>
                  </a:lnTo>
                  <a:lnTo>
                    <a:pt x="1029056" y="189229"/>
                  </a:lnTo>
                  <a:lnTo>
                    <a:pt x="1028498" y="186689"/>
                  </a:lnTo>
                  <a:lnTo>
                    <a:pt x="1028126" y="185419"/>
                  </a:lnTo>
                  <a:lnTo>
                    <a:pt x="1025242" y="182879"/>
                  </a:lnTo>
                  <a:lnTo>
                    <a:pt x="1024405" y="180339"/>
                  </a:lnTo>
                  <a:lnTo>
                    <a:pt x="1025614" y="180339"/>
                  </a:lnTo>
                  <a:lnTo>
                    <a:pt x="1026824" y="179069"/>
                  </a:lnTo>
                  <a:lnTo>
                    <a:pt x="1092169" y="179069"/>
                  </a:lnTo>
                  <a:lnTo>
                    <a:pt x="1097192" y="175259"/>
                  </a:lnTo>
                  <a:lnTo>
                    <a:pt x="1098936" y="185419"/>
                  </a:lnTo>
                  <a:lnTo>
                    <a:pt x="1102075" y="193039"/>
                  </a:lnTo>
                  <a:lnTo>
                    <a:pt x="1106609" y="200659"/>
                  </a:lnTo>
                  <a:lnTo>
                    <a:pt x="1112539" y="207009"/>
                  </a:lnTo>
                  <a:lnTo>
                    <a:pt x="1109377" y="210819"/>
                  </a:lnTo>
                  <a:lnTo>
                    <a:pt x="1108354" y="213359"/>
                  </a:lnTo>
                  <a:lnTo>
                    <a:pt x="1109470" y="213359"/>
                  </a:lnTo>
                  <a:lnTo>
                    <a:pt x="1110679" y="214629"/>
                  </a:lnTo>
                  <a:lnTo>
                    <a:pt x="1113190" y="215899"/>
                  </a:lnTo>
                  <a:lnTo>
                    <a:pt x="1117004" y="218439"/>
                  </a:lnTo>
                  <a:lnTo>
                    <a:pt x="1116446" y="223519"/>
                  </a:lnTo>
                  <a:lnTo>
                    <a:pt x="1116214" y="224789"/>
                  </a:lnTo>
                  <a:lnTo>
                    <a:pt x="1119004" y="227329"/>
                  </a:lnTo>
                  <a:lnTo>
                    <a:pt x="1124120" y="231139"/>
                  </a:lnTo>
                  <a:lnTo>
                    <a:pt x="1121454" y="233679"/>
                  </a:lnTo>
                  <a:lnTo>
                    <a:pt x="1120074" y="233679"/>
                  </a:lnTo>
                  <a:lnTo>
                    <a:pt x="1119237" y="234949"/>
                  </a:lnTo>
                  <a:lnTo>
                    <a:pt x="1123981" y="234949"/>
                  </a:lnTo>
                  <a:lnTo>
                    <a:pt x="1126027" y="236219"/>
                  </a:lnTo>
                  <a:lnTo>
                    <a:pt x="1116120" y="236219"/>
                  </a:lnTo>
                  <a:lnTo>
                    <a:pt x="1118167" y="247649"/>
                  </a:lnTo>
                  <a:lnTo>
                    <a:pt x="1129515" y="247649"/>
                  </a:lnTo>
                  <a:lnTo>
                    <a:pt x="1128306" y="251459"/>
                  </a:lnTo>
                  <a:lnTo>
                    <a:pt x="1127097" y="256539"/>
                  </a:lnTo>
                  <a:lnTo>
                    <a:pt x="1127934" y="257809"/>
                  </a:lnTo>
                  <a:lnTo>
                    <a:pt x="1131375" y="257809"/>
                  </a:lnTo>
                  <a:lnTo>
                    <a:pt x="1131933" y="259079"/>
                  </a:lnTo>
                  <a:lnTo>
                    <a:pt x="1132864" y="261619"/>
                  </a:lnTo>
                  <a:lnTo>
                    <a:pt x="1135096" y="265429"/>
                  </a:lnTo>
                  <a:lnTo>
                    <a:pt x="1135468" y="266699"/>
                  </a:lnTo>
                  <a:lnTo>
                    <a:pt x="1066449" y="266699"/>
                  </a:lnTo>
                  <a:lnTo>
                    <a:pt x="1063984" y="267969"/>
                  </a:lnTo>
                  <a:lnTo>
                    <a:pt x="1058403" y="269239"/>
                  </a:lnTo>
                  <a:close/>
                </a:path>
                <a:path w="1574164" h="433069">
                  <a:moveTo>
                    <a:pt x="1437357" y="177799"/>
                  </a:moveTo>
                  <a:lnTo>
                    <a:pt x="1436879" y="175458"/>
                  </a:lnTo>
                  <a:lnTo>
                    <a:pt x="1437264" y="175259"/>
                  </a:lnTo>
                  <a:lnTo>
                    <a:pt x="1441542" y="176529"/>
                  </a:lnTo>
                  <a:lnTo>
                    <a:pt x="1437357" y="176529"/>
                  </a:lnTo>
                  <a:lnTo>
                    <a:pt x="1437357" y="177799"/>
                  </a:lnTo>
                  <a:close/>
                </a:path>
                <a:path w="1574164" h="433069">
                  <a:moveTo>
                    <a:pt x="1507399" y="177799"/>
                  </a:moveTo>
                  <a:lnTo>
                    <a:pt x="1437357" y="177799"/>
                  </a:lnTo>
                  <a:lnTo>
                    <a:pt x="1437357" y="176529"/>
                  </a:lnTo>
                  <a:lnTo>
                    <a:pt x="1441542" y="176529"/>
                  </a:lnTo>
                  <a:lnTo>
                    <a:pt x="1437264" y="175259"/>
                  </a:lnTo>
                  <a:lnTo>
                    <a:pt x="1510190" y="175259"/>
                  </a:lnTo>
                  <a:lnTo>
                    <a:pt x="1507399" y="177799"/>
                  </a:lnTo>
                  <a:close/>
                </a:path>
                <a:path w="1574164" h="433069">
                  <a:moveTo>
                    <a:pt x="430857" y="274319"/>
                  </a:moveTo>
                  <a:lnTo>
                    <a:pt x="428904" y="274319"/>
                  </a:lnTo>
                  <a:lnTo>
                    <a:pt x="428345" y="270509"/>
                  </a:lnTo>
                  <a:lnTo>
                    <a:pt x="429741" y="262889"/>
                  </a:lnTo>
                  <a:lnTo>
                    <a:pt x="432066" y="260349"/>
                  </a:lnTo>
                  <a:lnTo>
                    <a:pt x="434020" y="257809"/>
                  </a:lnTo>
                  <a:lnTo>
                    <a:pt x="437182" y="251459"/>
                  </a:lnTo>
                  <a:lnTo>
                    <a:pt x="438949" y="250189"/>
                  </a:lnTo>
                  <a:lnTo>
                    <a:pt x="440903" y="248919"/>
                  </a:lnTo>
                  <a:lnTo>
                    <a:pt x="439973" y="246379"/>
                  </a:lnTo>
                  <a:lnTo>
                    <a:pt x="440345" y="243839"/>
                  </a:lnTo>
                  <a:lnTo>
                    <a:pt x="442019" y="242569"/>
                  </a:lnTo>
                  <a:lnTo>
                    <a:pt x="443693" y="240029"/>
                  </a:lnTo>
                  <a:lnTo>
                    <a:pt x="444670" y="237489"/>
                  </a:lnTo>
                  <a:lnTo>
                    <a:pt x="444949" y="234949"/>
                  </a:lnTo>
                  <a:lnTo>
                    <a:pt x="450984" y="222249"/>
                  </a:lnTo>
                  <a:lnTo>
                    <a:pt x="457088" y="212089"/>
                  </a:lnTo>
                  <a:lnTo>
                    <a:pt x="457088" y="207009"/>
                  </a:lnTo>
                  <a:lnTo>
                    <a:pt x="458158" y="203199"/>
                  </a:lnTo>
                  <a:lnTo>
                    <a:pt x="462390" y="203199"/>
                  </a:lnTo>
                  <a:lnTo>
                    <a:pt x="461388" y="202629"/>
                  </a:lnTo>
                  <a:lnTo>
                    <a:pt x="461413" y="201929"/>
                  </a:lnTo>
                  <a:lnTo>
                    <a:pt x="460297" y="200659"/>
                  </a:lnTo>
                  <a:lnTo>
                    <a:pt x="459274" y="199389"/>
                  </a:lnTo>
                  <a:lnTo>
                    <a:pt x="459553" y="196849"/>
                  </a:lnTo>
                  <a:lnTo>
                    <a:pt x="461134" y="194309"/>
                  </a:lnTo>
                  <a:lnTo>
                    <a:pt x="462343" y="190499"/>
                  </a:lnTo>
                  <a:lnTo>
                    <a:pt x="463599" y="189229"/>
                  </a:lnTo>
                  <a:lnTo>
                    <a:pt x="466204" y="186689"/>
                  </a:lnTo>
                  <a:lnTo>
                    <a:pt x="466994" y="185419"/>
                  </a:lnTo>
                  <a:lnTo>
                    <a:pt x="467273" y="185419"/>
                  </a:lnTo>
                  <a:lnTo>
                    <a:pt x="467831" y="184149"/>
                  </a:lnTo>
                  <a:lnTo>
                    <a:pt x="468948" y="179069"/>
                  </a:lnTo>
                  <a:lnTo>
                    <a:pt x="469599" y="176529"/>
                  </a:lnTo>
                  <a:lnTo>
                    <a:pt x="471679" y="175458"/>
                  </a:lnTo>
                  <a:lnTo>
                    <a:pt x="472157" y="177799"/>
                  </a:lnTo>
                  <a:lnTo>
                    <a:pt x="542199" y="177799"/>
                  </a:lnTo>
                  <a:lnTo>
                    <a:pt x="539501" y="180339"/>
                  </a:lnTo>
                  <a:lnTo>
                    <a:pt x="537967" y="182879"/>
                  </a:lnTo>
                  <a:lnTo>
                    <a:pt x="537595" y="187959"/>
                  </a:lnTo>
                  <a:lnTo>
                    <a:pt x="525874" y="187959"/>
                  </a:lnTo>
                  <a:lnTo>
                    <a:pt x="527735" y="191769"/>
                  </a:lnTo>
                  <a:lnTo>
                    <a:pt x="529270" y="193039"/>
                  </a:lnTo>
                  <a:lnTo>
                    <a:pt x="531734" y="193039"/>
                  </a:lnTo>
                  <a:lnTo>
                    <a:pt x="531083" y="194309"/>
                  </a:lnTo>
                  <a:lnTo>
                    <a:pt x="530866" y="196849"/>
                  </a:lnTo>
                  <a:lnTo>
                    <a:pt x="530758" y="201929"/>
                  </a:lnTo>
                  <a:lnTo>
                    <a:pt x="528153" y="203199"/>
                  </a:lnTo>
                  <a:lnTo>
                    <a:pt x="526619" y="205739"/>
                  </a:lnTo>
                  <a:lnTo>
                    <a:pt x="526153" y="209549"/>
                  </a:lnTo>
                  <a:lnTo>
                    <a:pt x="525781" y="213359"/>
                  </a:lnTo>
                  <a:lnTo>
                    <a:pt x="518200" y="213359"/>
                  </a:lnTo>
                  <a:lnTo>
                    <a:pt x="520991" y="214629"/>
                  </a:lnTo>
                  <a:lnTo>
                    <a:pt x="521642" y="215899"/>
                  </a:lnTo>
                  <a:lnTo>
                    <a:pt x="520154" y="217169"/>
                  </a:lnTo>
                  <a:lnTo>
                    <a:pt x="518666" y="217169"/>
                  </a:lnTo>
                  <a:lnTo>
                    <a:pt x="519735" y="220979"/>
                  </a:lnTo>
                  <a:lnTo>
                    <a:pt x="522456" y="224789"/>
                  </a:lnTo>
                  <a:lnTo>
                    <a:pt x="517131" y="224789"/>
                  </a:lnTo>
                  <a:lnTo>
                    <a:pt x="513829" y="226059"/>
                  </a:lnTo>
                  <a:lnTo>
                    <a:pt x="513457" y="228599"/>
                  </a:lnTo>
                  <a:lnTo>
                    <a:pt x="513177" y="231139"/>
                  </a:lnTo>
                  <a:lnTo>
                    <a:pt x="512480" y="233679"/>
                  </a:lnTo>
                  <a:lnTo>
                    <a:pt x="510247" y="238759"/>
                  </a:lnTo>
                  <a:lnTo>
                    <a:pt x="509364" y="241299"/>
                  </a:lnTo>
                  <a:lnTo>
                    <a:pt x="508626" y="244235"/>
                  </a:lnTo>
                  <a:lnTo>
                    <a:pt x="507875" y="247649"/>
                  </a:lnTo>
                  <a:lnTo>
                    <a:pt x="507875" y="252729"/>
                  </a:lnTo>
                  <a:lnTo>
                    <a:pt x="497271" y="252729"/>
                  </a:lnTo>
                  <a:lnTo>
                    <a:pt x="498202" y="255269"/>
                  </a:lnTo>
                  <a:lnTo>
                    <a:pt x="502922" y="255269"/>
                  </a:lnTo>
                  <a:lnTo>
                    <a:pt x="503829" y="256539"/>
                  </a:lnTo>
                  <a:lnTo>
                    <a:pt x="502713" y="260349"/>
                  </a:lnTo>
                  <a:lnTo>
                    <a:pt x="501690" y="262889"/>
                  </a:lnTo>
                  <a:lnTo>
                    <a:pt x="500620" y="266699"/>
                  </a:lnTo>
                  <a:lnTo>
                    <a:pt x="499504" y="269239"/>
                  </a:lnTo>
                  <a:lnTo>
                    <a:pt x="433508" y="269239"/>
                  </a:lnTo>
                  <a:lnTo>
                    <a:pt x="429880" y="270509"/>
                  </a:lnTo>
                  <a:lnTo>
                    <a:pt x="428997" y="271779"/>
                  </a:lnTo>
                  <a:lnTo>
                    <a:pt x="430857" y="274319"/>
                  </a:lnTo>
                  <a:close/>
                </a:path>
                <a:path w="1574164" h="433069">
                  <a:moveTo>
                    <a:pt x="1396057" y="274319"/>
                  </a:moveTo>
                  <a:lnTo>
                    <a:pt x="1394104" y="274319"/>
                  </a:lnTo>
                  <a:lnTo>
                    <a:pt x="1393545" y="270509"/>
                  </a:lnTo>
                  <a:lnTo>
                    <a:pt x="1394941" y="262889"/>
                  </a:lnTo>
                  <a:lnTo>
                    <a:pt x="1397266" y="260349"/>
                  </a:lnTo>
                  <a:lnTo>
                    <a:pt x="1399219" y="257809"/>
                  </a:lnTo>
                  <a:lnTo>
                    <a:pt x="1402382" y="251459"/>
                  </a:lnTo>
                  <a:lnTo>
                    <a:pt x="1404149" y="250189"/>
                  </a:lnTo>
                  <a:lnTo>
                    <a:pt x="1406103" y="248919"/>
                  </a:lnTo>
                  <a:lnTo>
                    <a:pt x="1405173" y="246379"/>
                  </a:lnTo>
                  <a:lnTo>
                    <a:pt x="1405545" y="243839"/>
                  </a:lnTo>
                  <a:lnTo>
                    <a:pt x="1407219" y="242569"/>
                  </a:lnTo>
                  <a:lnTo>
                    <a:pt x="1408893" y="240029"/>
                  </a:lnTo>
                  <a:lnTo>
                    <a:pt x="1409870" y="237489"/>
                  </a:lnTo>
                  <a:lnTo>
                    <a:pt x="1410149" y="234949"/>
                  </a:lnTo>
                  <a:lnTo>
                    <a:pt x="1416184" y="222249"/>
                  </a:lnTo>
                  <a:lnTo>
                    <a:pt x="1422288" y="212089"/>
                  </a:lnTo>
                  <a:lnTo>
                    <a:pt x="1422288" y="207009"/>
                  </a:lnTo>
                  <a:lnTo>
                    <a:pt x="1423358" y="203199"/>
                  </a:lnTo>
                  <a:lnTo>
                    <a:pt x="1427590" y="203199"/>
                  </a:lnTo>
                  <a:lnTo>
                    <a:pt x="1426588" y="202629"/>
                  </a:lnTo>
                  <a:lnTo>
                    <a:pt x="1426613" y="201929"/>
                  </a:lnTo>
                  <a:lnTo>
                    <a:pt x="1425497" y="200659"/>
                  </a:lnTo>
                  <a:lnTo>
                    <a:pt x="1424474" y="199389"/>
                  </a:lnTo>
                  <a:lnTo>
                    <a:pt x="1424753" y="196849"/>
                  </a:lnTo>
                  <a:lnTo>
                    <a:pt x="1426334" y="194309"/>
                  </a:lnTo>
                  <a:lnTo>
                    <a:pt x="1427543" y="190499"/>
                  </a:lnTo>
                  <a:lnTo>
                    <a:pt x="1428799" y="189229"/>
                  </a:lnTo>
                  <a:lnTo>
                    <a:pt x="1431404" y="186689"/>
                  </a:lnTo>
                  <a:lnTo>
                    <a:pt x="1432194" y="185419"/>
                  </a:lnTo>
                  <a:lnTo>
                    <a:pt x="1432473" y="185419"/>
                  </a:lnTo>
                  <a:lnTo>
                    <a:pt x="1433031" y="184149"/>
                  </a:lnTo>
                  <a:lnTo>
                    <a:pt x="1434148" y="179069"/>
                  </a:lnTo>
                  <a:lnTo>
                    <a:pt x="1434799" y="176529"/>
                  </a:lnTo>
                  <a:lnTo>
                    <a:pt x="1436879" y="175458"/>
                  </a:lnTo>
                  <a:lnTo>
                    <a:pt x="1437357" y="177799"/>
                  </a:lnTo>
                  <a:lnTo>
                    <a:pt x="1507399" y="177799"/>
                  </a:lnTo>
                  <a:lnTo>
                    <a:pt x="1504701" y="180339"/>
                  </a:lnTo>
                  <a:lnTo>
                    <a:pt x="1503167" y="182879"/>
                  </a:lnTo>
                  <a:lnTo>
                    <a:pt x="1502795" y="187959"/>
                  </a:lnTo>
                  <a:lnTo>
                    <a:pt x="1491074" y="187959"/>
                  </a:lnTo>
                  <a:lnTo>
                    <a:pt x="1492935" y="191769"/>
                  </a:lnTo>
                  <a:lnTo>
                    <a:pt x="1494469" y="193039"/>
                  </a:lnTo>
                  <a:lnTo>
                    <a:pt x="1496934" y="193039"/>
                  </a:lnTo>
                  <a:lnTo>
                    <a:pt x="1496283" y="194309"/>
                  </a:lnTo>
                  <a:lnTo>
                    <a:pt x="1496066" y="196849"/>
                  </a:lnTo>
                  <a:lnTo>
                    <a:pt x="1495958" y="201929"/>
                  </a:lnTo>
                  <a:lnTo>
                    <a:pt x="1493353" y="203199"/>
                  </a:lnTo>
                  <a:lnTo>
                    <a:pt x="1491818" y="205739"/>
                  </a:lnTo>
                  <a:lnTo>
                    <a:pt x="1491353" y="209549"/>
                  </a:lnTo>
                  <a:lnTo>
                    <a:pt x="1490981" y="213359"/>
                  </a:lnTo>
                  <a:lnTo>
                    <a:pt x="1483400" y="213359"/>
                  </a:lnTo>
                  <a:lnTo>
                    <a:pt x="1486191" y="214629"/>
                  </a:lnTo>
                  <a:lnTo>
                    <a:pt x="1486842" y="215899"/>
                  </a:lnTo>
                  <a:lnTo>
                    <a:pt x="1485354" y="217169"/>
                  </a:lnTo>
                  <a:lnTo>
                    <a:pt x="1483865" y="217169"/>
                  </a:lnTo>
                  <a:lnTo>
                    <a:pt x="1484935" y="220979"/>
                  </a:lnTo>
                  <a:lnTo>
                    <a:pt x="1487656" y="224789"/>
                  </a:lnTo>
                  <a:lnTo>
                    <a:pt x="1482331" y="224789"/>
                  </a:lnTo>
                  <a:lnTo>
                    <a:pt x="1479029" y="226059"/>
                  </a:lnTo>
                  <a:lnTo>
                    <a:pt x="1478657" y="228599"/>
                  </a:lnTo>
                  <a:lnTo>
                    <a:pt x="1478377" y="231139"/>
                  </a:lnTo>
                  <a:lnTo>
                    <a:pt x="1477680" y="233679"/>
                  </a:lnTo>
                  <a:lnTo>
                    <a:pt x="1475447" y="238759"/>
                  </a:lnTo>
                  <a:lnTo>
                    <a:pt x="1474564" y="241299"/>
                  </a:lnTo>
                  <a:lnTo>
                    <a:pt x="1473826" y="244235"/>
                  </a:lnTo>
                  <a:lnTo>
                    <a:pt x="1473075" y="247649"/>
                  </a:lnTo>
                  <a:lnTo>
                    <a:pt x="1473075" y="252729"/>
                  </a:lnTo>
                  <a:lnTo>
                    <a:pt x="1462471" y="252729"/>
                  </a:lnTo>
                  <a:lnTo>
                    <a:pt x="1463402" y="255269"/>
                  </a:lnTo>
                  <a:lnTo>
                    <a:pt x="1468122" y="255269"/>
                  </a:lnTo>
                  <a:lnTo>
                    <a:pt x="1469029" y="256539"/>
                  </a:lnTo>
                  <a:lnTo>
                    <a:pt x="1467913" y="260349"/>
                  </a:lnTo>
                  <a:lnTo>
                    <a:pt x="1466890" y="262889"/>
                  </a:lnTo>
                  <a:lnTo>
                    <a:pt x="1465820" y="266699"/>
                  </a:lnTo>
                  <a:lnTo>
                    <a:pt x="1464704" y="269239"/>
                  </a:lnTo>
                  <a:lnTo>
                    <a:pt x="1398708" y="269239"/>
                  </a:lnTo>
                  <a:lnTo>
                    <a:pt x="1395080" y="270509"/>
                  </a:lnTo>
                  <a:lnTo>
                    <a:pt x="1394197" y="271779"/>
                  </a:lnTo>
                  <a:lnTo>
                    <a:pt x="1396057" y="274319"/>
                  </a:lnTo>
                  <a:close/>
                </a:path>
                <a:path w="1574164" h="433069">
                  <a:moveTo>
                    <a:pt x="677464" y="182701"/>
                  </a:moveTo>
                  <a:lnTo>
                    <a:pt x="670979" y="180339"/>
                  </a:lnTo>
                  <a:lnTo>
                    <a:pt x="675071" y="180339"/>
                  </a:lnTo>
                  <a:lnTo>
                    <a:pt x="677304" y="181609"/>
                  </a:lnTo>
                  <a:lnTo>
                    <a:pt x="677464" y="182701"/>
                  </a:lnTo>
                  <a:close/>
                </a:path>
                <a:path w="1574164" h="433069">
                  <a:moveTo>
                    <a:pt x="688420" y="186689"/>
                  </a:moveTo>
                  <a:lnTo>
                    <a:pt x="677464" y="182701"/>
                  </a:lnTo>
                  <a:lnTo>
                    <a:pt x="677304" y="181609"/>
                  </a:lnTo>
                  <a:lnTo>
                    <a:pt x="675071" y="180339"/>
                  </a:lnTo>
                  <a:lnTo>
                    <a:pt x="685222" y="180339"/>
                  </a:lnTo>
                  <a:lnTo>
                    <a:pt x="688420" y="186689"/>
                  </a:lnTo>
                  <a:close/>
                </a:path>
                <a:path w="1574164" h="433069">
                  <a:moveTo>
                    <a:pt x="256309" y="194309"/>
                  </a:moveTo>
                  <a:lnTo>
                    <a:pt x="251659" y="184149"/>
                  </a:lnTo>
                  <a:lnTo>
                    <a:pt x="253100" y="181609"/>
                  </a:lnTo>
                  <a:lnTo>
                    <a:pt x="260635" y="185419"/>
                  </a:lnTo>
                  <a:lnTo>
                    <a:pt x="349761" y="185419"/>
                  </a:lnTo>
                  <a:lnTo>
                    <a:pt x="349001" y="186689"/>
                  </a:lnTo>
                  <a:lnTo>
                    <a:pt x="346816" y="191769"/>
                  </a:lnTo>
                  <a:lnTo>
                    <a:pt x="255844" y="191769"/>
                  </a:lnTo>
                  <a:lnTo>
                    <a:pt x="256309" y="194309"/>
                  </a:lnTo>
                  <a:close/>
                </a:path>
                <a:path w="1574164" h="433069">
                  <a:moveTo>
                    <a:pt x="1221509" y="194309"/>
                  </a:moveTo>
                  <a:lnTo>
                    <a:pt x="1216859" y="184149"/>
                  </a:lnTo>
                  <a:lnTo>
                    <a:pt x="1218300" y="181609"/>
                  </a:lnTo>
                  <a:lnTo>
                    <a:pt x="1225835" y="185419"/>
                  </a:lnTo>
                  <a:lnTo>
                    <a:pt x="1314961" y="185419"/>
                  </a:lnTo>
                  <a:lnTo>
                    <a:pt x="1314201" y="186689"/>
                  </a:lnTo>
                  <a:lnTo>
                    <a:pt x="1312016" y="191769"/>
                  </a:lnTo>
                  <a:lnTo>
                    <a:pt x="1221044" y="191769"/>
                  </a:lnTo>
                  <a:lnTo>
                    <a:pt x="1221509" y="194309"/>
                  </a:lnTo>
                  <a:close/>
                </a:path>
                <a:path w="1574164" h="433069">
                  <a:moveTo>
                    <a:pt x="918638" y="186689"/>
                  </a:moveTo>
                  <a:lnTo>
                    <a:pt x="917522" y="185419"/>
                  </a:lnTo>
                  <a:lnTo>
                    <a:pt x="916545" y="184207"/>
                  </a:lnTo>
                  <a:lnTo>
                    <a:pt x="923661" y="182879"/>
                  </a:lnTo>
                  <a:lnTo>
                    <a:pt x="920684" y="185419"/>
                  </a:lnTo>
                  <a:lnTo>
                    <a:pt x="918638" y="186689"/>
                  </a:lnTo>
                  <a:close/>
                </a:path>
                <a:path w="1574164" h="433069">
                  <a:moveTo>
                    <a:pt x="991161" y="186689"/>
                  </a:moveTo>
                  <a:lnTo>
                    <a:pt x="918638" y="186689"/>
                  </a:lnTo>
                  <a:lnTo>
                    <a:pt x="920684" y="185419"/>
                  </a:lnTo>
                  <a:lnTo>
                    <a:pt x="923661" y="182879"/>
                  </a:lnTo>
                  <a:lnTo>
                    <a:pt x="986463" y="182879"/>
                  </a:lnTo>
                  <a:lnTo>
                    <a:pt x="991161" y="186689"/>
                  </a:lnTo>
                  <a:close/>
                </a:path>
                <a:path w="1574164" h="433069">
                  <a:moveTo>
                    <a:pt x="932405" y="361949"/>
                  </a:moveTo>
                  <a:lnTo>
                    <a:pt x="797669" y="361949"/>
                  </a:lnTo>
                  <a:lnTo>
                    <a:pt x="798878" y="360679"/>
                  </a:lnTo>
                  <a:lnTo>
                    <a:pt x="806180" y="360679"/>
                  </a:lnTo>
                  <a:lnTo>
                    <a:pt x="810738" y="359409"/>
                  </a:lnTo>
                  <a:lnTo>
                    <a:pt x="814691" y="359409"/>
                  </a:lnTo>
                  <a:lnTo>
                    <a:pt x="818040" y="356869"/>
                  </a:lnTo>
                  <a:lnTo>
                    <a:pt x="823155" y="354329"/>
                  </a:lnTo>
                  <a:lnTo>
                    <a:pt x="845666" y="349249"/>
                  </a:lnTo>
                  <a:lnTo>
                    <a:pt x="848828" y="345439"/>
                  </a:lnTo>
                  <a:lnTo>
                    <a:pt x="853479" y="344169"/>
                  </a:lnTo>
                  <a:lnTo>
                    <a:pt x="859618" y="342899"/>
                  </a:lnTo>
                  <a:lnTo>
                    <a:pt x="861107" y="341629"/>
                  </a:lnTo>
                  <a:lnTo>
                    <a:pt x="863339" y="340359"/>
                  </a:lnTo>
                  <a:lnTo>
                    <a:pt x="866316" y="339089"/>
                  </a:lnTo>
                  <a:lnTo>
                    <a:pt x="869385" y="336549"/>
                  </a:lnTo>
                  <a:lnTo>
                    <a:pt x="871525" y="336549"/>
                  </a:lnTo>
                  <a:lnTo>
                    <a:pt x="872734" y="335279"/>
                  </a:lnTo>
                  <a:lnTo>
                    <a:pt x="872966" y="335279"/>
                  </a:lnTo>
                  <a:lnTo>
                    <a:pt x="875431" y="328929"/>
                  </a:lnTo>
                  <a:lnTo>
                    <a:pt x="876641" y="326389"/>
                  </a:lnTo>
                  <a:lnTo>
                    <a:pt x="883338" y="320039"/>
                  </a:lnTo>
                  <a:lnTo>
                    <a:pt x="888082" y="314959"/>
                  </a:lnTo>
                  <a:lnTo>
                    <a:pt x="890872" y="309879"/>
                  </a:lnTo>
                  <a:lnTo>
                    <a:pt x="893756" y="306069"/>
                  </a:lnTo>
                  <a:lnTo>
                    <a:pt x="896639" y="300989"/>
                  </a:lnTo>
                  <a:lnTo>
                    <a:pt x="899523" y="293369"/>
                  </a:lnTo>
                  <a:lnTo>
                    <a:pt x="904267" y="293369"/>
                  </a:lnTo>
                  <a:lnTo>
                    <a:pt x="903151" y="292099"/>
                  </a:lnTo>
                  <a:lnTo>
                    <a:pt x="903802" y="288289"/>
                  </a:lnTo>
                  <a:lnTo>
                    <a:pt x="903848" y="284479"/>
                  </a:lnTo>
                  <a:lnTo>
                    <a:pt x="903569" y="280669"/>
                  </a:lnTo>
                  <a:lnTo>
                    <a:pt x="906360" y="274319"/>
                  </a:lnTo>
                  <a:lnTo>
                    <a:pt x="907988" y="271779"/>
                  </a:lnTo>
                  <a:lnTo>
                    <a:pt x="908453" y="270509"/>
                  </a:lnTo>
                  <a:lnTo>
                    <a:pt x="908918" y="270509"/>
                  </a:lnTo>
                  <a:lnTo>
                    <a:pt x="907988" y="266699"/>
                  </a:lnTo>
                  <a:lnTo>
                    <a:pt x="905662" y="261619"/>
                  </a:lnTo>
                  <a:lnTo>
                    <a:pt x="911243" y="257809"/>
                  </a:lnTo>
                  <a:lnTo>
                    <a:pt x="914080" y="255269"/>
                  </a:lnTo>
                  <a:lnTo>
                    <a:pt x="914220" y="251459"/>
                  </a:lnTo>
                  <a:lnTo>
                    <a:pt x="914313" y="241299"/>
                  </a:lnTo>
                  <a:lnTo>
                    <a:pt x="916824" y="237489"/>
                  </a:lnTo>
                  <a:lnTo>
                    <a:pt x="918173" y="234949"/>
                  </a:lnTo>
                  <a:lnTo>
                    <a:pt x="918545" y="232409"/>
                  </a:lnTo>
                  <a:lnTo>
                    <a:pt x="918173" y="229869"/>
                  </a:lnTo>
                  <a:lnTo>
                    <a:pt x="917243" y="224789"/>
                  </a:lnTo>
                  <a:lnTo>
                    <a:pt x="919661" y="220979"/>
                  </a:lnTo>
                  <a:lnTo>
                    <a:pt x="920591" y="214629"/>
                  </a:lnTo>
                  <a:lnTo>
                    <a:pt x="920033" y="209549"/>
                  </a:lnTo>
                  <a:lnTo>
                    <a:pt x="919568" y="203199"/>
                  </a:lnTo>
                  <a:lnTo>
                    <a:pt x="919452" y="200659"/>
                  </a:lnTo>
                  <a:lnTo>
                    <a:pt x="919336" y="193039"/>
                  </a:lnTo>
                  <a:lnTo>
                    <a:pt x="917568" y="193039"/>
                  </a:lnTo>
                  <a:lnTo>
                    <a:pt x="916625" y="189527"/>
                  </a:lnTo>
                  <a:lnTo>
                    <a:pt x="916545" y="184207"/>
                  </a:lnTo>
                  <a:lnTo>
                    <a:pt x="917522" y="185419"/>
                  </a:lnTo>
                  <a:lnTo>
                    <a:pt x="918638" y="186689"/>
                  </a:lnTo>
                  <a:lnTo>
                    <a:pt x="991161" y="186689"/>
                  </a:lnTo>
                  <a:lnTo>
                    <a:pt x="992727" y="187959"/>
                  </a:lnTo>
                  <a:lnTo>
                    <a:pt x="987890" y="193039"/>
                  </a:lnTo>
                  <a:lnTo>
                    <a:pt x="986192" y="194309"/>
                  </a:lnTo>
                  <a:lnTo>
                    <a:pt x="980681" y="194309"/>
                  </a:lnTo>
                  <a:lnTo>
                    <a:pt x="982541" y="195579"/>
                  </a:lnTo>
                  <a:lnTo>
                    <a:pt x="985053" y="195579"/>
                  </a:lnTo>
                  <a:lnTo>
                    <a:pt x="985471" y="196849"/>
                  </a:lnTo>
                  <a:lnTo>
                    <a:pt x="985704" y="200659"/>
                  </a:lnTo>
                  <a:lnTo>
                    <a:pt x="985332" y="203199"/>
                  </a:lnTo>
                  <a:lnTo>
                    <a:pt x="985053" y="207009"/>
                  </a:lnTo>
                  <a:lnTo>
                    <a:pt x="984448" y="208279"/>
                  </a:lnTo>
                  <a:lnTo>
                    <a:pt x="983518" y="210819"/>
                  </a:lnTo>
                  <a:lnTo>
                    <a:pt x="984355" y="212089"/>
                  </a:lnTo>
                  <a:lnTo>
                    <a:pt x="984634" y="214629"/>
                  </a:lnTo>
                  <a:lnTo>
                    <a:pt x="984076" y="222249"/>
                  </a:lnTo>
                  <a:lnTo>
                    <a:pt x="983564" y="224789"/>
                  </a:lnTo>
                  <a:lnTo>
                    <a:pt x="982076" y="228599"/>
                  </a:lnTo>
                  <a:lnTo>
                    <a:pt x="981657" y="229869"/>
                  </a:lnTo>
                  <a:lnTo>
                    <a:pt x="981471" y="231139"/>
                  </a:lnTo>
                  <a:lnTo>
                    <a:pt x="982215" y="232409"/>
                  </a:lnTo>
                  <a:lnTo>
                    <a:pt x="983797" y="234949"/>
                  </a:lnTo>
                  <a:lnTo>
                    <a:pt x="982960" y="241299"/>
                  </a:lnTo>
                  <a:lnTo>
                    <a:pt x="981936" y="245109"/>
                  </a:lnTo>
                  <a:lnTo>
                    <a:pt x="979518" y="247649"/>
                  </a:lnTo>
                  <a:lnTo>
                    <a:pt x="979285" y="247649"/>
                  </a:lnTo>
                  <a:lnTo>
                    <a:pt x="980448" y="251459"/>
                  </a:lnTo>
                  <a:lnTo>
                    <a:pt x="982123" y="257809"/>
                  </a:lnTo>
                  <a:lnTo>
                    <a:pt x="979704" y="260349"/>
                  </a:lnTo>
                  <a:lnTo>
                    <a:pt x="978216" y="262889"/>
                  </a:lnTo>
                  <a:lnTo>
                    <a:pt x="977100" y="265429"/>
                  </a:lnTo>
                  <a:lnTo>
                    <a:pt x="976495" y="266699"/>
                  </a:lnTo>
                  <a:lnTo>
                    <a:pt x="975844" y="266699"/>
                  </a:lnTo>
                  <a:lnTo>
                    <a:pt x="975658" y="267969"/>
                  </a:lnTo>
                  <a:lnTo>
                    <a:pt x="975053" y="270509"/>
                  </a:lnTo>
                  <a:lnTo>
                    <a:pt x="972030" y="280669"/>
                  </a:lnTo>
                  <a:lnTo>
                    <a:pt x="968728" y="290829"/>
                  </a:lnTo>
                  <a:lnTo>
                    <a:pt x="968170" y="292099"/>
                  </a:lnTo>
                  <a:lnTo>
                    <a:pt x="967891" y="294639"/>
                  </a:lnTo>
                  <a:lnTo>
                    <a:pt x="967891" y="295909"/>
                  </a:lnTo>
                  <a:lnTo>
                    <a:pt x="965565" y="302259"/>
                  </a:lnTo>
                  <a:lnTo>
                    <a:pt x="962403" y="309879"/>
                  </a:lnTo>
                  <a:lnTo>
                    <a:pt x="961603" y="311149"/>
                  </a:lnTo>
                  <a:lnTo>
                    <a:pt x="951892" y="311149"/>
                  </a:lnTo>
                  <a:lnTo>
                    <a:pt x="949799" y="312419"/>
                  </a:lnTo>
                  <a:lnTo>
                    <a:pt x="946543" y="314959"/>
                  </a:lnTo>
                  <a:lnTo>
                    <a:pt x="951380" y="317499"/>
                  </a:lnTo>
                  <a:lnTo>
                    <a:pt x="958341" y="317499"/>
                  </a:lnTo>
                  <a:lnTo>
                    <a:pt x="960635" y="320039"/>
                  </a:lnTo>
                  <a:lnTo>
                    <a:pt x="955333" y="326389"/>
                  </a:lnTo>
                  <a:lnTo>
                    <a:pt x="951566" y="331469"/>
                  </a:lnTo>
                  <a:lnTo>
                    <a:pt x="947101" y="340359"/>
                  </a:lnTo>
                  <a:lnTo>
                    <a:pt x="944590" y="344169"/>
                  </a:lnTo>
                  <a:lnTo>
                    <a:pt x="941799" y="345439"/>
                  </a:lnTo>
                  <a:lnTo>
                    <a:pt x="938544" y="345439"/>
                  </a:lnTo>
                  <a:lnTo>
                    <a:pt x="939520" y="346709"/>
                  </a:lnTo>
                  <a:lnTo>
                    <a:pt x="944729" y="349249"/>
                  </a:lnTo>
                  <a:lnTo>
                    <a:pt x="934544" y="355599"/>
                  </a:lnTo>
                  <a:lnTo>
                    <a:pt x="934916" y="356869"/>
                  </a:lnTo>
                  <a:lnTo>
                    <a:pt x="934637" y="358139"/>
                  </a:lnTo>
                  <a:lnTo>
                    <a:pt x="932777" y="360679"/>
                  </a:lnTo>
                  <a:lnTo>
                    <a:pt x="932405" y="361949"/>
                  </a:lnTo>
                  <a:close/>
                </a:path>
                <a:path w="1574164" h="433069">
                  <a:moveTo>
                    <a:pt x="529270" y="193039"/>
                  </a:moveTo>
                  <a:lnTo>
                    <a:pt x="527735" y="191769"/>
                  </a:lnTo>
                  <a:lnTo>
                    <a:pt x="525874" y="187959"/>
                  </a:lnTo>
                  <a:lnTo>
                    <a:pt x="530432" y="189229"/>
                  </a:lnTo>
                  <a:lnTo>
                    <a:pt x="532209" y="191540"/>
                  </a:lnTo>
                  <a:lnTo>
                    <a:pt x="531781" y="191769"/>
                  </a:lnTo>
                  <a:lnTo>
                    <a:pt x="530479" y="191769"/>
                  </a:lnTo>
                  <a:lnTo>
                    <a:pt x="529270" y="193039"/>
                  </a:lnTo>
                  <a:close/>
                </a:path>
                <a:path w="1574164" h="433069">
                  <a:moveTo>
                    <a:pt x="532209" y="191540"/>
                  </a:moveTo>
                  <a:lnTo>
                    <a:pt x="530432" y="189229"/>
                  </a:lnTo>
                  <a:lnTo>
                    <a:pt x="525874" y="187959"/>
                  </a:lnTo>
                  <a:lnTo>
                    <a:pt x="537595" y="187959"/>
                  </a:lnTo>
                  <a:lnTo>
                    <a:pt x="534153" y="190499"/>
                  </a:lnTo>
                  <a:lnTo>
                    <a:pt x="532209" y="191540"/>
                  </a:lnTo>
                  <a:close/>
                </a:path>
                <a:path w="1574164" h="433069">
                  <a:moveTo>
                    <a:pt x="671118" y="189229"/>
                  </a:moveTo>
                  <a:lnTo>
                    <a:pt x="673630" y="187959"/>
                  </a:lnTo>
                  <a:lnTo>
                    <a:pt x="674150" y="188418"/>
                  </a:lnTo>
                  <a:lnTo>
                    <a:pt x="671118" y="189229"/>
                  </a:lnTo>
                  <a:close/>
                </a:path>
                <a:path w="1574164" h="433069">
                  <a:moveTo>
                    <a:pt x="674150" y="188418"/>
                  </a:moveTo>
                  <a:lnTo>
                    <a:pt x="673630" y="187959"/>
                  </a:lnTo>
                  <a:lnTo>
                    <a:pt x="675862" y="187959"/>
                  </a:lnTo>
                  <a:lnTo>
                    <a:pt x="674150" y="188418"/>
                  </a:lnTo>
                  <a:close/>
                </a:path>
                <a:path w="1574164" h="433069">
                  <a:moveTo>
                    <a:pt x="1494469" y="193039"/>
                  </a:moveTo>
                  <a:lnTo>
                    <a:pt x="1492935" y="191769"/>
                  </a:lnTo>
                  <a:lnTo>
                    <a:pt x="1491074" y="187959"/>
                  </a:lnTo>
                  <a:lnTo>
                    <a:pt x="1495632" y="189229"/>
                  </a:lnTo>
                  <a:lnTo>
                    <a:pt x="1497409" y="191540"/>
                  </a:lnTo>
                  <a:lnTo>
                    <a:pt x="1496981" y="191769"/>
                  </a:lnTo>
                  <a:lnTo>
                    <a:pt x="1495679" y="191769"/>
                  </a:lnTo>
                  <a:lnTo>
                    <a:pt x="1494469" y="193039"/>
                  </a:lnTo>
                  <a:close/>
                </a:path>
                <a:path w="1574164" h="433069">
                  <a:moveTo>
                    <a:pt x="1497409" y="191540"/>
                  </a:moveTo>
                  <a:lnTo>
                    <a:pt x="1495632" y="189229"/>
                  </a:lnTo>
                  <a:lnTo>
                    <a:pt x="1491074" y="187959"/>
                  </a:lnTo>
                  <a:lnTo>
                    <a:pt x="1502795" y="187959"/>
                  </a:lnTo>
                  <a:lnTo>
                    <a:pt x="1499353" y="190499"/>
                  </a:lnTo>
                  <a:lnTo>
                    <a:pt x="1497409" y="191540"/>
                  </a:lnTo>
                  <a:close/>
                </a:path>
                <a:path w="1574164" h="433069">
                  <a:moveTo>
                    <a:pt x="675071" y="189229"/>
                  </a:moveTo>
                  <a:lnTo>
                    <a:pt x="671118" y="189229"/>
                  </a:lnTo>
                  <a:lnTo>
                    <a:pt x="674150" y="188418"/>
                  </a:lnTo>
                  <a:lnTo>
                    <a:pt x="675071" y="189229"/>
                  </a:lnTo>
                  <a:close/>
                </a:path>
                <a:path w="1574164" h="433069">
                  <a:moveTo>
                    <a:pt x="602058" y="194623"/>
                  </a:moveTo>
                  <a:lnTo>
                    <a:pt x="601913" y="193039"/>
                  </a:lnTo>
                  <a:lnTo>
                    <a:pt x="602749" y="189527"/>
                  </a:lnTo>
                  <a:lnTo>
                    <a:pt x="602058" y="194623"/>
                  </a:lnTo>
                  <a:close/>
                </a:path>
                <a:path w="1574164" h="433069">
                  <a:moveTo>
                    <a:pt x="531734" y="193039"/>
                  </a:moveTo>
                  <a:lnTo>
                    <a:pt x="529270" y="193039"/>
                  </a:lnTo>
                  <a:lnTo>
                    <a:pt x="530479" y="191769"/>
                  </a:lnTo>
                  <a:lnTo>
                    <a:pt x="531781" y="191769"/>
                  </a:lnTo>
                  <a:lnTo>
                    <a:pt x="532209" y="191540"/>
                  </a:lnTo>
                  <a:lnTo>
                    <a:pt x="532386" y="191769"/>
                  </a:lnTo>
                  <a:lnTo>
                    <a:pt x="531734" y="193039"/>
                  </a:lnTo>
                  <a:close/>
                </a:path>
                <a:path w="1574164" h="433069">
                  <a:moveTo>
                    <a:pt x="1496934" y="193039"/>
                  </a:moveTo>
                  <a:lnTo>
                    <a:pt x="1494469" y="193039"/>
                  </a:lnTo>
                  <a:lnTo>
                    <a:pt x="1495679" y="191769"/>
                  </a:lnTo>
                  <a:lnTo>
                    <a:pt x="1496981" y="191769"/>
                  </a:lnTo>
                  <a:lnTo>
                    <a:pt x="1497409" y="191540"/>
                  </a:lnTo>
                  <a:lnTo>
                    <a:pt x="1497586" y="191769"/>
                  </a:lnTo>
                  <a:lnTo>
                    <a:pt x="1496934" y="193039"/>
                  </a:lnTo>
                  <a:close/>
                </a:path>
                <a:path w="1574164" h="433069">
                  <a:moveTo>
                    <a:pt x="292586" y="257809"/>
                  </a:moveTo>
                  <a:lnTo>
                    <a:pt x="223939" y="257809"/>
                  </a:lnTo>
                  <a:lnTo>
                    <a:pt x="221893" y="252729"/>
                  </a:lnTo>
                  <a:lnTo>
                    <a:pt x="222265" y="248919"/>
                  </a:lnTo>
                  <a:lnTo>
                    <a:pt x="225056" y="247649"/>
                  </a:lnTo>
                  <a:lnTo>
                    <a:pt x="227846" y="245109"/>
                  </a:lnTo>
                  <a:lnTo>
                    <a:pt x="229474" y="243839"/>
                  </a:lnTo>
                  <a:lnTo>
                    <a:pt x="229939" y="242569"/>
                  </a:lnTo>
                  <a:lnTo>
                    <a:pt x="229939" y="227329"/>
                  </a:lnTo>
                  <a:lnTo>
                    <a:pt x="235241" y="227329"/>
                  </a:lnTo>
                  <a:lnTo>
                    <a:pt x="237985" y="226059"/>
                  </a:lnTo>
                  <a:lnTo>
                    <a:pt x="238357" y="224789"/>
                  </a:lnTo>
                  <a:lnTo>
                    <a:pt x="237287" y="220979"/>
                  </a:lnTo>
                  <a:lnTo>
                    <a:pt x="234962" y="214629"/>
                  </a:lnTo>
                  <a:lnTo>
                    <a:pt x="241659" y="212089"/>
                  </a:lnTo>
                  <a:lnTo>
                    <a:pt x="245287" y="209549"/>
                  </a:lnTo>
                  <a:lnTo>
                    <a:pt x="246403" y="207009"/>
                  </a:lnTo>
                  <a:lnTo>
                    <a:pt x="246682" y="204469"/>
                  </a:lnTo>
                  <a:lnTo>
                    <a:pt x="246682" y="195579"/>
                  </a:lnTo>
                  <a:lnTo>
                    <a:pt x="248170" y="193039"/>
                  </a:lnTo>
                  <a:lnTo>
                    <a:pt x="251147" y="191769"/>
                  </a:lnTo>
                  <a:lnTo>
                    <a:pt x="255147" y="191769"/>
                  </a:lnTo>
                  <a:lnTo>
                    <a:pt x="256309" y="194309"/>
                  </a:lnTo>
                  <a:lnTo>
                    <a:pt x="347281" y="194309"/>
                  </a:lnTo>
                  <a:lnTo>
                    <a:pt x="349699" y="195579"/>
                  </a:lnTo>
                  <a:lnTo>
                    <a:pt x="354257" y="196849"/>
                  </a:lnTo>
                  <a:lnTo>
                    <a:pt x="352490" y="201929"/>
                  </a:lnTo>
                  <a:lnTo>
                    <a:pt x="352071" y="204469"/>
                  </a:lnTo>
                  <a:lnTo>
                    <a:pt x="353931" y="204469"/>
                  </a:lnTo>
                  <a:lnTo>
                    <a:pt x="354955" y="207009"/>
                  </a:lnTo>
                  <a:lnTo>
                    <a:pt x="356071" y="209549"/>
                  </a:lnTo>
                  <a:lnTo>
                    <a:pt x="356815" y="212089"/>
                  </a:lnTo>
                  <a:lnTo>
                    <a:pt x="356164" y="213359"/>
                  </a:lnTo>
                  <a:lnTo>
                    <a:pt x="352071" y="215899"/>
                  </a:lnTo>
                  <a:lnTo>
                    <a:pt x="361861" y="215899"/>
                  </a:lnTo>
                  <a:lnTo>
                    <a:pt x="360908" y="218439"/>
                  </a:lnTo>
                  <a:lnTo>
                    <a:pt x="359187" y="223519"/>
                  </a:lnTo>
                  <a:lnTo>
                    <a:pt x="359931" y="226059"/>
                  </a:lnTo>
                  <a:lnTo>
                    <a:pt x="360675" y="227329"/>
                  </a:lnTo>
                  <a:lnTo>
                    <a:pt x="361791" y="228599"/>
                  </a:lnTo>
                  <a:lnTo>
                    <a:pt x="365512" y="234949"/>
                  </a:lnTo>
                  <a:lnTo>
                    <a:pt x="299563" y="234949"/>
                  </a:lnTo>
                  <a:lnTo>
                    <a:pt x="295749" y="237489"/>
                  </a:lnTo>
                  <a:lnTo>
                    <a:pt x="294400" y="240029"/>
                  </a:lnTo>
                  <a:lnTo>
                    <a:pt x="295642" y="244235"/>
                  </a:lnTo>
                  <a:lnTo>
                    <a:pt x="296726" y="247649"/>
                  </a:lnTo>
                  <a:lnTo>
                    <a:pt x="296912" y="247967"/>
                  </a:lnTo>
                  <a:lnTo>
                    <a:pt x="296912" y="250189"/>
                  </a:lnTo>
                  <a:lnTo>
                    <a:pt x="296028" y="253999"/>
                  </a:lnTo>
                  <a:lnTo>
                    <a:pt x="292586" y="257809"/>
                  </a:lnTo>
                  <a:close/>
                </a:path>
                <a:path w="1574164" h="433069">
                  <a:moveTo>
                    <a:pt x="347281" y="194309"/>
                  </a:moveTo>
                  <a:lnTo>
                    <a:pt x="256309" y="194309"/>
                  </a:lnTo>
                  <a:lnTo>
                    <a:pt x="255844" y="191769"/>
                  </a:lnTo>
                  <a:lnTo>
                    <a:pt x="346816" y="191769"/>
                  </a:lnTo>
                  <a:lnTo>
                    <a:pt x="347002" y="193039"/>
                  </a:lnTo>
                  <a:lnTo>
                    <a:pt x="347281" y="194309"/>
                  </a:lnTo>
                  <a:close/>
                </a:path>
                <a:path w="1574164" h="433069">
                  <a:moveTo>
                    <a:pt x="1257786" y="257809"/>
                  </a:moveTo>
                  <a:lnTo>
                    <a:pt x="1189139" y="257809"/>
                  </a:lnTo>
                  <a:lnTo>
                    <a:pt x="1187093" y="252729"/>
                  </a:lnTo>
                  <a:lnTo>
                    <a:pt x="1187465" y="248919"/>
                  </a:lnTo>
                  <a:lnTo>
                    <a:pt x="1190256" y="247649"/>
                  </a:lnTo>
                  <a:lnTo>
                    <a:pt x="1193046" y="245109"/>
                  </a:lnTo>
                  <a:lnTo>
                    <a:pt x="1194674" y="243839"/>
                  </a:lnTo>
                  <a:lnTo>
                    <a:pt x="1195139" y="242569"/>
                  </a:lnTo>
                  <a:lnTo>
                    <a:pt x="1195139" y="227329"/>
                  </a:lnTo>
                  <a:lnTo>
                    <a:pt x="1200441" y="227329"/>
                  </a:lnTo>
                  <a:lnTo>
                    <a:pt x="1203185" y="226059"/>
                  </a:lnTo>
                  <a:lnTo>
                    <a:pt x="1203557" y="224789"/>
                  </a:lnTo>
                  <a:lnTo>
                    <a:pt x="1202487" y="220979"/>
                  </a:lnTo>
                  <a:lnTo>
                    <a:pt x="1200162" y="214629"/>
                  </a:lnTo>
                  <a:lnTo>
                    <a:pt x="1206859" y="212089"/>
                  </a:lnTo>
                  <a:lnTo>
                    <a:pt x="1210487" y="209549"/>
                  </a:lnTo>
                  <a:lnTo>
                    <a:pt x="1211603" y="207009"/>
                  </a:lnTo>
                  <a:lnTo>
                    <a:pt x="1211882" y="204469"/>
                  </a:lnTo>
                  <a:lnTo>
                    <a:pt x="1211882" y="195579"/>
                  </a:lnTo>
                  <a:lnTo>
                    <a:pt x="1213370" y="193039"/>
                  </a:lnTo>
                  <a:lnTo>
                    <a:pt x="1216347" y="191769"/>
                  </a:lnTo>
                  <a:lnTo>
                    <a:pt x="1220347" y="191769"/>
                  </a:lnTo>
                  <a:lnTo>
                    <a:pt x="1221509" y="194309"/>
                  </a:lnTo>
                  <a:lnTo>
                    <a:pt x="1312481" y="194309"/>
                  </a:lnTo>
                  <a:lnTo>
                    <a:pt x="1314899" y="195579"/>
                  </a:lnTo>
                  <a:lnTo>
                    <a:pt x="1319457" y="196849"/>
                  </a:lnTo>
                  <a:lnTo>
                    <a:pt x="1317690" y="201929"/>
                  </a:lnTo>
                  <a:lnTo>
                    <a:pt x="1317271" y="204469"/>
                  </a:lnTo>
                  <a:lnTo>
                    <a:pt x="1319131" y="204469"/>
                  </a:lnTo>
                  <a:lnTo>
                    <a:pt x="1320155" y="207009"/>
                  </a:lnTo>
                  <a:lnTo>
                    <a:pt x="1321271" y="209549"/>
                  </a:lnTo>
                  <a:lnTo>
                    <a:pt x="1322015" y="212089"/>
                  </a:lnTo>
                  <a:lnTo>
                    <a:pt x="1321364" y="213359"/>
                  </a:lnTo>
                  <a:lnTo>
                    <a:pt x="1317271" y="215899"/>
                  </a:lnTo>
                  <a:lnTo>
                    <a:pt x="1327061" y="215899"/>
                  </a:lnTo>
                  <a:lnTo>
                    <a:pt x="1326108" y="218439"/>
                  </a:lnTo>
                  <a:lnTo>
                    <a:pt x="1324387" y="223519"/>
                  </a:lnTo>
                  <a:lnTo>
                    <a:pt x="1325131" y="226059"/>
                  </a:lnTo>
                  <a:lnTo>
                    <a:pt x="1325875" y="227329"/>
                  </a:lnTo>
                  <a:lnTo>
                    <a:pt x="1326991" y="228599"/>
                  </a:lnTo>
                  <a:lnTo>
                    <a:pt x="1330712" y="234949"/>
                  </a:lnTo>
                  <a:lnTo>
                    <a:pt x="1264763" y="234949"/>
                  </a:lnTo>
                  <a:lnTo>
                    <a:pt x="1260949" y="237489"/>
                  </a:lnTo>
                  <a:lnTo>
                    <a:pt x="1259600" y="240029"/>
                  </a:lnTo>
                  <a:lnTo>
                    <a:pt x="1260842" y="244235"/>
                  </a:lnTo>
                  <a:lnTo>
                    <a:pt x="1261926" y="247649"/>
                  </a:lnTo>
                  <a:lnTo>
                    <a:pt x="1262112" y="247967"/>
                  </a:lnTo>
                  <a:lnTo>
                    <a:pt x="1262112" y="250189"/>
                  </a:lnTo>
                  <a:lnTo>
                    <a:pt x="1261228" y="253999"/>
                  </a:lnTo>
                  <a:lnTo>
                    <a:pt x="1257786" y="257809"/>
                  </a:lnTo>
                  <a:close/>
                </a:path>
                <a:path w="1574164" h="433069">
                  <a:moveTo>
                    <a:pt x="1312481" y="194309"/>
                  </a:moveTo>
                  <a:lnTo>
                    <a:pt x="1221509" y="194309"/>
                  </a:lnTo>
                  <a:lnTo>
                    <a:pt x="1221044" y="191769"/>
                  </a:lnTo>
                  <a:lnTo>
                    <a:pt x="1312016" y="191769"/>
                  </a:lnTo>
                  <a:lnTo>
                    <a:pt x="1312202" y="193039"/>
                  </a:lnTo>
                  <a:lnTo>
                    <a:pt x="1312481" y="194309"/>
                  </a:lnTo>
                  <a:close/>
                </a:path>
                <a:path w="1574164" h="433069">
                  <a:moveTo>
                    <a:pt x="984494" y="195579"/>
                  </a:moveTo>
                  <a:lnTo>
                    <a:pt x="982541" y="195579"/>
                  </a:lnTo>
                  <a:lnTo>
                    <a:pt x="980681" y="194309"/>
                  </a:lnTo>
                  <a:lnTo>
                    <a:pt x="984634" y="194309"/>
                  </a:lnTo>
                  <a:lnTo>
                    <a:pt x="984942" y="195245"/>
                  </a:lnTo>
                  <a:lnTo>
                    <a:pt x="984494" y="195579"/>
                  </a:lnTo>
                  <a:close/>
                </a:path>
                <a:path w="1574164" h="433069">
                  <a:moveTo>
                    <a:pt x="984942" y="195245"/>
                  </a:moveTo>
                  <a:lnTo>
                    <a:pt x="984634" y="194309"/>
                  </a:lnTo>
                  <a:lnTo>
                    <a:pt x="986192" y="194309"/>
                  </a:lnTo>
                  <a:lnTo>
                    <a:pt x="984942" y="195245"/>
                  </a:lnTo>
                  <a:close/>
                </a:path>
                <a:path w="1574164" h="433069">
                  <a:moveTo>
                    <a:pt x="665956" y="243839"/>
                  </a:moveTo>
                  <a:lnTo>
                    <a:pt x="601262" y="243839"/>
                  </a:lnTo>
                  <a:lnTo>
                    <a:pt x="600471" y="241299"/>
                  </a:lnTo>
                  <a:lnTo>
                    <a:pt x="598983" y="240029"/>
                  </a:lnTo>
                  <a:lnTo>
                    <a:pt x="601216" y="226059"/>
                  </a:lnTo>
                  <a:lnTo>
                    <a:pt x="600750" y="226059"/>
                  </a:lnTo>
                  <a:lnTo>
                    <a:pt x="599820" y="222249"/>
                  </a:lnTo>
                  <a:lnTo>
                    <a:pt x="598983" y="219709"/>
                  </a:lnTo>
                  <a:lnTo>
                    <a:pt x="599634" y="217169"/>
                  </a:lnTo>
                  <a:lnTo>
                    <a:pt x="601774" y="215899"/>
                  </a:lnTo>
                  <a:lnTo>
                    <a:pt x="600564" y="212089"/>
                  </a:lnTo>
                  <a:lnTo>
                    <a:pt x="600378" y="207009"/>
                  </a:lnTo>
                  <a:lnTo>
                    <a:pt x="602058" y="194623"/>
                  </a:lnTo>
                  <a:lnTo>
                    <a:pt x="602262" y="196849"/>
                  </a:lnTo>
                  <a:lnTo>
                    <a:pt x="604983" y="201929"/>
                  </a:lnTo>
                  <a:lnTo>
                    <a:pt x="610075" y="208279"/>
                  </a:lnTo>
                  <a:lnTo>
                    <a:pt x="617540" y="214629"/>
                  </a:lnTo>
                  <a:lnTo>
                    <a:pt x="673769" y="214629"/>
                  </a:lnTo>
                  <a:lnTo>
                    <a:pt x="673769" y="218439"/>
                  </a:lnTo>
                  <a:lnTo>
                    <a:pt x="671072" y="222249"/>
                  </a:lnTo>
                  <a:lnTo>
                    <a:pt x="669956" y="226059"/>
                  </a:lnTo>
                  <a:lnTo>
                    <a:pt x="670421" y="229869"/>
                  </a:lnTo>
                  <a:lnTo>
                    <a:pt x="669863" y="236219"/>
                  </a:lnTo>
                  <a:lnTo>
                    <a:pt x="668979" y="240029"/>
                  </a:lnTo>
                  <a:lnTo>
                    <a:pt x="667770" y="241299"/>
                  </a:lnTo>
                  <a:lnTo>
                    <a:pt x="666281" y="242569"/>
                  </a:lnTo>
                  <a:lnTo>
                    <a:pt x="665956" y="243839"/>
                  </a:lnTo>
                  <a:close/>
                </a:path>
                <a:path w="1574164" h="433069">
                  <a:moveTo>
                    <a:pt x="985053" y="195579"/>
                  </a:moveTo>
                  <a:lnTo>
                    <a:pt x="984494" y="195579"/>
                  </a:lnTo>
                  <a:lnTo>
                    <a:pt x="984942" y="195245"/>
                  </a:lnTo>
                  <a:lnTo>
                    <a:pt x="985053" y="195579"/>
                  </a:lnTo>
                  <a:close/>
                </a:path>
                <a:path w="1574164" h="433069">
                  <a:moveTo>
                    <a:pt x="461367" y="203199"/>
                  </a:moveTo>
                  <a:lnTo>
                    <a:pt x="460157" y="201929"/>
                  </a:lnTo>
                  <a:lnTo>
                    <a:pt x="461388" y="202629"/>
                  </a:lnTo>
                  <a:lnTo>
                    <a:pt x="461367" y="203199"/>
                  </a:lnTo>
                  <a:close/>
                </a:path>
                <a:path w="1574164" h="433069">
                  <a:moveTo>
                    <a:pt x="1426567" y="203199"/>
                  </a:moveTo>
                  <a:lnTo>
                    <a:pt x="1425357" y="201929"/>
                  </a:lnTo>
                  <a:lnTo>
                    <a:pt x="1426588" y="202629"/>
                  </a:lnTo>
                  <a:lnTo>
                    <a:pt x="1426567" y="203199"/>
                  </a:lnTo>
                  <a:close/>
                </a:path>
                <a:path w="1574164" h="433069">
                  <a:moveTo>
                    <a:pt x="361861" y="215899"/>
                  </a:moveTo>
                  <a:lnTo>
                    <a:pt x="352071" y="215899"/>
                  </a:lnTo>
                  <a:lnTo>
                    <a:pt x="355606" y="214629"/>
                  </a:lnTo>
                  <a:lnTo>
                    <a:pt x="364721" y="208279"/>
                  </a:lnTo>
                  <a:lnTo>
                    <a:pt x="361861" y="215899"/>
                  </a:lnTo>
                  <a:close/>
                </a:path>
                <a:path w="1574164" h="433069">
                  <a:moveTo>
                    <a:pt x="1327061" y="215899"/>
                  </a:moveTo>
                  <a:lnTo>
                    <a:pt x="1317271" y="215899"/>
                  </a:lnTo>
                  <a:lnTo>
                    <a:pt x="1320806" y="214629"/>
                  </a:lnTo>
                  <a:lnTo>
                    <a:pt x="1329921" y="208279"/>
                  </a:lnTo>
                  <a:lnTo>
                    <a:pt x="1327061" y="215899"/>
                  </a:lnTo>
                  <a:close/>
                </a:path>
                <a:path w="1574164" h="433069">
                  <a:moveTo>
                    <a:pt x="523130" y="214629"/>
                  </a:moveTo>
                  <a:lnTo>
                    <a:pt x="518200" y="213359"/>
                  </a:lnTo>
                  <a:lnTo>
                    <a:pt x="525781" y="213359"/>
                  </a:lnTo>
                  <a:lnTo>
                    <a:pt x="523130" y="214629"/>
                  </a:lnTo>
                  <a:close/>
                </a:path>
                <a:path w="1574164" h="433069">
                  <a:moveTo>
                    <a:pt x="1488330" y="214629"/>
                  </a:moveTo>
                  <a:lnTo>
                    <a:pt x="1483400" y="213359"/>
                  </a:lnTo>
                  <a:lnTo>
                    <a:pt x="1490981" y="213359"/>
                  </a:lnTo>
                  <a:lnTo>
                    <a:pt x="1488330" y="214629"/>
                  </a:lnTo>
                  <a:close/>
                </a:path>
                <a:path w="1574164" h="433069">
                  <a:moveTo>
                    <a:pt x="523363" y="226059"/>
                  </a:moveTo>
                  <a:lnTo>
                    <a:pt x="517131" y="224789"/>
                  </a:lnTo>
                  <a:lnTo>
                    <a:pt x="522456" y="224789"/>
                  </a:lnTo>
                  <a:lnTo>
                    <a:pt x="523363" y="226059"/>
                  </a:lnTo>
                  <a:close/>
                </a:path>
                <a:path w="1574164" h="433069">
                  <a:moveTo>
                    <a:pt x="1488563" y="226059"/>
                  </a:moveTo>
                  <a:lnTo>
                    <a:pt x="1482331" y="224789"/>
                  </a:lnTo>
                  <a:lnTo>
                    <a:pt x="1487656" y="224789"/>
                  </a:lnTo>
                  <a:lnTo>
                    <a:pt x="1488563" y="226059"/>
                  </a:lnTo>
                  <a:close/>
                </a:path>
                <a:path w="1574164" h="433069">
                  <a:moveTo>
                    <a:pt x="154920" y="234949"/>
                  </a:moveTo>
                  <a:lnTo>
                    <a:pt x="154037" y="234949"/>
                  </a:lnTo>
                  <a:lnTo>
                    <a:pt x="154874" y="233679"/>
                  </a:lnTo>
                  <a:lnTo>
                    <a:pt x="155757" y="233679"/>
                  </a:lnTo>
                  <a:lnTo>
                    <a:pt x="155978" y="233942"/>
                  </a:lnTo>
                  <a:lnTo>
                    <a:pt x="154920" y="234949"/>
                  </a:lnTo>
                  <a:close/>
                </a:path>
                <a:path w="1574164" h="433069">
                  <a:moveTo>
                    <a:pt x="155978" y="233942"/>
                  </a:moveTo>
                  <a:lnTo>
                    <a:pt x="155757" y="233679"/>
                  </a:lnTo>
                  <a:lnTo>
                    <a:pt x="156254" y="233679"/>
                  </a:lnTo>
                  <a:lnTo>
                    <a:pt x="155978" y="233942"/>
                  </a:lnTo>
                  <a:close/>
                </a:path>
                <a:path w="1574164" h="433069">
                  <a:moveTo>
                    <a:pt x="1120120" y="234949"/>
                  </a:moveTo>
                  <a:lnTo>
                    <a:pt x="1119237" y="234949"/>
                  </a:lnTo>
                  <a:lnTo>
                    <a:pt x="1120074" y="233679"/>
                  </a:lnTo>
                  <a:lnTo>
                    <a:pt x="1120957" y="233679"/>
                  </a:lnTo>
                  <a:lnTo>
                    <a:pt x="1121178" y="233942"/>
                  </a:lnTo>
                  <a:lnTo>
                    <a:pt x="1120120" y="234949"/>
                  </a:lnTo>
                  <a:close/>
                </a:path>
                <a:path w="1574164" h="433069">
                  <a:moveTo>
                    <a:pt x="1121178" y="233942"/>
                  </a:moveTo>
                  <a:lnTo>
                    <a:pt x="1120957" y="233679"/>
                  </a:lnTo>
                  <a:lnTo>
                    <a:pt x="1121454" y="233679"/>
                  </a:lnTo>
                  <a:lnTo>
                    <a:pt x="1121178" y="233942"/>
                  </a:lnTo>
                  <a:close/>
                </a:path>
                <a:path w="1574164" h="433069">
                  <a:moveTo>
                    <a:pt x="156827" y="234949"/>
                  </a:moveTo>
                  <a:lnTo>
                    <a:pt x="154920" y="234949"/>
                  </a:lnTo>
                  <a:lnTo>
                    <a:pt x="155978" y="233942"/>
                  </a:lnTo>
                  <a:lnTo>
                    <a:pt x="156827" y="234949"/>
                  </a:lnTo>
                  <a:close/>
                </a:path>
                <a:path w="1574164" h="433069">
                  <a:moveTo>
                    <a:pt x="1122027" y="234949"/>
                  </a:moveTo>
                  <a:lnTo>
                    <a:pt x="1120120" y="234949"/>
                  </a:lnTo>
                  <a:lnTo>
                    <a:pt x="1121178" y="233942"/>
                  </a:lnTo>
                  <a:lnTo>
                    <a:pt x="1122027" y="234949"/>
                  </a:lnTo>
                  <a:close/>
                </a:path>
                <a:path w="1574164" h="433069">
                  <a:moveTo>
                    <a:pt x="296912" y="247967"/>
                  </a:moveTo>
                  <a:lnTo>
                    <a:pt x="296726" y="247649"/>
                  </a:lnTo>
                  <a:lnTo>
                    <a:pt x="295516" y="243839"/>
                  </a:lnTo>
                  <a:lnTo>
                    <a:pt x="294400" y="240029"/>
                  </a:lnTo>
                  <a:lnTo>
                    <a:pt x="295749" y="237489"/>
                  </a:lnTo>
                  <a:lnTo>
                    <a:pt x="299563" y="234949"/>
                  </a:lnTo>
                  <a:lnTo>
                    <a:pt x="299470" y="242569"/>
                  </a:lnTo>
                  <a:lnTo>
                    <a:pt x="298632" y="245109"/>
                  </a:lnTo>
                  <a:lnTo>
                    <a:pt x="296912" y="245109"/>
                  </a:lnTo>
                  <a:lnTo>
                    <a:pt x="296912" y="247967"/>
                  </a:lnTo>
                  <a:close/>
                </a:path>
                <a:path w="1574164" h="433069">
                  <a:moveTo>
                    <a:pt x="303469" y="253999"/>
                  </a:moveTo>
                  <a:lnTo>
                    <a:pt x="301935" y="253999"/>
                  </a:lnTo>
                  <a:lnTo>
                    <a:pt x="299981" y="252729"/>
                  </a:lnTo>
                  <a:lnTo>
                    <a:pt x="298214" y="250189"/>
                  </a:lnTo>
                  <a:lnTo>
                    <a:pt x="296912" y="247967"/>
                  </a:lnTo>
                  <a:lnTo>
                    <a:pt x="296912" y="245109"/>
                  </a:lnTo>
                  <a:lnTo>
                    <a:pt x="298632" y="245109"/>
                  </a:lnTo>
                  <a:lnTo>
                    <a:pt x="299470" y="242569"/>
                  </a:lnTo>
                  <a:lnTo>
                    <a:pt x="299563" y="234949"/>
                  </a:lnTo>
                  <a:lnTo>
                    <a:pt x="365512" y="234949"/>
                  </a:lnTo>
                  <a:lnTo>
                    <a:pt x="366256" y="236219"/>
                  </a:lnTo>
                  <a:lnTo>
                    <a:pt x="368117" y="238759"/>
                  </a:lnTo>
                  <a:lnTo>
                    <a:pt x="369279" y="241299"/>
                  </a:lnTo>
                  <a:lnTo>
                    <a:pt x="369744" y="243839"/>
                  </a:lnTo>
                  <a:lnTo>
                    <a:pt x="369930" y="243839"/>
                  </a:lnTo>
                  <a:lnTo>
                    <a:pt x="369837" y="245109"/>
                  </a:lnTo>
                  <a:lnTo>
                    <a:pt x="369093" y="246379"/>
                  </a:lnTo>
                  <a:lnTo>
                    <a:pt x="377456" y="246379"/>
                  </a:lnTo>
                  <a:lnTo>
                    <a:pt x="375000" y="250189"/>
                  </a:lnTo>
                  <a:lnTo>
                    <a:pt x="305795" y="250189"/>
                  </a:lnTo>
                  <a:lnTo>
                    <a:pt x="304167" y="252729"/>
                  </a:lnTo>
                  <a:lnTo>
                    <a:pt x="303609" y="253841"/>
                  </a:lnTo>
                  <a:lnTo>
                    <a:pt x="303469" y="253999"/>
                  </a:lnTo>
                  <a:close/>
                </a:path>
                <a:path w="1574164" h="433069">
                  <a:moveTo>
                    <a:pt x="1262112" y="247967"/>
                  </a:moveTo>
                  <a:lnTo>
                    <a:pt x="1261926" y="247649"/>
                  </a:lnTo>
                  <a:lnTo>
                    <a:pt x="1260716" y="243839"/>
                  </a:lnTo>
                  <a:lnTo>
                    <a:pt x="1259600" y="240029"/>
                  </a:lnTo>
                  <a:lnTo>
                    <a:pt x="1260949" y="237489"/>
                  </a:lnTo>
                  <a:lnTo>
                    <a:pt x="1264763" y="234949"/>
                  </a:lnTo>
                  <a:lnTo>
                    <a:pt x="1264670" y="242569"/>
                  </a:lnTo>
                  <a:lnTo>
                    <a:pt x="1263832" y="245109"/>
                  </a:lnTo>
                  <a:lnTo>
                    <a:pt x="1262112" y="245109"/>
                  </a:lnTo>
                  <a:lnTo>
                    <a:pt x="1262112" y="247967"/>
                  </a:lnTo>
                  <a:close/>
                </a:path>
                <a:path w="1574164" h="433069">
                  <a:moveTo>
                    <a:pt x="1268669" y="253999"/>
                  </a:moveTo>
                  <a:lnTo>
                    <a:pt x="1267135" y="253999"/>
                  </a:lnTo>
                  <a:lnTo>
                    <a:pt x="1265181" y="252729"/>
                  </a:lnTo>
                  <a:lnTo>
                    <a:pt x="1263414" y="250189"/>
                  </a:lnTo>
                  <a:lnTo>
                    <a:pt x="1262112" y="247967"/>
                  </a:lnTo>
                  <a:lnTo>
                    <a:pt x="1262112" y="245109"/>
                  </a:lnTo>
                  <a:lnTo>
                    <a:pt x="1263832" y="245109"/>
                  </a:lnTo>
                  <a:lnTo>
                    <a:pt x="1264670" y="242569"/>
                  </a:lnTo>
                  <a:lnTo>
                    <a:pt x="1264763" y="234949"/>
                  </a:lnTo>
                  <a:lnTo>
                    <a:pt x="1330712" y="234949"/>
                  </a:lnTo>
                  <a:lnTo>
                    <a:pt x="1331456" y="236219"/>
                  </a:lnTo>
                  <a:lnTo>
                    <a:pt x="1333317" y="238759"/>
                  </a:lnTo>
                  <a:lnTo>
                    <a:pt x="1334479" y="241299"/>
                  </a:lnTo>
                  <a:lnTo>
                    <a:pt x="1334944" y="243839"/>
                  </a:lnTo>
                  <a:lnTo>
                    <a:pt x="1335130" y="243839"/>
                  </a:lnTo>
                  <a:lnTo>
                    <a:pt x="1335037" y="245109"/>
                  </a:lnTo>
                  <a:lnTo>
                    <a:pt x="1334293" y="246379"/>
                  </a:lnTo>
                  <a:lnTo>
                    <a:pt x="1342656" y="246379"/>
                  </a:lnTo>
                  <a:lnTo>
                    <a:pt x="1340200" y="250189"/>
                  </a:lnTo>
                  <a:lnTo>
                    <a:pt x="1270995" y="250189"/>
                  </a:lnTo>
                  <a:lnTo>
                    <a:pt x="1269367" y="252729"/>
                  </a:lnTo>
                  <a:lnTo>
                    <a:pt x="1268809" y="253841"/>
                  </a:lnTo>
                  <a:lnTo>
                    <a:pt x="1268669" y="253999"/>
                  </a:lnTo>
                  <a:close/>
                </a:path>
                <a:path w="1574164" h="433069">
                  <a:moveTo>
                    <a:pt x="156269" y="247649"/>
                  </a:moveTo>
                  <a:lnTo>
                    <a:pt x="152967" y="247649"/>
                  </a:lnTo>
                  <a:lnTo>
                    <a:pt x="150921" y="236219"/>
                  </a:lnTo>
                  <a:lnTo>
                    <a:pt x="153711" y="237489"/>
                  </a:lnTo>
                  <a:lnTo>
                    <a:pt x="160315" y="243839"/>
                  </a:lnTo>
                  <a:lnTo>
                    <a:pt x="161271" y="244235"/>
                  </a:lnTo>
                  <a:lnTo>
                    <a:pt x="156269" y="247649"/>
                  </a:lnTo>
                  <a:close/>
                </a:path>
                <a:path w="1574164" h="433069">
                  <a:moveTo>
                    <a:pt x="161271" y="244235"/>
                  </a:moveTo>
                  <a:lnTo>
                    <a:pt x="160315" y="243839"/>
                  </a:lnTo>
                  <a:lnTo>
                    <a:pt x="153711" y="237489"/>
                  </a:lnTo>
                  <a:lnTo>
                    <a:pt x="150921" y="236219"/>
                  </a:lnTo>
                  <a:lnTo>
                    <a:pt x="160827" y="236219"/>
                  </a:lnTo>
                  <a:lnTo>
                    <a:pt x="161850" y="240029"/>
                  </a:lnTo>
                  <a:lnTo>
                    <a:pt x="161850" y="243839"/>
                  </a:lnTo>
                  <a:lnTo>
                    <a:pt x="161271" y="244235"/>
                  </a:lnTo>
                  <a:close/>
                </a:path>
                <a:path w="1574164" h="433069">
                  <a:moveTo>
                    <a:pt x="1121469" y="247649"/>
                  </a:moveTo>
                  <a:lnTo>
                    <a:pt x="1118167" y="247649"/>
                  </a:lnTo>
                  <a:lnTo>
                    <a:pt x="1116120" y="236219"/>
                  </a:lnTo>
                  <a:lnTo>
                    <a:pt x="1118911" y="237489"/>
                  </a:lnTo>
                  <a:lnTo>
                    <a:pt x="1125515" y="243839"/>
                  </a:lnTo>
                  <a:lnTo>
                    <a:pt x="1126471" y="244235"/>
                  </a:lnTo>
                  <a:lnTo>
                    <a:pt x="1121469" y="247649"/>
                  </a:lnTo>
                  <a:close/>
                </a:path>
                <a:path w="1574164" h="433069">
                  <a:moveTo>
                    <a:pt x="1126471" y="244235"/>
                  </a:moveTo>
                  <a:lnTo>
                    <a:pt x="1125515" y="243839"/>
                  </a:lnTo>
                  <a:lnTo>
                    <a:pt x="1118911" y="237489"/>
                  </a:lnTo>
                  <a:lnTo>
                    <a:pt x="1116120" y="236219"/>
                  </a:lnTo>
                  <a:lnTo>
                    <a:pt x="1126027" y="236219"/>
                  </a:lnTo>
                  <a:lnTo>
                    <a:pt x="1127050" y="240029"/>
                  </a:lnTo>
                  <a:lnTo>
                    <a:pt x="1127050" y="243839"/>
                  </a:lnTo>
                  <a:lnTo>
                    <a:pt x="1126471" y="244235"/>
                  </a:lnTo>
                  <a:close/>
                </a:path>
                <a:path w="1574164" h="433069">
                  <a:moveTo>
                    <a:pt x="377456" y="246379"/>
                  </a:moveTo>
                  <a:lnTo>
                    <a:pt x="369093" y="246379"/>
                  </a:lnTo>
                  <a:lnTo>
                    <a:pt x="372302" y="245109"/>
                  </a:lnTo>
                  <a:lnTo>
                    <a:pt x="379093" y="243839"/>
                  </a:lnTo>
                  <a:lnTo>
                    <a:pt x="377456" y="246379"/>
                  </a:lnTo>
                  <a:close/>
                </a:path>
                <a:path w="1574164" h="433069">
                  <a:moveTo>
                    <a:pt x="598983" y="269239"/>
                  </a:moveTo>
                  <a:lnTo>
                    <a:pt x="601588" y="252729"/>
                  </a:lnTo>
                  <a:lnTo>
                    <a:pt x="602146" y="252729"/>
                  </a:lnTo>
                  <a:lnTo>
                    <a:pt x="600611" y="251459"/>
                  </a:lnTo>
                  <a:lnTo>
                    <a:pt x="599867" y="247649"/>
                  </a:lnTo>
                  <a:lnTo>
                    <a:pt x="600239" y="245109"/>
                  </a:lnTo>
                  <a:lnTo>
                    <a:pt x="601355" y="243839"/>
                  </a:lnTo>
                  <a:lnTo>
                    <a:pt x="667630" y="243839"/>
                  </a:lnTo>
                  <a:lnTo>
                    <a:pt x="668514" y="245109"/>
                  </a:lnTo>
                  <a:lnTo>
                    <a:pt x="669444" y="248919"/>
                  </a:lnTo>
                  <a:lnTo>
                    <a:pt x="670560" y="251459"/>
                  </a:lnTo>
                  <a:lnTo>
                    <a:pt x="670996" y="253841"/>
                  </a:lnTo>
                  <a:lnTo>
                    <a:pt x="670901" y="255269"/>
                  </a:lnTo>
                  <a:lnTo>
                    <a:pt x="670653" y="257809"/>
                  </a:lnTo>
                  <a:lnTo>
                    <a:pt x="670421" y="257809"/>
                  </a:lnTo>
                  <a:lnTo>
                    <a:pt x="674048" y="262889"/>
                  </a:lnTo>
                  <a:lnTo>
                    <a:pt x="675955" y="266699"/>
                  </a:lnTo>
                  <a:lnTo>
                    <a:pt x="602843" y="266699"/>
                  </a:lnTo>
                  <a:lnTo>
                    <a:pt x="601411" y="268519"/>
                  </a:lnTo>
                  <a:lnTo>
                    <a:pt x="598983" y="269239"/>
                  </a:lnTo>
                  <a:close/>
                </a:path>
                <a:path w="1574164" h="433069">
                  <a:moveTo>
                    <a:pt x="1342656" y="246379"/>
                  </a:moveTo>
                  <a:lnTo>
                    <a:pt x="1334293" y="246379"/>
                  </a:lnTo>
                  <a:lnTo>
                    <a:pt x="1337502" y="245109"/>
                  </a:lnTo>
                  <a:lnTo>
                    <a:pt x="1344293" y="243839"/>
                  </a:lnTo>
                  <a:lnTo>
                    <a:pt x="1342656" y="246379"/>
                  </a:lnTo>
                  <a:close/>
                </a:path>
                <a:path w="1574164" h="433069">
                  <a:moveTo>
                    <a:pt x="164315" y="247649"/>
                  </a:moveTo>
                  <a:lnTo>
                    <a:pt x="156269" y="247649"/>
                  </a:lnTo>
                  <a:lnTo>
                    <a:pt x="161271" y="244235"/>
                  </a:lnTo>
                  <a:lnTo>
                    <a:pt x="163385" y="245109"/>
                  </a:lnTo>
                  <a:lnTo>
                    <a:pt x="164315" y="247649"/>
                  </a:lnTo>
                  <a:close/>
                </a:path>
                <a:path w="1574164" h="433069">
                  <a:moveTo>
                    <a:pt x="1129515" y="247649"/>
                  </a:moveTo>
                  <a:lnTo>
                    <a:pt x="1121469" y="247649"/>
                  </a:lnTo>
                  <a:lnTo>
                    <a:pt x="1126471" y="244235"/>
                  </a:lnTo>
                  <a:lnTo>
                    <a:pt x="1128585" y="245109"/>
                  </a:lnTo>
                  <a:lnTo>
                    <a:pt x="1129515" y="247649"/>
                  </a:lnTo>
                  <a:close/>
                </a:path>
                <a:path w="1574164" h="433069">
                  <a:moveTo>
                    <a:pt x="303609" y="253841"/>
                  </a:moveTo>
                  <a:lnTo>
                    <a:pt x="304167" y="252729"/>
                  </a:lnTo>
                  <a:lnTo>
                    <a:pt x="305795" y="250189"/>
                  </a:lnTo>
                  <a:lnTo>
                    <a:pt x="304586" y="252729"/>
                  </a:lnTo>
                  <a:lnTo>
                    <a:pt x="303609" y="253841"/>
                  </a:lnTo>
                  <a:close/>
                </a:path>
                <a:path w="1574164" h="433069">
                  <a:moveTo>
                    <a:pt x="299702" y="261619"/>
                  </a:moveTo>
                  <a:lnTo>
                    <a:pt x="303609" y="253841"/>
                  </a:lnTo>
                  <a:lnTo>
                    <a:pt x="304586" y="252729"/>
                  </a:lnTo>
                  <a:lnTo>
                    <a:pt x="305795" y="250189"/>
                  </a:lnTo>
                  <a:lnTo>
                    <a:pt x="375000" y="250189"/>
                  </a:lnTo>
                  <a:lnTo>
                    <a:pt x="374116" y="253999"/>
                  </a:lnTo>
                  <a:lnTo>
                    <a:pt x="380581" y="253999"/>
                  </a:lnTo>
                  <a:lnTo>
                    <a:pt x="381883" y="257809"/>
                  </a:lnTo>
                  <a:lnTo>
                    <a:pt x="383837" y="260349"/>
                  </a:lnTo>
                  <a:lnTo>
                    <a:pt x="305748" y="260349"/>
                  </a:lnTo>
                  <a:lnTo>
                    <a:pt x="299702" y="261619"/>
                  </a:lnTo>
                  <a:close/>
                </a:path>
                <a:path w="1574164" h="433069">
                  <a:moveTo>
                    <a:pt x="1268809" y="253841"/>
                  </a:moveTo>
                  <a:lnTo>
                    <a:pt x="1269367" y="252729"/>
                  </a:lnTo>
                  <a:lnTo>
                    <a:pt x="1270995" y="250189"/>
                  </a:lnTo>
                  <a:lnTo>
                    <a:pt x="1269786" y="252729"/>
                  </a:lnTo>
                  <a:lnTo>
                    <a:pt x="1268809" y="253841"/>
                  </a:lnTo>
                  <a:close/>
                </a:path>
                <a:path w="1574164" h="433069">
                  <a:moveTo>
                    <a:pt x="1264902" y="261619"/>
                  </a:moveTo>
                  <a:lnTo>
                    <a:pt x="1268809" y="253841"/>
                  </a:lnTo>
                  <a:lnTo>
                    <a:pt x="1269786" y="252729"/>
                  </a:lnTo>
                  <a:lnTo>
                    <a:pt x="1270995" y="250189"/>
                  </a:lnTo>
                  <a:lnTo>
                    <a:pt x="1340200" y="250189"/>
                  </a:lnTo>
                  <a:lnTo>
                    <a:pt x="1339316" y="253999"/>
                  </a:lnTo>
                  <a:lnTo>
                    <a:pt x="1345781" y="253999"/>
                  </a:lnTo>
                  <a:lnTo>
                    <a:pt x="1347083" y="257809"/>
                  </a:lnTo>
                  <a:lnTo>
                    <a:pt x="1349037" y="260349"/>
                  </a:lnTo>
                  <a:lnTo>
                    <a:pt x="1270948" y="260349"/>
                  </a:lnTo>
                  <a:lnTo>
                    <a:pt x="1264902" y="261619"/>
                  </a:lnTo>
                  <a:close/>
                </a:path>
                <a:path w="1574164" h="433069">
                  <a:moveTo>
                    <a:pt x="380581" y="253999"/>
                  </a:moveTo>
                  <a:lnTo>
                    <a:pt x="376442" y="253999"/>
                  </a:lnTo>
                  <a:lnTo>
                    <a:pt x="378767" y="252729"/>
                  </a:lnTo>
                  <a:lnTo>
                    <a:pt x="380581" y="253999"/>
                  </a:lnTo>
                  <a:close/>
                </a:path>
                <a:path w="1574164" h="433069">
                  <a:moveTo>
                    <a:pt x="502922" y="255269"/>
                  </a:moveTo>
                  <a:lnTo>
                    <a:pt x="498202" y="255269"/>
                  </a:lnTo>
                  <a:lnTo>
                    <a:pt x="497271" y="252729"/>
                  </a:lnTo>
                  <a:lnTo>
                    <a:pt x="502015" y="253999"/>
                  </a:lnTo>
                  <a:lnTo>
                    <a:pt x="502922" y="255269"/>
                  </a:lnTo>
                  <a:close/>
                </a:path>
                <a:path w="1574164" h="433069">
                  <a:moveTo>
                    <a:pt x="506341" y="255269"/>
                  </a:moveTo>
                  <a:lnTo>
                    <a:pt x="502922" y="255269"/>
                  </a:lnTo>
                  <a:lnTo>
                    <a:pt x="502015" y="253999"/>
                  </a:lnTo>
                  <a:lnTo>
                    <a:pt x="497271" y="252729"/>
                  </a:lnTo>
                  <a:lnTo>
                    <a:pt x="507875" y="252729"/>
                  </a:lnTo>
                  <a:lnTo>
                    <a:pt x="506341" y="255269"/>
                  </a:lnTo>
                  <a:close/>
                </a:path>
                <a:path w="1574164" h="433069">
                  <a:moveTo>
                    <a:pt x="1345781" y="253999"/>
                  </a:moveTo>
                  <a:lnTo>
                    <a:pt x="1341642" y="253999"/>
                  </a:lnTo>
                  <a:lnTo>
                    <a:pt x="1343967" y="252729"/>
                  </a:lnTo>
                  <a:lnTo>
                    <a:pt x="1345781" y="253999"/>
                  </a:lnTo>
                  <a:close/>
                </a:path>
                <a:path w="1574164" h="433069">
                  <a:moveTo>
                    <a:pt x="1468122" y="255269"/>
                  </a:moveTo>
                  <a:lnTo>
                    <a:pt x="1463402" y="255269"/>
                  </a:lnTo>
                  <a:lnTo>
                    <a:pt x="1462471" y="252729"/>
                  </a:lnTo>
                  <a:lnTo>
                    <a:pt x="1467215" y="253999"/>
                  </a:lnTo>
                  <a:lnTo>
                    <a:pt x="1468122" y="255269"/>
                  </a:lnTo>
                  <a:close/>
                </a:path>
                <a:path w="1574164" h="433069">
                  <a:moveTo>
                    <a:pt x="1471541" y="255269"/>
                  </a:moveTo>
                  <a:lnTo>
                    <a:pt x="1468122" y="255269"/>
                  </a:lnTo>
                  <a:lnTo>
                    <a:pt x="1467215" y="253999"/>
                  </a:lnTo>
                  <a:lnTo>
                    <a:pt x="1462471" y="252729"/>
                  </a:lnTo>
                  <a:lnTo>
                    <a:pt x="1473075" y="252729"/>
                  </a:lnTo>
                  <a:lnTo>
                    <a:pt x="1471541" y="255269"/>
                  </a:lnTo>
                  <a:close/>
                </a:path>
                <a:path w="1574164" h="433069">
                  <a:moveTo>
                    <a:pt x="264681" y="289559"/>
                  </a:moveTo>
                  <a:lnTo>
                    <a:pt x="201755" y="289559"/>
                  </a:lnTo>
                  <a:lnTo>
                    <a:pt x="199894" y="287019"/>
                  </a:lnTo>
                  <a:lnTo>
                    <a:pt x="199801" y="284479"/>
                  </a:lnTo>
                  <a:lnTo>
                    <a:pt x="201476" y="281939"/>
                  </a:lnTo>
                  <a:lnTo>
                    <a:pt x="203243" y="279399"/>
                  </a:lnTo>
                  <a:lnTo>
                    <a:pt x="204964" y="276859"/>
                  </a:lnTo>
                  <a:lnTo>
                    <a:pt x="208312" y="271779"/>
                  </a:lnTo>
                  <a:lnTo>
                    <a:pt x="209661" y="270509"/>
                  </a:lnTo>
                  <a:lnTo>
                    <a:pt x="211708" y="267969"/>
                  </a:lnTo>
                  <a:lnTo>
                    <a:pt x="212824" y="264159"/>
                  </a:lnTo>
                  <a:lnTo>
                    <a:pt x="214033" y="260349"/>
                  </a:lnTo>
                  <a:lnTo>
                    <a:pt x="216823" y="259079"/>
                  </a:lnTo>
                  <a:lnTo>
                    <a:pt x="218684" y="257809"/>
                  </a:lnTo>
                  <a:lnTo>
                    <a:pt x="220544" y="255269"/>
                  </a:lnTo>
                  <a:lnTo>
                    <a:pt x="221986" y="256539"/>
                  </a:lnTo>
                  <a:lnTo>
                    <a:pt x="223939" y="257809"/>
                  </a:lnTo>
                  <a:lnTo>
                    <a:pt x="292586" y="257809"/>
                  </a:lnTo>
                  <a:lnTo>
                    <a:pt x="291331" y="259079"/>
                  </a:lnTo>
                  <a:lnTo>
                    <a:pt x="289656" y="261619"/>
                  </a:lnTo>
                  <a:lnTo>
                    <a:pt x="288400" y="262889"/>
                  </a:lnTo>
                  <a:lnTo>
                    <a:pt x="287284" y="264159"/>
                  </a:lnTo>
                  <a:lnTo>
                    <a:pt x="280308" y="264159"/>
                  </a:lnTo>
                  <a:lnTo>
                    <a:pt x="282912" y="266699"/>
                  </a:lnTo>
                  <a:lnTo>
                    <a:pt x="283424" y="266699"/>
                  </a:lnTo>
                  <a:lnTo>
                    <a:pt x="283843" y="267969"/>
                  </a:lnTo>
                  <a:lnTo>
                    <a:pt x="282308" y="271779"/>
                  </a:lnTo>
                  <a:lnTo>
                    <a:pt x="275564" y="271779"/>
                  </a:lnTo>
                  <a:lnTo>
                    <a:pt x="279378" y="274319"/>
                  </a:lnTo>
                  <a:lnTo>
                    <a:pt x="280727" y="274319"/>
                  </a:lnTo>
                  <a:lnTo>
                    <a:pt x="279610" y="276859"/>
                  </a:lnTo>
                  <a:lnTo>
                    <a:pt x="278494" y="281939"/>
                  </a:lnTo>
                  <a:lnTo>
                    <a:pt x="276634" y="284479"/>
                  </a:lnTo>
                  <a:lnTo>
                    <a:pt x="270681" y="284479"/>
                  </a:lnTo>
                  <a:lnTo>
                    <a:pt x="265751" y="287019"/>
                  </a:lnTo>
                  <a:lnTo>
                    <a:pt x="263983" y="288289"/>
                  </a:lnTo>
                  <a:lnTo>
                    <a:pt x="264681" y="289559"/>
                  </a:lnTo>
                  <a:close/>
                </a:path>
                <a:path w="1574164" h="433069">
                  <a:moveTo>
                    <a:pt x="1229881" y="289559"/>
                  </a:moveTo>
                  <a:lnTo>
                    <a:pt x="1166955" y="289559"/>
                  </a:lnTo>
                  <a:lnTo>
                    <a:pt x="1165094" y="287019"/>
                  </a:lnTo>
                  <a:lnTo>
                    <a:pt x="1165001" y="284479"/>
                  </a:lnTo>
                  <a:lnTo>
                    <a:pt x="1166676" y="281939"/>
                  </a:lnTo>
                  <a:lnTo>
                    <a:pt x="1168443" y="279399"/>
                  </a:lnTo>
                  <a:lnTo>
                    <a:pt x="1170164" y="276859"/>
                  </a:lnTo>
                  <a:lnTo>
                    <a:pt x="1173512" y="271779"/>
                  </a:lnTo>
                  <a:lnTo>
                    <a:pt x="1174861" y="270509"/>
                  </a:lnTo>
                  <a:lnTo>
                    <a:pt x="1176907" y="267969"/>
                  </a:lnTo>
                  <a:lnTo>
                    <a:pt x="1178024" y="264159"/>
                  </a:lnTo>
                  <a:lnTo>
                    <a:pt x="1179233" y="260349"/>
                  </a:lnTo>
                  <a:lnTo>
                    <a:pt x="1182023" y="259079"/>
                  </a:lnTo>
                  <a:lnTo>
                    <a:pt x="1183884" y="257809"/>
                  </a:lnTo>
                  <a:lnTo>
                    <a:pt x="1185744" y="255269"/>
                  </a:lnTo>
                  <a:lnTo>
                    <a:pt x="1187186" y="256539"/>
                  </a:lnTo>
                  <a:lnTo>
                    <a:pt x="1189139" y="257809"/>
                  </a:lnTo>
                  <a:lnTo>
                    <a:pt x="1257786" y="257809"/>
                  </a:lnTo>
                  <a:lnTo>
                    <a:pt x="1256531" y="259079"/>
                  </a:lnTo>
                  <a:lnTo>
                    <a:pt x="1254856" y="261619"/>
                  </a:lnTo>
                  <a:lnTo>
                    <a:pt x="1253601" y="262889"/>
                  </a:lnTo>
                  <a:lnTo>
                    <a:pt x="1252484" y="264159"/>
                  </a:lnTo>
                  <a:lnTo>
                    <a:pt x="1245508" y="264159"/>
                  </a:lnTo>
                  <a:lnTo>
                    <a:pt x="1248112" y="266699"/>
                  </a:lnTo>
                  <a:lnTo>
                    <a:pt x="1248624" y="266699"/>
                  </a:lnTo>
                  <a:lnTo>
                    <a:pt x="1249043" y="267969"/>
                  </a:lnTo>
                  <a:lnTo>
                    <a:pt x="1247508" y="271779"/>
                  </a:lnTo>
                  <a:lnTo>
                    <a:pt x="1240764" y="271779"/>
                  </a:lnTo>
                  <a:lnTo>
                    <a:pt x="1244578" y="274319"/>
                  </a:lnTo>
                  <a:lnTo>
                    <a:pt x="1245927" y="274319"/>
                  </a:lnTo>
                  <a:lnTo>
                    <a:pt x="1244810" y="276859"/>
                  </a:lnTo>
                  <a:lnTo>
                    <a:pt x="1243694" y="281939"/>
                  </a:lnTo>
                  <a:lnTo>
                    <a:pt x="1241834" y="284479"/>
                  </a:lnTo>
                  <a:lnTo>
                    <a:pt x="1235881" y="284479"/>
                  </a:lnTo>
                  <a:lnTo>
                    <a:pt x="1230951" y="287019"/>
                  </a:lnTo>
                  <a:lnTo>
                    <a:pt x="1229183" y="288289"/>
                  </a:lnTo>
                  <a:lnTo>
                    <a:pt x="1229881" y="289559"/>
                  </a:lnTo>
                  <a:close/>
                </a:path>
                <a:path w="1574164" h="433069">
                  <a:moveTo>
                    <a:pt x="166175" y="257809"/>
                  </a:moveTo>
                  <a:lnTo>
                    <a:pt x="162734" y="257809"/>
                  </a:lnTo>
                  <a:lnTo>
                    <a:pt x="165617" y="256539"/>
                  </a:lnTo>
                  <a:lnTo>
                    <a:pt x="166175" y="257809"/>
                  </a:lnTo>
                  <a:close/>
                </a:path>
                <a:path w="1574164" h="433069">
                  <a:moveTo>
                    <a:pt x="1131375" y="257809"/>
                  </a:moveTo>
                  <a:lnTo>
                    <a:pt x="1127934" y="257809"/>
                  </a:lnTo>
                  <a:lnTo>
                    <a:pt x="1130817" y="256539"/>
                  </a:lnTo>
                  <a:lnTo>
                    <a:pt x="1131375" y="257809"/>
                  </a:lnTo>
                  <a:close/>
                </a:path>
                <a:path w="1574164" h="433069">
                  <a:moveTo>
                    <a:pt x="313376" y="273049"/>
                  </a:moveTo>
                  <a:lnTo>
                    <a:pt x="310399" y="267969"/>
                  </a:lnTo>
                  <a:lnTo>
                    <a:pt x="308864" y="264159"/>
                  </a:lnTo>
                  <a:lnTo>
                    <a:pt x="308771" y="260349"/>
                  </a:lnTo>
                  <a:lnTo>
                    <a:pt x="383837" y="260349"/>
                  </a:lnTo>
                  <a:lnTo>
                    <a:pt x="384860" y="262889"/>
                  </a:lnTo>
                  <a:lnTo>
                    <a:pt x="384953" y="264159"/>
                  </a:lnTo>
                  <a:lnTo>
                    <a:pt x="385139" y="265429"/>
                  </a:lnTo>
                  <a:lnTo>
                    <a:pt x="387557" y="266699"/>
                  </a:lnTo>
                  <a:lnTo>
                    <a:pt x="392208" y="266699"/>
                  </a:lnTo>
                  <a:lnTo>
                    <a:pt x="392729" y="271779"/>
                  </a:lnTo>
                  <a:lnTo>
                    <a:pt x="314492" y="271779"/>
                  </a:lnTo>
                  <a:lnTo>
                    <a:pt x="313376" y="273049"/>
                  </a:lnTo>
                  <a:close/>
                </a:path>
                <a:path w="1574164" h="433069">
                  <a:moveTo>
                    <a:pt x="1278576" y="273049"/>
                  </a:moveTo>
                  <a:lnTo>
                    <a:pt x="1275599" y="267969"/>
                  </a:lnTo>
                  <a:lnTo>
                    <a:pt x="1274064" y="264159"/>
                  </a:lnTo>
                  <a:lnTo>
                    <a:pt x="1273971" y="260349"/>
                  </a:lnTo>
                  <a:lnTo>
                    <a:pt x="1349037" y="260349"/>
                  </a:lnTo>
                  <a:lnTo>
                    <a:pt x="1350060" y="262889"/>
                  </a:lnTo>
                  <a:lnTo>
                    <a:pt x="1350153" y="264159"/>
                  </a:lnTo>
                  <a:lnTo>
                    <a:pt x="1350339" y="265429"/>
                  </a:lnTo>
                  <a:lnTo>
                    <a:pt x="1352757" y="266699"/>
                  </a:lnTo>
                  <a:lnTo>
                    <a:pt x="1357408" y="266699"/>
                  </a:lnTo>
                  <a:lnTo>
                    <a:pt x="1357929" y="271779"/>
                  </a:lnTo>
                  <a:lnTo>
                    <a:pt x="1279692" y="271779"/>
                  </a:lnTo>
                  <a:lnTo>
                    <a:pt x="1278576" y="273049"/>
                  </a:lnTo>
                  <a:close/>
                </a:path>
                <a:path w="1574164" h="433069">
                  <a:moveTo>
                    <a:pt x="283424" y="266699"/>
                  </a:moveTo>
                  <a:lnTo>
                    <a:pt x="282912" y="266699"/>
                  </a:lnTo>
                  <a:lnTo>
                    <a:pt x="280308" y="264159"/>
                  </a:lnTo>
                  <a:lnTo>
                    <a:pt x="283005" y="265429"/>
                  </a:lnTo>
                  <a:lnTo>
                    <a:pt x="283424" y="266699"/>
                  </a:lnTo>
                  <a:close/>
                </a:path>
                <a:path w="1574164" h="433069">
                  <a:moveTo>
                    <a:pt x="285052" y="266699"/>
                  </a:moveTo>
                  <a:lnTo>
                    <a:pt x="283424" y="266699"/>
                  </a:lnTo>
                  <a:lnTo>
                    <a:pt x="283005" y="265429"/>
                  </a:lnTo>
                  <a:lnTo>
                    <a:pt x="280308" y="264159"/>
                  </a:lnTo>
                  <a:lnTo>
                    <a:pt x="287284" y="264159"/>
                  </a:lnTo>
                  <a:lnTo>
                    <a:pt x="285052" y="266699"/>
                  </a:lnTo>
                  <a:close/>
                </a:path>
                <a:path w="1574164" h="433069">
                  <a:moveTo>
                    <a:pt x="1248624" y="266699"/>
                  </a:moveTo>
                  <a:lnTo>
                    <a:pt x="1248112" y="266699"/>
                  </a:lnTo>
                  <a:lnTo>
                    <a:pt x="1245508" y="264159"/>
                  </a:lnTo>
                  <a:lnTo>
                    <a:pt x="1248205" y="265429"/>
                  </a:lnTo>
                  <a:lnTo>
                    <a:pt x="1248624" y="266699"/>
                  </a:lnTo>
                  <a:close/>
                </a:path>
                <a:path w="1574164" h="433069">
                  <a:moveTo>
                    <a:pt x="1250252" y="266699"/>
                  </a:moveTo>
                  <a:lnTo>
                    <a:pt x="1248624" y="266699"/>
                  </a:lnTo>
                  <a:lnTo>
                    <a:pt x="1248205" y="265429"/>
                  </a:lnTo>
                  <a:lnTo>
                    <a:pt x="1245508" y="264159"/>
                  </a:lnTo>
                  <a:lnTo>
                    <a:pt x="1252484" y="264159"/>
                  </a:lnTo>
                  <a:lnTo>
                    <a:pt x="1250252" y="266699"/>
                  </a:lnTo>
                  <a:close/>
                </a:path>
                <a:path w="1574164" h="433069">
                  <a:moveTo>
                    <a:pt x="186407" y="313689"/>
                  </a:moveTo>
                  <a:lnTo>
                    <a:pt x="122922" y="313689"/>
                  </a:lnTo>
                  <a:lnTo>
                    <a:pt x="119853" y="312419"/>
                  </a:lnTo>
                  <a:lnTo>
                    <a:pt x="116783" y="308609"/>
                  </a:lnTo>
                  <a:lnTo>
                    <a:pt x="114179" y="306069"/>
                  </a:lnTo>
                  <a:lnTo>
                    <a:pt x="112783" y="303529"/>
                  </a:lnTo>
                  <a:lnTo>
                    <a:pt x="112597" y="300989"/>
                  </a:lnTo>
                  <a:lnTo>
                    <a:pt x="112504" y="298449"/>
                  </a:lnTo>
                  <a:lnTo>
                    <a:pt x="111156" y="297179"/>
                  </a:lnTo>
                  <a:lnTo>
                    <a:pt x="108551" y="295909"/>
                  </a:lnTo>
                  <a:lnTo>
                    <a:pt x="107435" y="289559"/>
                  </a:lnTo>
                  <a:lnTo>
                    <a:pt x="105993" y="284479"/>
                  </a:lnTo>
                  <a:lnTo>
                    <a:pt x="102458" y="276859"/>
                  </a:lnTo>
                  <a:lnTo>
                    <a:pt x="101063" y="273049"/>
                  </a:lnTo>
                  <a:lnTo>
                    <a:pt x="100040" y="269239"/>
                  </a:lnTo>
                  <a:lnTo>
                    <a:pt x="99761" y="269239"/>
                  </a:lnTo>
                  <a:lnTo>
                    <a:pt x="99947" y="267969"/>
                  </a:lnTo>
                  <a:lnTo>
                    <a:pt x="101249" y="266699"/>
                  </a:lnTo>
                  <a:lnTo>
                    <a:pt x="170268" y="266699"/>
                  </a:lnTo>
                  <a:lnTo>
                    <a:pt x="170640" y="267969"/>
                  </a:lnTo>
                  <a:lnTo>
                    <a:pt x="173558" y="273886"/>
                  </a:lnTo>
                  <a:lnTo>
                    <a:pt x="175617" y="278129"/>
                  </a:lnTo>
                  <a:lnTo>
                    <a:pt x="180454" y="288289"/>
                  </a:lnTo>
                  <a:lnTo>
                    <a:pt x="181058" y="292099"/>
                  </a:lnTo>
                  <a:lnTo>
                    <a:pt x="179849" y="294639"/>
                  </a:lnTo>
                  <a:lnTo>
                    <a:pt x="181616" y="297179"/>
                  </a:lnTo>
                  <a:lnTo>
                    <a:pt x="183523" y="300989"/>
                  </a:lnTo>
                  <a:lnTo>
                    <a:pt x="185570" y="306069"/>
                  </a:lnTo>
                  <a:lnTo>
                    <a:pt x="186789" y="308966"/>
                  </a:lnTo>
                  <a:lnTo>
                    <a:pt x="186221" y="309879"/>
                  </a:lnTo>
                  <a:lnTo>
                    <a:pt x="185756" y="312419"/>
                  </a:lnTo>
                  <a:lnTo>
                    <a:pt x="186407" y="313689"/>
                  </a:lnTo>
                  <a:close/>
                </a:path>
                <a:path w="1574164" h="433069">
                  <a:moveTo>
                    <a:pt x="601411" y="268519"/>
                  </a:moveTo>
                  <a:lnTo>
                    <a:pt x="602843" y="266699"/>
                  </a:lnTo>
                  <a:lnTo>
                    <a:pt x="604890" y="267969"/>
                  </a:lnTo>
                  <a:lnTo>
                    <a:pt x="603262" y="267969"/>
                  </a:lnTo>
                  <a:lnTo>
                    <a:pt x="601411" y="268519"/>
                  </a:lnTo>
                  <a:close/>
                </a:path>
                <a:path w="1574164" h="433069">
                  <a:moveTo>
                    <a:pt x="686606" y="299009"/>
                  </a:moveTo>
                  <a:lnTo>
                    <a:pt x="684187" y="298449"/>
                  </a:lnTo>
                  <a:lnTo>
                    <a:pt x="612099" y="298449"/>
                  </a:lnTo>
                  <a:lnTo>
                    <a:pt x="611540" y="297179"/>
                  </a:lnTo>
                  <a:lnTo>
                    <a:pt x="611075" y="297179"/>
                  </a:lnTo>
                  <a:lnTo>
                    <a:pt x="609727" y="295909"/>
                  </a:lnTo>
                  <a:lnTo>
                    <a:pt x="607494" y="293369"/>
                  </a:lnTo>
                  <a:lnTo>
                    <a:pt x="607122" y="287019"/>
                  </a:lnTo>
                  <a:lnTo>
                    <a:pt x="603913" y="280669"/>
                  </a:lnTo>
                  <a:lnTo>
                    <a:pt x="597867" y="274319"/>
                  </a:lnTo>
                  <a:lnTo>
                    <a:pt x="600843" y="269239"/>
                  </a:lnTo>
                  <a:lnTo>
                    <a:pt x="601411" y="268519"/>
                  </a:lnTo>
                  <a:lnTo>
                    <a:pt x="603262" y="267969"/>
                  </a:lnTo>
                  <a:lnTo>
                    <a:pt x="604890" y="267969"/>
                  </a:lnTo>
                  <a:lnTo>
                    <a:pt x="602843" y="266699"/>
                  </a:lnTo>
                  <a:lnTo>
                    <a:pt x="675955" y="266699"/>
                  </a:lnTo>
                  <a:lnTo>
                    <a:pt x="676327" y="276859"/>
                  </a:lnTo>
                  <a:lnTo>
                    <a:pt x="676792" y="280669"/>
                  </a:lnTo>
                  <a:lnTo>
                    <a:pt x="677536" y="280669"/>
                  </a:lnTo>
                  <a:lnTo>
                    <a:pt x="678467" y="281939"/>
                  </a:lnTo>
                  <a:lnTo>
                    <a:pt x="680141" y="284479"/>
                  </a:lnTo>
                  <a:lnTo>
                    <a:pt x="682559" y="287019"/>
                  </a:lnTo>
                  <a:lnTo>
                    <a:pt x="685071" y="289559"/>
                  </a:lnTo>
                  <a:lnTo>
                    <a:pt x="684652" y="292099"/>
                  </a:lnTo>
                  <a:lnTo>
                    <a:pt x="681304" y="294639"/>
                  </a:lnTo>
                  <a:lnTo>
                    <a:pt x="684838" y="294639"/>
                  </a:lnTo>
                  <a:lnTo>
                    <a:pt x="686606" y="295909"/>
                  </a:lnTo>
                  <a:lnTo>
                    <a:pt x="686606" y="299009"/>
                  </a:lnTo>
                  <a:close/>
                </a:path>
                <a:path w="1574164" h="433069">
                  <a:moveTo>
                    <a:pt x="1151607" y="313689"/>
                  </a:moveTo>
                  <a:lnTo>
                    <a:pt x="1088122" y="313689"/>
                  </a:lnTo>
                  <a:lnTo>
                    <a:pt x="1085053" y="312419"/>
                  </a:lnTo>
                  <a:lnTo>
                    <a:pt x="1081983" y="308609"/>
                  </a:lnTo>
                  <a:lnTo>
                    <a:pt x="1079379" y="306069"/>
                  </a:lnTo>
                  <a:lnTo>
                    <a:pt x="1077983" y="303529"/>
                  </a:lnTo>
                  <a:lnTo>
                    <a:pt x="1077797" y="300989"/>
                  </a:lnTo>
                  <a:lnTo>
                    <a:pt x="1077704" y="298449"/>
                  </a:lnTo>
                  <a:lnTo>
                    <a:pt x="1076356" y="297179"/>
                  </a:lnTo>
                  <a:lnTo>
                    <a:pt x="1073751" y="295909"/>
                  </a:lnTo>
                  <a:lnTo>
                    <a:pt x="1072635" y="289559"/>
                  </a:lnTo>
                  <a:lnTo>
                    <a:pt x="1071193" y="284479"/>
                  </a:lnTo>
                  <a:lnTo>
                    <a:pt x="1067658" y="276859"/>
                  </a:lnTo>
                  <a:lnTo>
                    <a:pt x="1066263" y="273049"/>
                  </a:lnTo>
                  <a:lnTo>
                    <a:pt x="1065240" y="269239"/>
                  </a:lnTo>
                  <a:lnTo>
                    <a:pt x="1064961" y="269239"/>
                  </a:lnTo>
                  <a:lnTo>
                    <a:pt x="1065147" y="267969"/>
                  </a:lnTo>
                  <a:lnTo>
                    <a:pt x="1066449" y="266699"/>
                  </a:lnTo>
                  <a:lnTo>
                    <a:pt x="1135468" y="266699"/>
                  </a:lnTo>
                  <a:lnTo>
                    <a:pt x="1135840" y="267969"/>
                  </a:lnTo>
                  <a:lnTo>
                    <a:pt x="1138758" y="273886"/>
                  </a:lnTo>
                  <a:lnTo>
                    <a:pt x="1140817" y="278129"/>
                  </a:lnTo>
                  <a:lnTo>
                    <a:pt x="1145654" y="288289"/>
                  </a:lnTo>
                  <a:lnTo>
                    <a:pt x="1146258" y="292099"/>
                  </a:lnTo>
                  <a:lnTo>
                    <a:pt x="1145049" y="294639"/>
                  </a:lnTo>
                  <a:lnTo>
                    <a:pt x="1146816" y="297179"/>
                  </a:lnTo>
                  <a:lnTo>
                    <a:pt x="1148723" y="300989"/>
                  </a:lnTo>
                  <a:lnTo>
                    <a:pt x="1150770" y="306069"/>
                  </a:lnTo>
                  <a:lnTo>
                    <a:pt x="1151989" y="308966"/>
                  </a:lnTo>
                  <a:lnTo>
                    <a:pt x="1151421" y="309879"/>
                  </a:lnTo>
                  <a:lnTo>
                    <a:pt x="1150956" y="312419"/>
                  </a:lnTo>
                  <a:lnTo>
                    <a:pt x="1151607" y="313689"/>
                  </a:lnTo>
                  <a:close/>
                </a:path>
                <a:path w="1574164" h="433069">
                  <a:moveTo>
                    <a:pt x="497155" y="276859"/>
                  </a:moveTo>
                  <a:lnTo>
                    <a:pt x="432717" y="276859"/>
                  </a:lnTo>
                  <a:lnTo>
                    <a:pt x="428997" y="271779"/>
                  </a:lnTo>
                  <a:lnTo>
                    <a:pt x="429880" y="270509"/>
                  </a:lnTo>
                  <a:lnTo>
                    <a:pt x="433508" y="269239"/>
                  </a:lnTo>
                  <a:lnTo>
                    <a:pt x="434717" y="271779"/>
                  </a:lnTo>
                  <a:lnTo>
                    <a:pt x="434020" y="273049"/>
                  </a:lnTo>
                  <a:lnTo>
                    <a:pt x="431415" y="274319"/>
                  </a:lnTo>
                  <a:lnTo>
                    <a:pt x="497271" y="274319"/>
                  </a:lnTo>
                  <a:lnTo>
                    <a:pt x="496899" y="275589"/>
                  </a:lnTo>
                  <a:lnTo>
                    <a:pt x="497155" y="276859"/>
                  </a:lnTo>
                  <a:close/>
                </a:path>
                <a:path w="1574164" h="433069">
                  <a:moveTo>
                    <a:pt x="497271" y="274319"/>
                  </a:moveTo>
                  <a:lnTo>
                    <a:pt x="431415" y="274319"/>
                  </a:lnTo>
                  <a:lnTo>
                    <a:pt x="434020" y="273049"/>
                  </a:lnTo>
                  <a:lnTo>
                    <a:pt x="434717" y="271779"/>
                  </a:lnTo>
                  <a:lnTo>
                    <a:pt x="433508" y="269239"/>
                  </a:lnTo>
                  <a:lnTo>
                    <a:pt x="499504" y="269239"/>
                  </a:lnTo>
                  <a:lnTo>
                    <a:pt x="498388" y="271779"/>
                  </a:lnTo>
                  <a:lnTo>
                    <a:pt x="497644" y="273049"/>
                  </a:lnTo>
                  <a:lnTo>
                    <a:pt x="497271" y="274319"/>
                  </a:lnTo>
                  <a:close/>
                </a:path>
                <a:path w="1574164" h="433069">
                  <a:moveTo>
                    <a:pt x="1462355" y="276859"/>
                  </a:moveTo>
                  <a:lnTo>
                    <a:pt x="1397917" y="276859"/>
                  </a:lnTo>
                  <a:lnTo>
                    <a:pt x="1394197" y="271779"/>
                  </a:lnTo>
                  <a:lnTo>
                    <a:pt x="1395080" y="270509"/>
                  </a:lnTo>
                  <a:lnTo>
                    <a:pt x="1398708" y="269239"/>
                  </a:lnTo>
                  <a:lnTo>
                    <a:pt x="1399917" y="271779"/>
                  </a:lnTo>
                  <a:lnTo>
                    <a:pt x="1399219" y="273049"/>
                  </a:lnTo>
                  <a:lnTo>
                    <a:pt x="1396615" y="274319"/>
                  </a:lnTo>
                  <a:lnTo>
                    <a:pt x="1462472" y="274319"/>
                  </a:lnTo>
                  <a:lnTo>
                    <a:pt x="1462099" y="275589"/>
                  </a:lnTo>
                  <a:lnTo>
                    <a:pt x="1462355" y="276859"/>
                  </a:lnTo>
                  <a:close/>
                </a:path>
                <a:path w="1574164" h="433069">
                  <a:moveTo>
                    <a:pt x="1462472" y="274319"/>
                  </a:moveTo>
                  <a:lnTo>
                    <a:pt x="1396615" y="274319"/>
                  </a:lnTo>
                  <a:lnTo>
                    <a:pt x="1399219" y="273049"/>
                  </a:lnTo>
                  <a:lnTo>
                    <a:pt x="1399917" y="271779"/>
                  </a:lnTo>
                  <a:lnTo>
                    <a:pt x="1398708" y="269239"/>
                  </a:lnTo>
                  <a:lnTo>
                    <a:pt x="1464704" y="269239"/>
                  </a:lnTo>
                  <a:lnTo>
                    <a:pt x="1463588" y="271779"/>
                  </a:lnTo>
                  <a:lnTo>
                    <a:pt x="1462844" y="273049"/>
                  </a:lnTo>
                  <a:lnTo>
                    <a:pt x="1462472" y="274319"/>
                  </a:lnTo>
                  <a:close/>
                </a:path>
                <a:path w="1574164" h="433069">
                  <a:moveTo>
                    <a:pt x="279378" y="274319"/>
                  </a:moveTo>
                  <a:lnTo>
                    <a:pt x="275564" y="271779"/>
                  </a:lnTo>
                  <a:lnTo>
                    <a:pt x="279192" y="273049"/>
                  </a:lnTo>
                  <a:lnTo>
                    <a:pt x="280203" y="273886"/>
                  </a:lnTo>
                  <a:lnTo>
                    <a:pt x="279378" y="274319"/>
                  </a:lnTo>
                  <a:close/>
                </a:path>
                <a:path w="1574164" h="433069">
                  <a:moveTo>
                    <a:pt x="280203" y="273886"/>
                  </a:moveTo>
                  <a:lnTo>
                    <a:pt x="279192" y="273049"/>
                  </a:lnTo>
                  <a:lnTo>
                    <a:pt x="275564" y="271779"/>
                  </a:lnTo>
                  <a:lnTo>
                    <a:pt x="282308" y="271779"/>
                  </a:lnTo>
                  <a:lnTo>
                    <a:pt x="281796" y="273049"/>
                  </a:lnTo>
                  <a:lnTo>
                    <a:pt x="280203" y="273886"/>
                  </a:lnTo>
                  <a:close/>
                </a:path>
                <a:path w="1574164" h="433069">
                  <a:moveTo>
                    <a:pt x="343522" y="317481"/>
                  </a:moveTo>
                  <a:lnTo>
                    <a:pt x="340955" y="316229"/>
                  </a:lnTo>
                  <a:lnTo>
                    <a:pt x="337793" y="314959"/>
                  </a:lnTo>
                  <a:lnTo>
                    <a:pt x="332770" y="311149"/>
                  </a:lnTo>
                  <a:lnTo>
                    <a:pt x="333607" y="307339"/>
                  </a:lnTo>
                  <a:lnTo>
                    <a:pt x="333235" y="304799"/>
                  </a:lnTo>
                  <a:lnTo>
                    <a:pt x="330056" y="302231"/>
                  </a:lnTo>
                  <a:lnTo>
                    <a:pt x="328631" y="299719"/>
                  </a:lnTo>
                  <a:lnTo>
                    <a:pt x="327328" y="297179"/>
                  </a:lnTo>
                  <a:lnTo>
                    <a:pt x="326119" y="294639"/>
                  </a:lnTo>
                  <a:lnTo>
                    <a:pt x="322864" y="293369"/>
                  </a:lnTo>
                  <a:lnTo>
                    <a:pt x="317562" y="292099"/>
                  </a:lnTo>
                  <a:lnTo>
                    <a:pt x="320166" y="287019"/>
                  </a:lnTo>
                  <a:lnTo>
                    <a:pt x="320910" y="284479"/>
                  </a:lnTo>
                  <a:lnTo>
                    <a:pt x="318678" y="284479"/>
                  </a:lnTo>
                  <a:lnTo>
                    <a:pt x="317236" y="283209"/>
                  </a:lnTo>
                  <a:lnTo>
                    <a:pt x="315469" y="280669"/>
                  </a:lnTo>
                  <a:lnTo>
                    <a:pt x="313887" y="278129"/>
                  </a:lnTo>
                  <a:lnTo>
                    <a:pt x="313422" y="275589"/>
                  </a:lnTo>
                  <a:lnTo>
                    <a:pt x="314724" y="273049"/>
                  </a:lnTo>
                  <a:lnTo>
                    <a:pt x="314492" y="271779"/>
                  </a:lnTo>
                  <a:lnTo>
                    <a:pt x="392729" y="271779"/>
                  </a:lnTo>
                  <a:lnTo>
                    <a:pt x="392859" y="273049"/>
                  </a:lnTo>
                  <a:lnTo>
                    <a:pt x="394441" y="278129"/>
                  </a:lnTo>
                  <a:lnTo>
                    <a:pt x="399463" y="281939"/>
                  </a:lnTo>
                  <a:lnTo>
                    <a:pt x="400719" y="284479"/>
                  </a:lnTo>
                  <a:lnTo>
                    <a:pt x="400719" y="287019"/>
                  </a:lnTo>
                  <a:lnTo>
                    <a:pt x="401556" y="290829"/>
                  </a:lnTo>
                  <a:lnTo>
                    <a:pt x="403138" y="293369"/>
                  </a:lnTo>
                  <a:lnTo>
                    <a:pt x="407789" y="297179"/>
                  </a:lnTo>
                  <a:lnTo>
                    <a:pt x="408486" y="298449"/>
                  </a:lnTo>
                  <a:lnTo>
                    <a:pt x="407556" y="300989"/>
                  </a:lnTo>
                  <a:lnTo>
                    <a:pt x="414114" y="300989"/>
                  </a:lnTo>
                  <a:lnTo>
                    <a:pt x="416297" y="302231"/>
                  </a:lnTo>
                  <a:lnTo>
                    <a:pt x="414160" y="306069"/>
                  </a:lnTo>
                  <a:lnTo>
                    <a:pt x="414811" y="308609"/>
                  </a:lnTo>
                  <a:lnTo>
                    <a:pt x="415835" y="309879"/>
                  </a:lnTo>
                  <a:lnTo>
                    <a:pt x="413184" y="309879"/>
                  </a:lnTo>
                  <a:lnTo>
                    <a:pt x="413630" y="313689"/>
                  </a:lnTo>
                  <a:lnTo>
                    <a:pt x="345188" y="313689"/>
                  </a:lnTo>
                  <a:lnTo>
                    <a:pt x="343522" y="317481"/>
                  </a:lnTo>
                  <a:close/>
                </a:path>
                <a:path w="1574164" h="433069">
                  <a:moveTo>
                    <a:pt x="1244578" y="274319"/>
                  </a:moveTo>
                  <a:lnTo>
                    <a:pt x="1240764" y="271779"/>
                  </a:lnTo>
                  <a:lnTo>
                    <a:pt x="1244392" y="273049"/>
                  </a:lnTo>
                  <a:lnTo>
                    <a:pt x="1245403" y="273886"/>
                  </a:lnTo>
                  <a:lnTo>
                    <a:pt x="1244578" y="274319"/>
                  </a:lnTo>
                  <a:close/>
                </a:path>
                <a:path w="1574164" h="433069">
                  <a:moveTo>
                    <a:pt x="1245403" y="273886"/>
                  </a:moveTo>
                  <a:lnTo>
                    <a:pt x="1244392" y="273049"/>
                  </a:lnTo>
                  <a:lnTo>
                    <a:pt x="1240764" y="271779"/>
                  </a:lnTo>
                  <a:lnTo>
                    <a:pt x="1247508" y="271779"/>
                  </a:lnTo>
                  <a:lnTo>
                    <a:pt x="1246996" y="273049"/>
                  </a:lnTo>
                  <a:lnTo>
                    <a:pt x="1245403" y="273886"/>
                  </a:lnTo>
                  <a:close/>
                </a:path>
                <a:path w="1574164" h="433069">
                  <a:moveTo>
                    <a:pt x="1308722" y="317481"/>
                  </a:moveTo>
                  <a:lnTo>
                    <a:pt x="1306155" y="316229"/>
                  </a:lnTo>
                  <a:lnTo>
                    <a:pt x="1302993" y="314959"/>
                  </a:lnTo>
                  <a:lnTo>
                    <a:pt x="1297970" y="311149"/>
                  </a:lnTo>
                  <a:lnTo>
                    <a:pt x="1298807" y="307339"/>
                  </a:lnTo>
                  <a:lnTo>
                    <a:pt x="1298435" y="304799"/>
                  </a:lnTo>
                  <a:lnTo>
                    <a:pt x="1295256" y="302231"/>
                  </a:lnTo>
                  <a:lnTo>
                    <a:pt x="1293831" y="299719"/>
                  </a:lnTo>
                  <a:lnTo>
                    <a:pt x="1292528" y="297179"/>
                  </a:lnTo>
                  <a:lnTo>
                    <a:pt x="1291319" y="294639"/>
                  </a:lnTo>
                  <a:lnTo>
                    <a:pt x="1288063" y="293369"/>
                  </a:lnTo>
                  <a:lnTo>
                    <a:pt x="1282761" y="292099"/>
                  </a:lnTo>
                  <a:lnTo>
                    <a:pt x="1285366" y="287019"/>
                  </a:lnTo>
                  <a:lnTo>
                    <a:pt x="1286110" y="284479"/>
                  </a:lnTo>
                  <a:lnTo>
                    <a:pt x="1283878" y="284479"/>
                  </a:lnTo>
                  <a:lnTo>
                    <a:pt x="1282436" y="283209"/>
                  </a:lnTo>
                  <a:lnTo>
                    <a:pt x="1280669" y="280669"/>
                  </a:lnTo>
                  <a:lnTo>
                    <a:pt x="1279087" y="278129"/>
                  </a:lnTo>
                  <a:lnTo>
                    <a:pt x="1278622" y="275589"/>
                  </a:lnTo>
                  <a:lnTo>
                    <a:pt x="1279924" y="273049"/>
                  </a:lnTo>
                  <a:lnTo>
                    <a:pt x="1279692" y="271779"/>
                  </a:lnTo>
                  <a:lnTo>
                    <a:pt x="1357929" y="271779"/>
                  </a:lnTo>
                  <a:lnTo>
                    <a:pt x="1358059" y="273049"/>
                  </a:lnTo>
                  <a:lnTo>
                    <a:pt x="1359641" y="278129"/>
                  </a:lnTo>
                  <a:lnTo>
                    <a:pt x="1364664" y="281939"/>
                  </a:lnTo>
                  <a:lnTo>
                    <a:pt x="1365919" y="284479"/>
                  </a:lnTo>
                  <a:lnTo>
                    <a:pt x="1365919" y="287019"/>
                  </a:lnTo>
                  <a:lnTo>
                    <a:pt x="1366756" y="290829"/>
                  </a:lnTo>
                  <a:lnTo>
                    <a:pt x="1368338" y="293369"/>
                  </a:lnTo>
                  <a:lnTo>
                    <a:pt x="1372989" y="297179"/>
                  </a:lnTo>
                  <a:lnTo>
                    <a:pt x="1373686" y="298449"/>
                  </a:lnTo>
                  <a:lnTo>
                    <a:pt x="1372756" y="300989"/>
                  </a:lnTo>
                  <a:lnTo>
                    <a:pt x="1379314" y="300989"/>
                  </a:lnTo>
                  <a:lnTo>
                    <a:pt x="1381497" y="302231"/>
                  </a:lnTo>
                  <a:lnTo>
                    <a:pt x="1379360" y="306069"/>
                  </a:lnTo>
                  <a:lnTo>
                    <a:pt x="1380011" y="308609"/>
                  </a:lnTo>
                  <a:lnTo>
                    <a:pt x="1381035" y="309879"/>
                  </a:lnTo>
                  <a:lnTo>
                    <a:pt x="1378384" y="309879"/>
                  </a:lnTo>
                  <a:lnTo>
                    <a:pt x="1378830" y="313689"/>
                  </a:lnTo>
                  <a:lnTo>
                    <a:pt x="1310388" y="313689"/>
                  </a:lnTo>
                  <a:lnTo>
                    <a:pt x="1308722" y="317481"/>
                  </a:lnTo>
                  <a:close/>
                </a:path>
                <a:path w="1574164" h="433069">
                  <a:moveTo>
                    <a:pt x="280727" y="274319"/>
                  </a:moveTo>
                  <a:lnTo>
                    <a:pt x="279378" y="274319"/>
                  </a:lnTo>
                  <a:lnTo>
                    <a:pt x="280203" y="273886"/>
                  </a:lnTo>
                  <a:lnTo>
                    <a:pt x="280727" y="274319"/>
                  </a:lnTo>
                  <a:close/>
                </a:path>
                <a:path w="1574164" h="433069">
                  <a:moveTo>
                    <a:pt x="1245927" y="274319"/>
                  </a:moveTo>
                  <a:lnTo>
                    <a:pt x="1244578" y="274319"/>
                  </a:lnTo>
                  <a:lnTo>
                    <a:pt x="1245403" y="273886"/>
                  </a:lnTo>
                  <a:lnTo>
                    <a:pt x="1245927" y="274319"/>
                  </a:lnTo>
                  <a:close/>
                </a:path>
                <a:path w="1574164" h="433069">
                  <a:moveTo>
                    <a:pt x="483598" y="316229"/>
                  </a:moveTo>
                  <a:lnTo>
                    <a:pt x="415230" y="316229"/>
                  </a:lnTo>
                  <a:lnTo>
                    <a:pt x="419695" y="313689"/>
                  </a:lnTo>
                  <a:lnTo>
                    <a:pt x="420811" y="309879"/>
                  </a:lnTo>
                  <a:lnTo>
                    <a:pt x="420811" y="304799"/>
                  </a:lnTo>
                  <a:lnTo>
                    <a:pt x="416297" y="302231"/>
                  </a:lnTo>
                  <a:lnTo>
                    <a:pt x="417695" y="299719"/>
                  </a:lnTo>
                  <a:lnTo>
                    <a:pt x="419276" y="295909"/>
                  </a:lnTo>
                  <a:lnTo>
                    <a:pt x="420671" y="294639"/>
                  </a:lnTo>
                  <a:lnTo>
                    <a:pt x="422160" y="292099"/>
                  </a:lnTo>
                  <a:lnTo>
                    <a:pt x="423369" y="289559"/>
                  </a:lnTo>
                  <a:lnTo>
                    <a:pt x="424299" y="287019"/>
                  </a:lnTo>
                  <a:lnTo>
                    <a:pt x="425322" y="285749"/>
                  </a:lnTo>
                  <a:lnTo>
                    <a:pt x="425834" y="280669"/>
                  </a:lnTo>
                  <a:lnTo>
                    <a:pt x="425834" y="274319"/>
                  </a:lnTo>
                  <a:lnTo>
                    <a:pt x="431043" y="276859"/>
                  </a:lnTo>
                  <a:lnTo>
                    <a:pt x="497155" y="276859"/>
                  </a:lnTo>
                  <a:lnTo>
                    <a:pt x="497411" y="278129"/>
                  </a:lnTo>
                  <a:lnTo>
                    <a:pt x="498806" y="281939"/>
                  </a:lnTo>
                  <a:lnTo>
                    <a:pt x="493690" y="289559"/>
                  </a:lnTo>
                  <a:lnTo>
                    <a:pt x="489737" y="295909"/>
                  </a:lnTo>
                  <a:lnTo>
                    <a:pt x="484249" y="300989"/>
                  </a:lnTo>
                  <a:lnTo>
                    <a:pt x="483133" y="307339"/>
                  </a:lnTo>
                  <a:lnTo>
                    <a:pt x="483598" y="316229"/>
                  </a:lnTo>
                  <a:close/>
                </a:path>
                <a:path w="1574164" h="433069">
                  <a:moveTo>
                    <a:pt x="1448798" y="316229"/>
                  </a:moveTo>
                  <a:lnTo>
                    <a:pt x="1380430" y="316229"/>
                  </a:lnTo>
                  <a:lnTo>
                    <a:pt x="1384895" y="313689"/>
                  </a:lnTo>
                  <a:lnTo>
                    <a:pt x="1386011" y="309879"/>
                  </a:lnTo>
                  <a:lnTo>
                    <a:pt x="1386011" y="304799"/>
                  </a:lnTo>
                  <a:lnTo>
                    <a:pt x="1381497" y="302231"/>
                  </a:lnTo>
                  <a:lnTo>
                    <a:pt x="1382895" y="299719"/>
                  </a:lnTo>
                  <a:lnTo>
                    <a:pt x="1384476" y="295909"/>
                  </a:lnTo>
                  <a:lnTo>
                    <a:pt x="1385872" y="294639"/>
                  </a:lnTo>
                  <a:lnTo>
                    <a:pt x="1387360" y="292099"/>
                  </a:lnTo>
                  <a:lnTo>
                    <a:pt x="1388569" y="289559"/>
                  </a:lnTo>
                  <a:lnTo>
                    <a:pt x="1389499" y="287019"/>
                  </a:lnTo>
                  <a:lnTo>
                    <a:pt x="1390522" y="285749"/>
                  </a:lnTo>
                  <a:lnTo>
                    <a:pt x="1391034" y="280669"/>
                  </a:lnTo>
                  <a:lnTo>
                    <a:pt x="1391034" y="274319"/>
                  </a:lnTo>
                  <a:lnTo>
                    <a:pt x="1396243" y="276859"/>
                  </a:lnTo>
                  <a:lnTo>
                    <a:pt x="1462355" y="276859"/>
                  </a:lnTo>
                  <a:lnTo>
                    <a:pt x="1462611" y="278129"/>
                  </a:lnTo>
                  <a:lnTo>
                    <a:pt x="1464006" y="281939"/>
                  </a:lnTo>
                  <a:lnTo>
                    <a:pt x="1458890" y="289559"/>
                  </a:lnTo>
                  <a:lnTo>
                    <a:pt x="1454937" y="295909"/>
                  </a:lnTo>
                  <a:lnTo>
                    <a:pt x="1449449" y="300989"/>
                  </a:lnTo>
                  <a:lnTo>
                    <a:pt x="1448333" y="307339"/>
                  </a:lnTo>
                  <a:lnTo>
                    <a:pt x="1448798" y="316229"/>
                  </a:lnTo>
                  <a:close/>
                </a:path>
                <a:path w="1574164" h="433069">
                  <a:moveTo>
                    <a:pt x="267937" y="293369"/>
                  </a:moveTo>
                  <a:lnTo>
                    <a:pt x="266867" y="292099"/>
                  </a:lnTo>
                  <a:lnTo>
                    <a:pt x="265379" y="290829"/>
                  </a:lnTo>
                  <a:lnTo>
                    <a:pt x="263983" y="288289"/>
                  </a:lnTo>
                  <a:lnTo>
                    <a:pt x="265751" y="287019"/>
                  </a:lnTo>
                  <a:lnTo>
                    <a:pt x="270681" y="284479"/>
                  </a:lnTo>
                  <a:lnTo>
                    <a:pt x="270681" y="290553"/>
                  </a:lnTo>
                  <a:lnTo>
                    <a:pt x="270216" y="290829"/>
                  </a:lnTo>
                  <a:lnTo>
                    <a:pt x="269332" y="292099"/>
                  </a:lnTo>
                  <a:lnTo>
                    <a:pt x="268588" y="292099"/>
                  </a:lnTo>
                  <a:lnTo>
                    <a:pt x="267937" y="293369"/>
                  </a:lnTo>
                  <a:close/>
                </a:path>
                <a:path w="1574164" h="433069">
                  <a:moveTo>
                    <a:pt x="270681" y="290553"/>
                  </a:moveTo>
                  <a:lnTo>
                    <a:pt x="270681" y="284479"/>
                  </a:lnTo>
                  <a:lnTo>
                    <a:pt x="276634" y="284479"/>
                  </a:lnTo>
                  <a:lnTo>
                    <a:pt x="274773" y="287019"/>
                  </a:lnTo>
                  <a:lnTo>
                    <a:pt x="272355" y="289559"/>
                  </a:lnTo>
                  <a:lnTo>
                    <a:pt x="270681" y="290553"/>
                  </a:lnTo>
                  <a:close/>
                </a:path>
                <a:path w="1574164" h="433069">
                  <a:moveTo>
                    <a:pt x="1233137" y="293369"/>
                  </a:moveTo>
                  <a:lnTo>
                    <a:pt x="1232067" y="292099"/>
                  </a:lnTo>
                  <a:lnTo>
                    <a:pt x="1230579" y="290829"/>
                  </a:lnTo>
                  <a:lnTo>
                    <a:pt x="1229183" y="288289"/>
                  </a:lnTo>
                  <a:lnTo>
                    <a:pt x="1230951" y="287019"/>
                  </a:lnTo>
                  <a:lnTo>
                    <a:pt x="1235881" y="284479"/>
                  </a:lnTo>
                  <a:lnTo>
                    <a:pt x="1235881" y="290553"/>
                  </a:lnTo>
                  <a:lnTo>
                    <a:pt x="1235416" y="290829"/>
                  </a:lnTo>
                  <a:lnTo>
                    <a:pt x="1234532" y="292099"/>
                  </a:lnTo>
                  <a:lnTo>
                    <a:pt x="1233788" y="292099"/>
                  </a:lnTo>
                  <a:lnTo>
                    <a:pt x="1233137" y="293369"/>
                  </a:lnTo>
                  <a:close/>
                </a:path>
                <a:path w="1574164" h="433069">
                  <a:moveTo>
                    <a:pt x="1235881" y="290553"/>
                  </a:moveTo>
                  <a:lnTo>
                    <a:pt x="1235881" y="284479"/>
                  </a:lnTo>
                  <a:lnTo>
                    <a:pt x="1241834" y="284479"/>
                  </a:lnTo>
                  <a:lnTo>
                    <a:pt x="1239973" y="287019"/>
                  </a:lnTo>
                  <a:lnTo>
                    <a:pt x="1237555" y="289559"/>
                  </a:lnTo>
                  <a:lnTo>
                    <a:pt x="1235881" y="290553"/>
                  </a:lnTo>
                  <a:close/>
                </a:path>
                <a:path w="1574164" h="433069">
                  <a:moveTo>
                    <a:pt x="270324" y="294639"/>
                  </a:moveTo>
                  <a:lnTo>
                    <a:pt x="198173" y="294639"/>
                  </a:lnTo>
                  <a:lnTo>
                    <a:pt x="197429" y="292099"/>
                  </a:lnTo>
                  <a:lnTo>
                    <a:pt x="196778" y="289559"/>
                  </a:lnTo>
                  <a:lnTo>
                    <a:pt x="198220" y="288289"/>
                  </a:lnTo>
                  <a:lnTo>
                    <a:pt x="201755" y="289559"/>
                  </a:lnTo>
                  <a:lnTo>
                    <a:pt x="264681" y="289559"/>
                  </a:lnTo>
                  <a:lnTo>
                    <a:pt x="265379" y="290829"/>
                  </a:lnTo>
                  <a:lnTo>
                    <a:pt x="266867" y="292099"/>
                  </a:lnTo>
                  <a:lnTo>
                    <a:pt x="267937" y="293369"/>
                  </a:lnTo>
                  <a:lnTo>
                    <a:pt x="270681" y="293369"/>
                  </a:lnTo>
                  <a:lnTo>
                    <a:pt x="270324" y="294639"/>
                  </a:lnTo>
                  <a:close/>
                </a:path>
                <a:path w="1574164" h="433069">
                  <a:moveTo>
                    <a:pt x="1235524" y="294639"/>
                  </a:moveTo>
                  <a:lnTo>
                    <a:pt x="1163373" y="294639"/>
                  </a:lnTo>
                  <a:lnTo>
                    <a:pt x="1162629" y="292099"/>
                  </a:lnTo>
                  <a:lnTo>
                    <a:pt x="1161978" y="289559"/>
                  </a:lnTo>
                  <a:lnTo>
                    <a:pt x="1163420" y="288289"/>
                  </a:lnTo>
                  <a:lnTo>
                    <a:pt x="1166955" y="289559"/>
                  </a:lnTo>
                  <a:lnTo>
                    <a:pt x="1229881" y="289559"/>
                  </a:lnTo>
                  <a:lnTo>
                    <a:pt x="1230579" y="290829"/>
                  </a:lnTo>
                  <a:lnTo>
                    <a:pt x="1232067" y="292099"/>
                  </a:lnTo>
                  <a:lnTo>
                    <a:pt x="1233137" y="293369"/>
                  </a:lnTo>
                  <a:lnTo>
                    <a:pt x="1235881" y="293369"/>
                  </a:lnTo>
                  <a:lnTo>
                    <a:pt x="1235524" y="294639"/>
                  </a:lnTo>
                  <a:close/>
                </a:path>
                <a:path w="1574164" h="433069">
                  <a:moveTo>
                    <a:pt x="1235881" y="293369"/>
                  </a:moveTo>
                  <a:lnTo>
                    <a:pt x="1233137" y="293369"/>
                  </a:lnTo>
                  <a:lnTo>
                    <a:pt x="1233788" y="292099"/>
                  </a:lnTo>
                  <a:lnTo>
                    <a:pt x="1234532" y="292099"/>
                  </a:lnTo>
                  <a:lnTo>
                    <a:pt x="1235416" y="290829"/>
                  </a:lnTo>
                  <a:lnTo>
                    <a:pt x="1235881" y="290553"/>
                  </a:lnTo>
                  <a:lnTo>
                    <a:pt x="1235881" y="293369"/>
                  </a:lnTo>
                  <a:close/>
                </a:path>
                <a:path w="1574164" h="433069">
                  <a:moveTo>
                    <a:pt x="270681" y="293369"/>
                  </a:moveTo>
                  <a:lnTo>
                    <a:pt x="267937" y="293369"/>
                  </a:lnTo>
                  <a:lnTo>
                    <a:pt x="268588" y="292099"/>
                  </a:lnTo>
                  <a:lnTo>
                    <a:pt x="269332" y="292099"/>
                  </a:lnTo>
                  <a:lnTo>
                    <a:pt x="270216" y="290829"/>
                  </a:lnTo>
                  <a:lnTo>
                    <a:pt x="270681" y="290553"/>
                  </a:lnTo>
                  <a:lnTo>
                    <a:pt x="270681" y="293369"/>
                  </a:lnTo>
                  <a:close/>
                </a:path>
                <a:path w="1574164" h="433069">
                  <a:moveTo>
                    <a:pt x="175245" y="425449"/>
                  </a:moveTo>
                  <a:lnTo>
                    <a:pt x="169850" y="420369"/>
                  </a:lnTo>
                  <a:lnTo>
                    <a:pt x="166036" y="417829"/>
                  </a:lnTo>
                  <a:lnTo>
                    <a:pt x="163803" y="415289"/>
                  </a:lnTo>
                  <a:lnTo>
                    <a:pt x="161664" y="412749"/>
                  </a:lnTo>
                  <a:lnTo>
                    <a:pt x="158315" y="410209"/>
                  </a:lnTo>
                  <a:lnTo>
                    <a:pt x="153758" y="407669"/>
                  </a:lnTo>
                  <a:lnTo>
                    <a:pt x="151990" y="402589"/>
                  </a:lnTo>
                  <a:lnTo>
                    <a:pt x="150688" y="397509"/>
                  </a:lnTo>
                  <a:lnTo>
                    <a:pt x="149014" y="391159"/>
                  </a:lnTo>
                  <a:lnTo>
                    <a:pt x="144967" y="384809"/>
                  </a:lnTo>
                  <a:lnTo>
                    <a:pt x="145153" y="380999"/>
                  </a:lnTo>
                  <a:lnTo>
                    <a:pt x="145273" y="375976"/>
                  </a:lnTo>
                  <a:lnTo>
                    <a:pt x="145060" y="372109"/>
                  </a:lnTo>
                  <a:lnTo>
                    <a:pt x="144130" y="369569"/>
                  </a:lnTo>
                  <a:lnTo>
                    <a:pt x="143200" y="365759"/>
                  </a:lnTo>
                  <a:lnTo>
                    <a:pt x="140270" y="361949"/>
                  </a:lnTo>
                  <a:lnTo>
                    <a:pt x="135340" y="358139"/>
                  </a:lnTo>
                  <a:lnTo>
                    <a:pt x="134081" y="352831"/>
                  </a:lnTo>
                  <a:lnTo>
                    <a:pt x="133294" y="349249"/>
                  </a:lnTo>
                  <a:lnTo>
                    <a:pt x="132364" y="344169"/>
                  </a:lnTo>
                  <a:lnTo>
                    <a:pt x="128875" y="341629"/>
                  </a:lnTo>
                  <a:lnTo>
                    <a:pt x="122364" y="339089"/>
                  </a:lnTo>
                  <a:lnTo>
                    <a:pt x="125341" y="332739"/>
                  </a:lnTo>
                  <a:lnTo>
                    <a:pt x="126782" y="330199"/>
                  </a:lnTo>
                  <a:lnTo>
                    <a:pt x="126596" y="328929"/>
                  </a:lnTo>
                  <a:lnTo>
                    <a:pt x="126085" y="327659"/>
                  </a:lnTo>
                  <a:lnTo>
                    <a:pt x="125155" y="326389"/>
                  </a:lnTo>
                  <a:lnTo>
                    <a:pt x="124317" y="325119"/>
                  </a:lnTo>
                  <a:lnTo>
                    <a:pt x="123434" y="322579"/>
                  </a:lnTo>
                  <a:lnTo>
                    <a:pt x="122504" y="318769"/>
                  </a:lnTo>
                  <a:lnTo>
                    <a:pt x="121573" y="316229"/>
                  </a:lnTo>
                  <a:lnTo>
                    <a:pt x="122736" y="313689"/>
                  </a:lnTo>
                  <a:lnTo>
                    <a:pt x="187988" y="313689"/>
                  </a:lnTo>
                  <a:lnTo>
                    <a:pt x="187709" y="311149"/>
                  </a:lnTo>
                  <a:lnTo>
                    <a:pt x="186789" y="308966"/>
                  </a:lnTo>
                  <a:lnTo>
                    <a:pt x="189383" y="304799"/>
                  </a:lnTo>
                  <a:lnTo>
                    <a:pt x="190825" y="299719"/>
                  </a:lnTo>
                  <a:lnTo>
                    <a:pt x="192127" y="293369"/>
                  </a:lnTo>
                  <a:lnTo>
                    <a:pt x="196406" y="294639"/>
                  </a:lnTo>
                  <a:lnTo>
                    <a:pt x="270324" y="294639"/>
                  </a:lnTo>
                  <a:lnTo>
                    <a:pt x="269611" y="297179"/>
                  </a:lnTo>
                  <a:lnTo>
                    <a:pt x="267472" y="298449"/>
                  </a:lnTo>
                  <a:lnTo>
                    <a:pt x="265425" y="298449"/>
                  </a:lnTo>
                  <a:lnTo>
                    <a:pt x="265332" y="300989"/>
                  </a:lnTo>
                  <a:lnTo>
                    <a:pt x="266820" y="306069"/>
                  </a:lnTo>
                  <a:lnTo>
                    <a:pt x="261146" y="306069"/>
                  </a:lnTo>
                  <a:lnTo>
                    <a:pt x="258216" y="307339"/>
                  </a:lnTo>
                  <a:lnTo>
                    <a:pt x="258278" y="308609"/>
                  </a:lnTo>
                  <a:lnTo>
                    <a:pt x="251286" y="308609"/>
                  </a:lnTo>
                  <a:lnTo>
                    <a:pt x="254637" y="312925"/>
                  </a:lnTo>
                  <a:lnTo>
                    <a:pt x="251193" y="313689"/>
                  </a:lnTo>
                  <a:lnTo>
                    <a:pt x="250217" y="314959"/>
                  </a:lnTo>
                  <a:lnTo>
                    <a:pt x="253937" y="316229"/>
                  </a:lnTo>
                  <a:lnTo>
                    <a:pt x="252263" y="320039"/>
                  </a:lnTo>
                  <a:lnTo>
                    <a:pt x="250542" y="323849"/>
                  </a:lnTo>
                  <a:lnTo>
                    <a:pt x="249659" y="325119"/>
                  </a:lnTo>
                  <a:lnTo>
                    <a:pt x="246636" y="325119"/>
                  </a:lnTo>
                  <a:lnTo>
                    <a:pt x="240962" y="326389"/>
                  </a:lnTo>
                  <a:lnTo>
                    <a:pt x="239752" y="326389"/>
                  </a:lnTo>
                  <a:lnTo>
                    <a:pt x="240124" y="327659"/>
                  </a:lnTo>
                  <a:lnTo>
                    <a:pt x="244217" y="330199"/>
                  </a:lnTo>
                  <a:lnTo>
                    <a:pt x="247194" y="330199"/>
                  </a:lnTo>
                  <a:lnTo>
                    <a:pt x="245931" y="336549"/>
                  </a:lnTo>
                  <a:lnTo>
                    <a:pt x="241334" y="336549"/>
                  </a:lnTo>
                  <a:lnTo>
                    <a:pt x="239334" y="337819"/>
                  </a:lnTo>
                  <a:lnTo>
                    <a:pt x="233846" y="337819"/>
                  </a:lnTo>
                  <a:lnTo>
                    <a:pt x="237752" y="342899"/>
                  </a:lnTo>
                  <a:lnTo>
                    <a:pt x="240124" y="342899"/>
                  </a:lnTo>
                  <a:lnTo>
                    <a:pt x="238450" y="347979"/>
                  </a:lnTo>
                  <a:lnTo>
                    <a:pt x="237194" y="349249"/>
                  </a:lnTo>
                  <a:lnTo>
                    <a:pt x="227707" y="349249"/>
                  </a:lnTo>
                  <a:lnTo>
                    <a:pt x="230032" y="353059"/>
                  </a:lnTo>
                  <a:lnTo>
                    <a:pt x="231693" y="354166"/>
                  </a:lnTo>
                  <a:lnTo>
                    <a:pt x="231381" y="354329"/>
                  </a:lnTo>
                  <a:lnTo>
                    <a:pt x="232962" y="358139"/>
                  </a:lnTo>
                  <a:lnTo>
                    <a:pt x="234711" y="360679"/>
                  </a:lnTo>
                  <a:lnTo>
                    <a:pt x="225893" y="360679"/>
                  </a:lnTo>
                  <a:lnTo>
                    <a:pt x="229799" y="363219"/>
                  </a:lnTo>
                  <a:lnTo>
                    <a:pt x="229846" y="365759"/>
                  </a:lnTo>
                  <a:lnTo>
                    <a:pt x="226683" y="370839"/>
                  </a:lnTo>
                  <a:lnTo>
                    <a:pt x="225660" y="372109"/>
                  </a:lnTo>
                  <a:lnTo>
                    <a:pt x="221335" y="372109"/>
                  </a:lnTo>
                  <a:lnTo>
                    <a:pt x="222544" y="373379"/>
                  </a:lnTo>
                  <a:lnTo>
                    <a:pt x="223846" y="374649"/>
                  </a:lnTo>
                  <a:lnTo>
                    <a:pt x="224079" y="377189"/>
                  </a:lnTo>
                  <a:lnTo>
                    <a:pt x="223242" y="379729"/>
                  </a:lnTo>
                  <a:lnTo>
                    <a:pt x="217465" y="391159"/>
                  </a:lnTo>
                  <a:lnTo>
                    <a:pt x="214545" y="391159"/>
                  </a:lnTo>
                  <a:lnTo>
                    <a:pt x="216591" y="393699"/>
                  </a:lnTo>
                  <a:lnTo>
                    <a:pt x="210684" y="405129"/>
                  </a:lnTo>
                  <a:lnTo>
                    <a:pt x="194267" y="405129"/>
                  </a:lnTo>
                  <a:lnTo>
                    <a:pt x="193337" y="408939"/>
                  </a:lnTo>
                  <a:lnTo>
                    <a:pt x="193988" y="410209"/>
                  </a:lnTo>
                  <a:lnTo>
                    <a:pt x="195755" y="411479"/>
                  </a:lnTo>
                  <a:lnTo>
                    <a:pt x="200034" y="411479"/>
                  </a:lnTo>
                  <a:lnTo>
                    <a:pt x="200359" y="412749"/>
                  </a:lnTo>
                  <a:lnTo>
                    <a:pt x="195150" y="414019"/>
                  </a:lnTo>
                  <a:lnTo>
                    <a:pt x="191616" y="416559"/>
                  </a:lnTo>
                  <a:lnTo>
                    <a:pt x="187895" y="421639"/>
                  </a:lnTo>
                  <a:lnTo>
                    <a:pt x="183058" y="422909"/>
                  </a:lnTo>
                  <a:lnTo>
                    <a:pt x="175245" y="425449"/>
                  </a:lnTo>
                  <a:close/>
                </a:path>
                <a:path w="1574164" h="433069">
                  <a:moveTo>
                    <a:pt x="1140445" y="425449"/>
                  </a:moveTo>
                  <a:lnTo>
                    <a:pt x="1135050" y="420369"/>
                  </a:lnTo>
                  <a:lnTo>
                    <a:pt x="1131236" y="417829"/>
                  </a:lnTo>
                  <a:lnTo>
                    <a:pt x="1129003" y="415289"/>
                  </a:lnTo>
                  <a:lnTo>
                    <a:pt x="1126864" y="412749"/>
                  </a:lnTo>
                  <a:lnTo>
                    <a:pt x="1123515" y="410209"/>
                  </a:lnTo>
                  <a:lnTo>
                    <a:pt x="1118958" y="407669"/>
                  </a:lnTo>
                  <a:lnTo>
                    <a:pt x="1117190" y="402589"/>
                  </a:lnTo>
                  <a:lnTo>
                    <a:pt x="1115888" y="397509"/>
                  </a:lnTo>
                  <a:lnTo>
                    <a:pt x="1114214" y="391159"/>
                  </a:lnTo>
                  <a:lnTo>
                    <a:pt x="1110167" y="384809"/>
                  </a:lnTo>
                  <a:lnTo>
                    <a:pt x="1110353" y="380999"/>
                  </a:lnTo>
                  <a:lnTo>
                    <a:pt x="1110473" y="375976"/>
                  </a:lnTo>
                  <a:lnTo>
                    <a:pt x="1110260" y="372109"/>
                  </a:lnTo>
                  <a:lnTo>
                    <a:pt x="1109330" y="369569"/>
                  </a:lnTo>
                  <a:lnTo>
                    <a:pt x="1108400" y="365759"/>
                  </a:lnTo>
                  <a:lnTo>
                    <a:pt x="1105470" y="361949"/>
                  </a:lnTo>
                  <a:lnTo>
                    <a:pt x="1100540" y="358139"/>
                  </a:lnTo>
                  <a:lnTo>
                    <a:pt x="1099281" y="352831"/>
                  </a:lnTo>
                  <a:lnTo>
                    <a:pt x="1098494" y="349249"/>
                  </a:lnTo>
                  <a:lnTo>
                    <a:pt x="1097563" y="344169"/>
                  </a:lnTo>
                  <a:lnTo>
                    <a:pt x="1094075" y="341629"/>
                  </a:lnTo>
                  <a:lnTo>
                    <a:pt x="1087564" y="339089"/>
                  </a:lnTo>
                  <a:lnTo>
                    <a:pt x="1090541" y="332739"/>
                  </a:lnTo>
                  <a:lnTo>
                    <a:pt x="1091982" y="330199"/>
                  </a:lnTo>
                  <a:lnTo>
                    <a:pt x="1091796" y="328929"/>
                  </a:lnTo>
                  <a:lnTo>
                    <a:pt x="1091285" y="327659"/>
                  </a:lnTo>
                  <a:lnTo>
                    <a:pt x="1090355" y="326389"/>
                  </a:lnTo>
                  <a:lnTo>
                    <a:pt x="1089518" y="325119"/>
                  </a:lnTo>
                  <a:lnTo>
                    <a:pt x="1088634" y="322579"/>
                  </a:lnTo>
                  <a:lnTo>
                    <a:pt x="1087704" y="318769"/>
                  </a:lnTo>
                  <a:lnTo>
                    <a:pt x="1086773" y="316229"/>
                  </a:lnTo>
                  <a:lnTo>
                    <a:pt x="1087936" y="313689"/>
                  </a:lnTo>
                  <a:lnTo>
                    <a:pt x="1153188" y="313689"/>
                  </a:lnTo>
                  <a:lnTo>
                    <a:pt x="1152909" y="311149"/>
                  </a:lnTo>
                  <a:lnTo>
                    <a:pt x="1151989" y="308966"/>
                  </a:lnTo>
                  <a:lnTo>
                    <a:pt x="1154583" y="304799"/>
                  </a:lnTo>
                  <a:lnTo>
                    <a:pt x="1156025" y="299719"/>
                  </a:lnTo>
                  <a:lnTo>
                    <a:pt x="1157327" y="293369"/>
                  </a:lnTo>
                  <a:lnTo>
                    <a:pt x="1161606" y="294639"/>
                  </a:lnTo>
                  <a:lnTo>
                    <a:pt x="1235524" y="294639"/>
                  </a:lnTo>
                  <a:lnTo>
                    <a:pt x="1234811" y="297179"/>
                  </a:lnTo>
                  <a:lnTo>
                    <a:pt x="1232672" y="298449"/>
                  </a:lnTo>
                  <a:lnTo>
                    <a:pt x="1230625" y="298449"/>
                  </a:lnTo>
                  <a:lnTo>
                    <a:pt x="1230532" y="300989"/>
                  </a:lnTo>
                  <a:lnTo>
                    <a:pt x="1232020" y="306069"/>
                  </a:lnTo>
                  <a:lnTo>
                    <a:pt x="1226346" y="306069"/>
                  </a:lnTo>
                  <a:lnTo>
                    <a:pt x="1223416" y="307339"/>
                  </a:lnTo>
                  <a:lnTo>
                    <a:pt x="1223478" y="308609"/>
                  </a:lnTo>
                  <a:lnTo>
                    <a:pt x="1216487" y="308609"/>
                  </a:lnTo>
                  <a:lnTo>
                    <a:pt x="1219837" y="312925"/>
                  </a:lnTo>
                  <a:lnTo>
                    <a:pt x="1216393" y="313689"/>
                  </a:lnTo>
                  <a:lnTo>
                    <a:pt x="1215417" y="314959"/>
                  </a:lnTo>
                  <a:lnTo>
                    <a:pt x="1219138" y="316229"/>
                  </a:lnTo>
                  <a:lnTo>
                    <a:pt x="1217463" y="320039"/>
                  </a:lnTo>
                  <a:lnTo>
                    <a:pt x="1215742" y="323849"/>
                  </a:lnTo>
                  <a:lnTo>
                    <a:pt x="1214859" y="325119"/>
                  </a:lnTo>
                  <a:lnTo>
                    <a:pt x="1211836" y="325119"/>
                  </a:lnTo>
                  <a:lnTo>
                    <a:pt x="1206162" y="326389"/>
                  </a:lnTo>
                  <a:lnTo>
                    <a:pt x="1204952" y="326389"/>
                  </a:lnTo>
                  <a:lnTo>
                    <a:pt x="1205324" y="327659"/>
                  </a:lnTo>
                  <a:lnTo>
                    <a:pt x="1209417" y="330199"/>
                  </a:lnTo>
                  <a:lnTo>
                    <a:pt x="1212394" y="330199"/>
                  </a:lnTo>
                  <a:lnTo>
                    <a:pt x="1211131" y="336549"/>
                  </a:lnTo>
                  <a:lnTo>
                    <a:pt x="1206534" y="336549"/>
                  </a:lnTo>
                  <a:lnTo>
                    <a:pt x="1204534" y="337819"/>
                  </a:lnTo>
                  <a:lnTo>
                    <a:pt x="1199046" y="337819"/>
                  </a:lnTo>
                  <a:lnTo>
                    <a:pt x="1202952" y="342899"/>
                  </a:lnTo>
                  <a:lnTo>
                    <a:pt x="1205324" y="342899"/>
                  </a:lnTo>
                  <a:lnTo>
                    <a:pt x="1203650" y="347979"/>
                  </a:lnTo>
                  <a:lnTo>
                    <a:pt x="1202394" y="349249"/>
                  </a:lnTo>
                  <a:lnTo>
                    <a:pt x="1192907" y="349249"/>
                  </a:lnTo>
                  <a:lnTo>
                    <a:pt x="1195232" y="353059"/>
                  </a:lnTo>
                  <a:lnTo>
                    <a:pt x="1196893" y="354166"/>
                  </a:lnTo>
                  <a:lnTo>
                    <a:pt x="1196581" y="354329"/>
                  </a:lnTo>
                  <a:lnTo>
                    <a:pt x="1198162" y="358139"/>
                  </a:lnTo>
                  <a:lnTo>
                    <a:pt x="1199911" y="360679"/>
                  </a:lnTo>
                  <a:lnTo>
                    <a:pt x="1191093" y="360679"/>
                  </a:lnTo>
                  <a:lnTo>
                    <a:pt x="1194999" y="363219"/>
                  </a:lnTo>
                  <a:lnTo>
                    <a:pt x="1195046" y="365759"/>
                  </a:lnTo>
                  <a:lnTo>
                    <a:pt x="1191883" y="370839"/>
                  </a:lnTo>
                  <a:lnTo>
                    <a:pt x="1190860" y="372109"/>
                  </a:lnTo>
                  <a:lnTo>
                    <a:pt x="1186535" y="372109"/>
                  </a:lnTo>
                  <a:lnTo>
                    <a:pt x="1187744" y="373379"/>
                  </a:lnTo>
                  <a:lnTo>
                    <a:pt x="1189046" y="374649"/>
                  </a:lnTo>
                  <a:lnTo>
                    <a:pt x="1189279" y="377189"/>
                  </a:lnTo>
                  <a:lnTo>
                    <a:pt x="1188442" y="379729"/>
                  </a:lnTo>
                  <a:lnTo>
                    <a:pt x="1182665" y="391159"/>
                  </a:lnTo>
                  <a:lnTo>
                    <a:pt x="1179745" y="391159"/>
                  </a:lnTo>
                  <a:lnTo>
                    <a:pt x="1181791" y="393699"/>
                  </a:lnTo>
                  <a:lnTo>
                    <a:pt x="1175884" y="405129"/>
                  </a:lnTo>
                  <a:lnTo>
                    <a:pt x="1159467" y="405129"/>
                  </a:lnTo>
                  <a:lnTo>
                    <a:pt x="1158537" y="408939"/>
                  </a:lnTo>
                  <a:lnTo>
                    <a:pt x="1159188" y="410209"/>
                  </a:lnTo>
                  <a:lnTo>
                    <a:pt x="1160955" y="411479"/>
                  </a:lnTo>
                  <a:lnTo>
                    <a:pt x="1165234" y="411479"/>
                  </a:lnTo>
                  <a:lnTo>
                    <a:pt x="1165559" y="412749"/>
                  </a:lnTo>
                  <a:lnTo>
                    <a:pt x="1160350" y="414019"/>
                  </a:lnTo>
                  <a:lnTo>
                    <a:pt x="1156816" y="416559"/>
                  </a:lnTo>
                  <a:lnTo>
                    <a:pt x="1153095" y="421639"/>
                  </a:lnTo>
                  <a:lnTo>
                    <a:pt x="1148258" y="422909"/>
                  </a:lnTo>
                  <a:lnTo>
                    <a:pt x="1140445" y="425449"/>
                  </a:lnTo>
                  <a:close/>
                </a:path>
                <a:path w="1574164" h="433069">
                  <a:moveTo>
                    <a:pt x="704326" y="342899"/>
                  </a:moveTo>
                  <a:lnTo>
                    <a:pt x="625819" y="342899"/>
                  </a:lnTo>
                  <a:lnTo>
                    <a:pt x="625354" y="341629"/>
                  </a:lnTo>
                  <a:lnTo>
                    <a:pt x="624377" y="340359"/>
                  </a:lnTo>
                  <a:lnTo>
                    <a:pt x="623540" y="337819"/>
                  </a:lnTo>
                  <a:lnTo>
                    <a:pt x="622424" y="334009"/>
                  </a:lnTo>
                  <a:lnTo>
                    <a:pt x="622424" y="331469"/>
                  </a:lnTo>
                  <a:lnTo>
                    <a:pt x="619912" y="327659"/>
                  </a:lnTo>
                  <a:lnTo>
                    <a:pt x="618517" y="322579"/>
                  </a:lnTo>
                  <a:lnTo>
                    <a:pt x="618238" y="318769"/>
                  </a:lnTo>
                  <a:lnTo>
                    <a:pt x="618052" y="313689"/>
                  </a:lnTo>
                  <a:lnTo>
                    <a:pt x="617866" y="311149"/>
                  </a:lnTo>
                  <a:lnTo>
                    <a:pt x="617680" y="311149"/>
                  </a:lnTo>
                  <a:lnTo>
                    <a:pt x="617122" y="309879"/>
                  </a:lnTo>
                  <a:lnTo>
                    <a:pt x="615912" y="308609"/>
                  </a:lnTo>
                  <a:lnTo>
                    <a:pt x="612192" y="304799"/>
                  </a:lnTo>
                  <a:lnTo>
                    <a:pt x="611639" y="302231"/>
                  </a:lnTo>
                  <a:lnTo>
                    <a:pt x="612378" y="298449"/>
                  </a:lnTo>
                  <a:lnTo>
                    <a:pt x="684187" y="298449"/>
                  </a:lnTo>
                  <a:lnTo>
                    <a:pt x="683536" y="299719"/>
                  </a:lnTo>
                  <a:lnTo>
                    <a:pt x="682978" y="300989"/>
                  </a:lnTo>
                  <a:lnTo>
                    <a:pt x="683350" y="302259"/>
                  </a:lnTo>
                  <a:lnTo>
                    <a:pt x="694838" y="302259"/>
                  </a:lnTo>
                  <a:lnTo>
                    <a:pt x="700000" y="304799"/>
                  </a:lnTo>
                  <a:lnTo>
                    <a:pt x="694494" y="309879"/>
                  </a:lnTo>
                  <a:lnTo>
                    <a:pt x="687443" y="309879"/>
                  </a:lnTo>
                  <a:lnTo>
                    <a:pt x="682978" y="312419"/>
                  </a:lnTo>
                  <a:lnTo>
                    <a:pt x="686141" y="313689"/>
                  </a:lnTo>
                  <a:lnTo>
                    <a:pt x="688047" y="314959"/>
                  </a:lnTo>
                  <a:lnTo>
                    <a:pt x="693554" y="314959"/>
                  </a:lnTo>
                  <a:lnTo>
                    <a:pt x="695117" y="320039"/>
                  </a:lnTo>
                  <a:lnTo>
                    <a:pt x="696093" y="325119"/>
                  </a:lnTo>
                  <a:lnTo>
                    <a:pt x="696093" y="326389"/>
                  </a:lnTo>
                  <a:lnTo>
                    <a:pt x="699628" y="327659"/>
                  </a:lnTo>
                  <a:lnTo>
                    <a:pt x="701907" y="330199"/>
                  </a:lnTo>
                  <a:lnTo>
                    <a:pt x="702930" y="334009"/>
                  </a:lnTo>
                  <a:lnTo>
                    <a:pt x="704046" y="337819"/>
                  </a:lnTo>
                  <a:lnTo>
                    <a:pt x="704512" y="341629"/>
                  </a:lnTo>
                  <a:lnTo>
                    <a:pt x="704326" y="342899"/>
                  </a:lnTo>
                  <a:close/>
                </a:path>
                <a:path w="1574164" h="433069">
                  <a:moveTo>
                    <a:pt x="685955" y="302259"/>
                  </a:moveTo>
                  <a:lnTo>
                    <a:pt x="683350" y="302259"/>
                  </a:lnTo>
                  <a:lnTo>
                    <a:pt x="682978" y="300989"/>
                  </a:lnTo>
                  <a:lnTo>
                    <a:pt x="683536" y="299719"/>
                  </a:lnTo>
                  <a:lnTo>
                    <a:pt x="684187" y="298449"/>
                  </a:lnTo>
                  <a:lnTo>
                    <a:pt x="686606" y="299009"/>
                  </a:lnTo>
                  <a:lnTo>
                    <a:pt x="686606" y="300989"/>
                  </a:lnTo>
                  <a:lnTo>
                    <a:pt x="685955" y="302259"/>
                  </a:lnTo>
                  <a:close/>
                </a:path>
                <a:path w="1574164" h="433069">
                  <a:moveTo>
                    <a:pt x="694838" y="302259"/>
                  </a:moveTo>
                  <a:lnTo>
                    <a:pt x="685955" y="302259"/>
                  </a:lnTo>
                  <a:lnTo>
                    <a:pt x="686606" y="300989"/>
                  </a:lnTo>
                  <a:lnTo>
                    <a:pt x="686606" y="299009"/>
                  </a:lnTo>
                  <a:lnTo>
                    <a:pt x="689675" y="299719"/>
                  </a:lnTo>
                  <a:lnTo>
                    <a:pt x="694838" y="302259"/>
                  </a:lnTo>
                  <a:close/>
                </a:path>
                <a:path w="1574164" h="433069">
                  <a:moveTo>
                    <a:pt x="414114" y="300989"/>
                  </a:moveTo>
                  <a:lnTo>
                    <a:pt x="407556" y="300989"/>
                  </a:lnTo>
                  <a:lnTo>
                    <a:pt x="409695" y="299719"/>
                  </a:lnTo>
                  <a:lnTo>
                    <a:pt x="414114" y="300989"/>
                  </a:lnTo>
                  <a:close/>
                </a:path>
                <a:path w="1574164" h="433069">
                  <a:moveTo>
                    <a:pt x="1379314" y="300989"/>
                  </a:moveTo>
                  <a:lnTo>
                    <a:pt x="1372756" y="300989"/>
                  </a:lnTo>
                  <a:lnTo>
                    <a:pt x="1374895" y="299719"/>
                  </a:lnTo>
                  <a:lnTo>
                    <a:pt x="1379314" y="300989"/>
                  </a:lnTo>
                  <a:close/>
                </a:path>
                <a:path w="1574164" h="433069">
                  <a:moveTo>
                    <a:pt x="1380430" y="316229"/>
                  </a:moveTo>
                  <a:lnTo>
                    <a:pt x="1379314" y="314959"/>
                  </a:lnTo>
                  <a:lnTo>
                    <a:pt x="1379314" y="312419"/>
                  </a:lnTo>
                  <a:lnTo>
                    <a:pt x="1383081" y="312419"/>
                  </a:lnTo>
                  <a:lnTo>
                    <a:pt x="1380011" y="308609"/>
                  </a:lnTo>
                  <a:lnTo>
                    <a:pt x="1379360" y="306069"/>
                  </a:lnTo>
                  <a:lnTo>
                    <a:pt x="1381497" y="302231"/>
                  </a:lnTo>
                  <a:lnTo>
                    <a:pt x="1386011" y="304799"/>
                  </a:lnTo>
                  <a:lnTo>
                    <a:pt x="1386011" y="309879"/>
                  </a:lnTo>
                  <a:lnTo>
                    <a:pt x="1384895" y="313689"/>
                  </a:lnTo>
                  <a:lnTo>
                    <a:pt x="1380430" y="316229"/>
                  </a:lnTo>
                  <a:close/>
                </a:path>
                <a:path w="1574164" h="433069">
                  <a:moveTo>
                    <a:pt x="415230" y="316229"/>
                  </a:moveTo>
                  <a:lnTo>
                    <a:pt x="414114" y="314959"/>
                  </a:lnTo>
                  <a:lnTo>
                    <a:pt x="414114" y="312419"/>
                  </a:lnTo>
                  <a:lnTo>
                    <a:pt x="417881" y="312419"/>
                  </a:lnTo>
                  <a:lnTo>
                    <a:pt x="414811" y="308609"/>
                  </a:lnTo>
                  <a:lnTo>
                    <a:pt x="414160" y="306069"/>
                  </a:lnTo>
                  <a:lnTo>
                    <a:pt x="416297" y="302231"/>
                  </a:lnTo>
                  <a:lnTo>
                    <a:pt x="420811" y="304799"/>
                  </a:lnTo>
                  <a:lnTo>
                    <a:pt x="420811" y="309879"/>
                  </a:lnTo>
                  <a:lnTo>
                    <a:pt x="419695" y="313689"/>
                  </a:lnTo>
                  <a:lnTo>
                    <a:pt x="415230" y="316229"/>
                  </a:lnTo>
                  <a:close/>
                </a:path>
                <a:path w="1574164" h="433069">
                  <a:moveTo>
                    <a:pt x="267192" y="307339"/>
                  </a:moveTo>
                  <a:lnTo>
                    <a:pt x="261146" y="306069"/>
                  </a:lnTo>
                  <a:lnTo>
                    <a:pt x="266820" y="306069"/>
                  </a:lnTo>
                  <a:lnTo>
                    <a:pt x="267192" y="307339"/>
                  </a:lnTo>
                  <a:close/>
                </a:path>
                <a:path w="1574164" h="433069">
                  <a:moveTo>
                    <a:pt x="1232393" y="307339"/>
                  </a:moveTo>
                  <a:lnTo>
                    <a:pt x="1226346" y="306069"/>
                  </a:lnTo>
                  <a:lnTo>
                    <a:pt x="1232020" y="306069"/>
                  </a:lnTo>
                  <a:lnTo>
                    <a:pt x="1232393" y="307339"/>
                  </a:lnTo>
                  <a:close/>
                </a:path>
                <a:path w="1574164" h="433069">
                  <a:moveTo>
                    <a:pt x="254637" y="312925"/>
                  </a:moveTo>
                  <a:lnTo>
                    <a:pt x="251286" y="308609"/>
                  </a:lnTo>
                  <a:lnTo>
                    <a:pt x="258324" y="309552"/>
                  </a:lnTo>
                  <a:lnTo>
                    <a:pt x="258448" y="312079"/>
                  </a:lnTo>
                  <a:lnTo>
                    <a:pt x="254637" y="312925"/>
                  </a:lnTo>
                  <a:close/>
                </a:path>
                <a:path w="1574164" h="433069">
                  <a:moveTo>
                    <a:pt x="258324" y="309552"/>
                  </a:moveTo>
                  <a:lnTo>
                    <a:pt x="251286" y="308609"/>
                  </a:lnTo>
                  <a:lnTo>
                    <a:pt x="258278" y="308609"/>
                  </a:lnTo>
                  <a:lnTo>
                    <a:pt x="258324" y="309552"/>
                  </a:lnTo>
                  <a:close/>
                </a:path>
                <a:path w="1574164" h="433069">
                  <a:moveTo>
                    <a:pt x="1219837" y="312925"/>
                  </a:moveTo>
                  <a:lnTo>
                    <a:pt x="1216487" y="308609"/>
                  </a:lnTo>
                  <a:lnTo>
                    <a:pt x="1223524" y="309552"/>
                  </a:lnTo>
                  <a:lnTo>
                    <a:pt x="1223648" y="312079"/>
                  </a:lnTo>
                  <a:lnTo>
                    <a:pt x="1219837" y="312925"/>
                  </a:lnTo>
                  <a:close/>
                </a:path>
                <a:path w="1574164" h="433069">
                  <a:moveTo>
                    <a:pt x="1223524" y="309552"/>
                  </a:moveTo>
                  <a:lnTo>
                    <a:pt x="1216487" y="308609"/>
                  </a:lnTo>
                  <a:lnTo>
                    <a:pt x="1223478" y="308609"/>
                  </a:lnTo>
                  <a:lnTo>
                    <a:pt x="1223524" y="309552"/>
                  </a:lnTo>
                  <a:close/>
                </a:path>
                <a:path w="1574164" h="433069">
                  <a:moveTo>
                    <a:pt x="1153188" y="313689"/>
                  </a:moveTo>
                  <a:lnTo>
                    <a:pt x="1151607" y="313689"/>
                  </a:lnTo>
                  <a:lnTo>
                    <a:pt x="1150956" y="312419"/>
                  </a:lnTo>
                  <a:lnTo>
                    <a:pt x="1151421" y="309879"/>
                  </a:lnTo>
                  <a:lnTo>
                    <a:pt x="1151989" y="308966"/>
                  </a:lnTo>
                  <a:lnTo>
                    <a:pt x="1152909" y="311149"/>
                  </a:lnTo>
                  <a:lnTo>
                    <a:pt x="1153188" y="313689"/>
                  </a:lnTo>
                  <a:close/>
                </a:path>
                <a:path w="1574164" h="433069">
                  <a:moveTo>
                    <a:pt x="187988" y="313689"/>
                  </a:moveTo>
                  <a:lnTo>
                    <a:pt x="186407" y="313689"/>
                  </a:lnTo>
                  <a:lnTo>
                    <a:pt x="185756" y="312419"/>
                  </a:lnTo>
                  <a:lnTo>
                    <a:pt x="186221" y="309879"/>
                  </a:lnTo>
                  <a:lnTo>
                    <a:pt x="186789" y="308966"/>
                  </a:lnTo>
                  <a:lnTo>
                    <a:pt x="187709" y="311149"/>
                  </a:lnTo>
                  <a:lnTo>
                    <a:pt x="187988" y="313689"/>
                  </a:lnTo>
                  <a:close/>
                </a:path>
                <a:path w="1574164" h="433069">
                  <a:moveTo>
                    <a:pt x="1223648" y="312079"/>
                  </a:moveTo>
                  <a:lnTo>
                    <a:pt x="1223524" y="309552"/>
                  </a:lnTo>
                  <a:lnTo>
                    <a:pt x="1225974" y="309879"/>
                  </a:lnTo>
                  <a:lnTo>
                    <a:pt x="1227835" y="311149"/>
                  </a:lnTo>
                  <a:lnTo>
                    <a:pt x="1223648" y="312079"/>
                  </a:lnTo>
                  <a:close/>
                </a:path>
                <a:path w="1574164" h="433069">
                  <a:moveTo>
                    <a:pt x="258448" y="312079"/>
                  </a:moveTo>
                  <a:lnTo>
                    <a:pt x="258324" y="309552"/>
                  </a:lnTo>
                  <a:lnTo>
                    <a:pt x="260774" y="309879"/>
                  </a:lnTo>
                  <a:lnTo>
                    <a:pt x="262635" y="311149"/>
                  </a:lnTo>
                  <a:lnTo>
                    <a:pt x="258448" y="312079"/>
                  </a:lnTo>
                  <a:close/>
                </a:path>
                <a:path w="1574164" h="433069">
                  <a:moveTo>
                    <a:pt x="414114" y="316229"/>
                  </a:moveTo>
                  <a:lnTo>
                    <a:pt x="413928" y="316229"/>
                  </a:lnTo>
                  <a:lnTo>
                    <a:pt x="413184" y="309879"/>
                  </a:lnTo>
                  <a:lnTo>
                    <a:pt x="414625" y="309879"/>
                  </a:lnTo>
                  <a:lnTo>
                    <a:pt x="417881" y="312419"/>
                  </a:lnTo>
                  <a:lnTo>
                    <a:pt x="414114" y="312419"/>
                  </a:lnTo>
                  <a:lnTo>
                    <a:pt x="414114" y="316229"/>
                  </a:lnTo>
                  <a:close/>
                </a:path>
                <a:path w="1574164" h="433069">
                  <a:moveTo>
                    <a:pt x="417881" y="312419"/>
                  </a:moveTo>
                  <a:lnTo>
                    <a:pt x="414625" y="309879"/>
                  </a:lnTo>
                  <a:lnTo>
                    <a:pt x="415835" y="309879"/>
                  </a:lnTo>
                  <a:lnTo>
                    <a:pt x="417881" y="312419"/>
                  </a:lnTo>
                  <a:close/>
                </a:path>
                <a:path w="1574164" h="433069">
                  <a:moveTo>
                    <a:pt x="689350" y="314959"/>
                  </a:moveTo>
                  <a:lnTo>
                    <a:pt x="688047" y="314959"/>
                  </a:lnTo>
                  <a:lnTo>
                    <a:pt x="686141" y="313689"/>
                  </a:lnTo>
                  <a:lnTo>
                    <a:pt x="682978" y="312419"/>
                  </a:lnTo>
                  <a:lnTo>
                    <a:pt x="687443" y="309879"/>
                  </a:lnTo>
                  <a:lnTo>
                    <a:pt x="689489" y="309879"/>
                  </a:lnTo>
                  <a:lnTo>
                    <a:pt x="688745" y="313689"/>
                  </a:lnTo>
                  <a:lnTo>
                    <a:pt x="690605" y="313689"/>
                  </a:lnTo>
                  <a:lnTo>
                    <a:pt x="689350" y="314959"/>
                  </a:lnTo>
                  <a:close/>
                </a:path>
                <a:path w="1574164" h="433069">
                  <a:moveTo>
                    <a:pt x="690605" y="313689"/>
                  </a:moveTo>
                  <a:lnTo>
                    <a:pt x="688745" y="313689"/>
                  </a:lnTo>
                  <a:lnTo>
                    <a:pt x="689489" y="309879"/>
                  </a:lnTo>
                  <a:lnTo>
                    <a:pt x="694494" y="309879"/>
                  </a:lnTo>
                  <a:lnTo>
                    <a:pt x="693117" y="311149"/>
                  </a:lnTo>
                  <a:lnTo>
                    <a:pt x="690605" y="313689"/>
                  </a:lnTo>
                  <a:close/>
                </a:path>
                <a:path w="1574164" h="433069">
                  <a:moveTo>
                    <a:pt x="1379314" y="316229"/>
                  </a:moveTo>
                  <a:lnTo>
                    <a:pt x="1379128" y="316229"/>
                  </a:lnTo>
                  <a:lnTo>
                    <a:pt x="1378384" y="309879"/>
                  </a:lnTo>
                  <a:lnTo>
                    <a:pt x="1379825" y="309879"/>
                  </a:lnTo>
                  <a:lnTo>
                    <a:pt x="1383081" y="312419"/>
                  </a:lnTo>
                  <a:lnTo>
                    <a:pt x="1379314" y="312419"/>
                  </a:lnTo>
                  <a:lnTo>
                    <a:pt x="1379314" y="316229"/>
                  </a:lnTo>
                  <a:close/>
                </a:path>
                <a:path w="1574164" h="433069">
                  <a:moveTo>
                    <a:pt x="1383081" y="312419"/>
                  </a:moveTo>
                  <a:lnTo>
                    <a:pt x="1379825" y="309879"/>
                  </a:lnTo>
                  <a:lnTo>
                    <a:pt x="1381035" y="309879"/>
                  </a:lnTo>
                  <a:lnTo>
                    <a:pt x="1383081" y="312419"/>
                  </a:lnTo>
                  <a:close/>
                </a:path>
                <a:path w="1574164" h="433069">
                  <a:moveTo>
                    <a:pt x="955333" y="317499"/>
                  </a:moveTo>
                  <a:lnTo>
                    <a:pt x="951380" y="317499"/>
                  </a:lnTo>
                  <a:lnTo>
                    <a:pt x="946543" y="314959"/>
                  </a:lnTo>
                  <a:lnTo>
                    <a:pt x="949799" y="312419"/>
                  </a:lnTo>
                  <a:lnTo>
                    <a:pt x="951892" y="311149"/>
                  </a:lnTo>
                  <a:lnTo>
                    <a:pt x="953752" y="312419"/>
                  </a:lnTo>
                  <a:lnTo>
                    <a:pt x="957523" y="316594"/>
                  </a:lnTo>
                  <a:lnTo>
                    <a:pt x="955333" y="317499"/>
                  </a:lnTo>
                  <a:close/>
                </a:path>
                <a:path w="1574164" h="433069">
                  <a:moveTo>
                    <a:pt x="957523" y="316594"/>
                  </a:moveTo>
                  <a:lnTo>
                    <a:pt x="953752" y="312419"/>
                  </a:lnTo>
                  <a:lnTo>
                    <a:pt x="951892" y="311149"/>
                  </a:lnTo>
                  <a:lnTo>
                    <a:pt x="961603" y="311149"/>
                  </a:lnTo>
                  <a:lnTo>
                    <a:pt x="958403" y="316229"/>
                  </a:lnTo>
                  <a:lnTo>
                    <a:pt x="957523" y="316594"/>
                  </a:lnTo>
                  <a:close/>
                </a:path>
                <a:path w="1574164" h="433069">
                  <a:moveTo>
                    <a:pt x="1223788" y="314959"/>
                  </a:moveTo>
                  <a:lnTo>
                    <a:pt x="1221416" y="314959"/>
                  </a:lnTo>
                  <a:lnTo>
                    <a:pt x="1219837" y="312925"/>
                  </a:lnTo>
                  <a:lnTo>
                    <a:pt x="1223648" y="312079"/>
                  </a:lnTo>
                  <a:lnTo>
                    <a:pt x="1223788" y="314959"/>
                  </a:lnTo>
                  <a:close/>
                </a:path>
                <a:path w="1574164" h="433069">
                  <a:moveTo>
                    <a:pt x="258588" y="314959"/>
                  </a:moveTo>
                  <a:lnTo>
                    <a:pt x="256216" y="314959"/>
                  </a:lnTo>
                  <a:lnTo>
                    <a:pt x="254637" y="312925"/>
                  </a:lnTo>
                  <a:lnTo>
                    <a:pt x="258448" y="312079"/>
                  </a:lnTo>
                  <a:lnTo>
                    <a:pt x="258588" y="314959"/>
                  </a:lnTo>
                  <a:close/>
                </a:path>
                <a:path w="1574164" h="433069">
                  <a:moveTo>
                    <a:pt x="343560" y="317499"/>
                  </a:moveTo>
                  <a:lnTo>
                    <a:pt x="345188" y="313689"/>
                  </a:lnTo>
                  <a:lnTo>
                    <a:pt x="344537" y="316229"/>
                  </a:lnTo>
                  <a:lnTo>
                    <a:pt x="343560" y="317499"/>
                  </a:lnTo>
                  <a:close/>
                </a:path>
                <a:path w="1574164" h="433069">
                  <a:moveTo>
                    <a:pt x="474947" y="317499"/>
                  </a:moveTo>
                  <a:lnTo>
                    <a:pt x="343560" y="317499"/>
                  </a:lnTo>
                  <a:lnTo>
                    <a:pt x="344537" y="316229"/>
                  </a:lnTo>
                  <a:lnTo>
                    <a:pt x="345188" y="313689"/>
                  </a:lnTo>
                  <a:lnTo>
                    <a:pt x="413630" y="313689"/>
                  </a:lnTo>
                  <a:lnTo>
                    <a:pt x="413928" y="316229"/>
                  </a:lnTo>
                  <a:lnTo>
                    <a:pt x="476622" y="316229"/>
                  </a:lnTo>
                  <a:lnTo>
                    <a:pt x="474947" y="317499"/>
                  </a:lnTo>
                  <a:close/>
                </a:path>
                <a:path w="1574164" h="433069">
                  <a:moveTo>
                    <a:pt x="693554" y="314959"/>
                  </a:moveTo>
                  <a:lnTo>
                    <a:pt x="689350" y="314959"/>
                  </a:lnTo>
                  <a:lnTo>
                    <a:pt x="690605" y="313689"/>
                  </a:lnTo>
                  <a:lnTo>
                    <a:pt x="693163" y="313689"/>
                  </a:lnTo>
                  <a:lnTo>
                    <a:pt x="693554" y="314959"/>
                  </a:lnTo>
                  <a:close/>
                </a:path>
                <a:path w="1574164" h="433069">
                  <a:moveTo>
                    <a:pt x="1308760" y="317499"/>
                  </a:moveTo>
                  <a:lnTo>
                    <a:pt x="1310388" y="313689"/>
                  </a:lnTo>
                  <a:lnTo>
                    <a:pt x="1309737" y="316229"/>
                  </a:lnTo>
                  <a:lnTo>
                    <a:pt x="1308760" y="317499"/>
                  </a:lnTo>
                  <a:close/>
                </a:path>
                <a:path w="1574164" h="433069">
                  <a:moveTo>
                    <a:pt x="1440147" y="317499"/>
                  </a:moveTo>
                  <a:lnTo>
                    <a:pt x="1308760" y="317499"/>
                  </a:lnTo>
                  <a:lnTo>
                    <a:pt x="1309737" y="316229"/>
                  </a:lnTo>
                  <a:lnTo>
                    <a:pt x="1310388" y="313689"/>
                  </a:lnTo>
                  <a:lnTo>
                    <a:pt x="1378830" y="313689"/>
                  </a:lnTo>
                  <a:lnTo>
                    <a:pt x="1379128" y="316229"/>
                  </a:lnTo>
                  <a:lnTo>
                    <a:pt x="1441822" y="316229"/>
                  </a:lnTo>
                  <a:lnTo>
                    <a:pt x="1440147" y="317499"/>
                  </a:lnTo>
                  <a:close/>
                </a:path>
                <a:path w="1574164" h="433069">
                  <a:moveTo>
                    <a:pt x="415230" y="316229"/>
                  </a:moveTo>
                  <a:lnTo>
                    <a:pt x="414114" y="316229"/>
                  </a:lnTo>
                  <a:lnTo>
                    <a:pt x="414114" y="314959"/>
                  </a:lnTo>
                  <a:lnTo>
                    <a:pt x="415230" y="316229"/>
                  </a:lnTo>
                  <a:close/>
                </a:path>
                <a:path w="1574164" h="433069">
                  <a:moveTo>
                    <a:pt x="1380430" y="316229"/>
                  </a:moveTo>
                  <a:lnTo>
                    <a:pt x="1379314" y="316229"/>
                  </a:lnTo>
                  <a:lnTo>
                    <a:pt x="1379314" y="314959"/>
                  </a:lnTo>
                  <a:lnTo>
                    <a:pt x="1380430" y="316229"/>
                  </a:lnTo>
                  <a:close/>
                </a:path>
                <a:path w="1574164" h="433069">
                  <a:moveTo>
                    <a:pt x="958341" y="317499"/>
                  </a:moveTo>
                  <a:lnTo>
                    <a:pt x="955333" y="317499"/>
                  </a:lnTo>
                  <a:lnTo>
                    <a:pt x="957523" y="316594"/>
                  </a:lnTo>
                  <a:lnTo>
                    <a:pt x="958341" y="317499"/>
                  </a:lnTo>
                  <a:close/>
                </a:path>
                <a:path w="1574164" h="433069">
                  <a:moveTo>
                    <a:pt x="354862" y="339089"/>
                  </a:moveTo>
                  <a:lnTo>
                    <a:pt x="348815" y="336549"/>
                  </a:lnTo>
                  <a:lnTo>
                    <a:pt x="348257" y="330199"/>
                  </a:lnTo>
                  <a:lnTo>
                    <a:pt x="347095" y="326389"/>
                  </a:lnTo>
                  <a:lnTo>
                    <a:pt x="343560" y="321309"/>
                  </a:lnTo>
                  <a:lnTo>
                    <a:pt x="343522" y="317481"/>
                  </a:lnTo>
                  <a:lnTo>
                    <a:pt x="477738" y="317499"/>
                  </a:lnTo>
                  <a:lnTo>
                    <a:pt x="479133" y="326389"/>
                  </a:lnTo>
                  <a:lnTo>
                    <a:pt x="478637" y="328929"/>
                  </a:lnTo>
                  <a:lnTo>
                    <a:pt x="472622" y="328929"/>
                  </a:lnTo>
                  <a:lnTo>
                    <a:pt x="475505" y="330199"/>
                  </a:lnTo>
                  <a:lnTo>
                    <a:pt x="478110" y="330199"/>
                  </a:lnTo>
                  <a:lnTo>
                    <a:pt x="476901" y="332739"/>
                  </a:lnTo>
                  <a:lnTo>
                    <a:pt x="359931" y="332739"/>
                  </a:lnTo>
                  <a:lnTo>
                    <a:pt x="355931" y="334009"/>
                  </a:lnTo>
                  <a:lnTo>
                    <a:pt x="357127" y="338306"/>
                  </a:lnTo>
                  <a:lnTo>
                    <a:pt x="354862" y="339089"/>
                  </a:lnTo>
                  <a:close/>
                </a:path>
                <a:path w="1574164" h="433069">
                  <a:moveTo>
                    <a:pt x="1320062" y="339089"/>
                  </a:moveTo>
                  <a:lnTo>
                    <a:pt x="1314015" y="336549"/>
                  </a:lnTo>
                  <a:lnTo>
                    <a:pt x="1313457" y="330199"/>
                  </a:lnTo>
                  <a:lnTo>
                    <a:pt x="1312295" y="326389"/>
                  </a:lnTo>
                  <a:lnTo>
                    <a:pt x="1308760" y="321309"/>
                  </a:lnTo>
                  <a:lnTo>
                    <a:pt x="1308722" y="317481"/>
                  </a:lnTo>
                  <a:lnTo>
                    <a:pt x="1442938" y="317499"/>
                  </a:lnTo>
                  <a:lnTo>
                    <a:pt x="1444333" y="326389"/>
                  </a:lnTo>
                  <a:lnTo>
                    <a:pt x="1443837" y="328929"/>
                  </a:lnTo>
                  <a:lnTo>
                    <a:pt x="1437822" y="328929"/>
                  </a:lnTo>
                  <a:lnTo>
                    <a:pt x="1440705" y="330199"/>
                  </a:lnTo>
                  <a:lnTo>
                    <a:pt x="1443310" y="330199"/>
                  </a:lnTo>
                  <a:lnTo>
                    <a:pt x="1442101" y="332739"/>
                  </a:lnTo>
                  <a:lnTo>
                    <a:pt x="1325131" y="332739"/>
                  </a:lnTo>
                  <a:lnTo>
                    <a:pt x="1321131" y="334009"/>
                  </a:lnTo>
                  <a:lnTo>
                    <a:pt x="1322327" y="338306"/>
                  </a:lnTo>
                  <a:lnTo>
                    <a:pt x="1320062" y="339089"/>
                  </a:lnTo>
                  <a:close/>
                </a:path>
                <a:path w="1574164" h="433069">
                  <a:moveTo>
                    <a:pt x="244217" y="330199"/>
                  </a:moveTo>
                  <a:lnTo>
                    <a:pt x="240124" y="327659"/>
                  </a:lnTo>
                  <a:lnTo>
                    <a:pt x="239752" y="326389"/>
                  </a:lnTo>
                  <a:lnTo>
                    <a:pt x="240962" y="326389"/>
                  </a:lnTo>
                  <a:lnTo>
                    <a:pt x="246636" y="325119"/>
                  </a:lnTo>
                  <a:lnTo>
                    <a:pt x="247056" y="328949"/>
                  </a:lnTo>
                  <a:lnTo>
                    <a:pt x="244217" y="330199"/>
                  </a:lnTo>
                  <a:close/>
                </a:path>
                <a:path w="1574164" h="433069">
                  <a:moveTo>
                    <a:pt x="247056" y="328949"/>
                  </a:moveTo>
                  <a:lnTo>
                    <a:pt x="246636" y="325119"/>
                  </a:lnTo>
                  <a:lnTo>
                    <a:pt x="249659" y="325119"/>
                  </a:lnTo>
                  <a:lnTo>
                    <a:pt x="248775" y="326389"/>
                  </a:lnTo>
                  <a:lnTo>
                    <a:pt x="247101" y="328929"/>
                  </a:lnTo>
                  <a:close/>
                </a:path>
                <a:path w="1574164" h="433069">
                  <a:moveTo>
                    <a:pt x="1209417" y="330199"/>
                  </a:moveTo>
                  <a:lnTo>
                    <a:pt x="1205324" y="327659"/>
                  </a:lnTo>
                  <a:lnTo>
                    <a:pt x="1204952" y="326389"/>
                  </a:lnTo>
                  <a:lnTo>
                    <a:pt x="1206162" y="326389"/>
                  </a:lnTo>
                  <a:lnTo>
                    <a:pt x="1211836" y="325119"/>
                  </a:lnTo>
                  <a:lnTo>
                    <a:pt x="1212256" y="328949"/>
                  </a:lnTo>
                  <a:lnTo>
                    <a:pt x="1209417" y="330199"/>
                  </a:lnTo>
                  <a:close/>
                </a:path>
                <a:path w="1574164" h="433069">
                  <a:moveTo>
                    <a:pt x="1212256" y="328949"/>
                  </a:moveTo>
                  <a:lnTo>
                    <a:pt x="1211836" y="325119"/>
                  </a:lnTo>
                  <a:lnTo>
                    <a:pt x="1214859" y="325119"/>
                  </a:lnTo>
                  <a:lnTo>
                    <a:pt x="1213975" y="326389"/>
                  </a:lnTo>
                  <a:lnTo>
                    <a:pt x="1212301" y="328929"/>
                  </a:lnTo>
                  <a:close/>
                </a:path>
                <a:path w="1574164" h="433069">
                  <a:moveTo>
                    <a:pt x="478110" y="330199"/>
                  </a:moveTo>
                  <a:lnTo>
                    <a:pt x="475505" y="330199"/>
                  </a:lnTo>
                  <a:lnTo>
                    <a:pt x="472622" y="328929"/>
                  </a:lnTo>
                  <a:lnTo>
                    <a:pt x="478637" y="328929"/>
                  </a:lnTo>
                  <a:lnTo>
                    <a:pt x="478583" y="329206"/>
                  </a:lnTo>
                  <a:lnTo>
                    <a:pt x="478110" y="330199"/>
                  </a:lnTo>
                  <a:close/>
                </a:path>
                <a:path w="1574164" h="433069">
                  <a:moveTo>
                    <a:pt x="478583" y="329206"/>
                  </a:moveTo>
                  <a:lnTo>
                    <a:pt x="478637" y="328929"/>
                  </a:lnTo>
                  <a:lnTo>
                    <a:pt x="478583" y="329206"/>
                  </a:lnTo>
                  <a:close/>
                </a:path>
                <a:path w="1574164" h="433069">
                  <a:moveTo>
                    <a:pt x="1443310" y="330199"/>
                  </a:moveTo>
                  <a:lnTo>
                    <a:pt x="1440705" y="330199"/>
                  </a:lnTo>
                  <a:lnTo>
                    <a:pt x="1437822" y="328929"/>
                  </a:lnTo>
                  <a:lnTo>
                    <a:pt x="1443837" y="328929"/>
                  </a:lnTo>
                  <a:lnTo>
                    <a:pt x="1443783" y="329206"/>
                  </a:lnTo>
                  <a:lnTo>
                    <a:pt x="1443310" y="330199"/>
                  </a:lnTo>
                  <a:close/>
                </a:path>
                <a:path w="1574164" h="433069">
                  <a:moveTo>
                    <a:pt x="1443783" y="329205"/>
                  </a:moveTo>
                  <a:lnTo>
                    <a:pt x="1443837" y="328929"/>
                  </a:lnTo>
                  <a:lnTo>
                    <a:pt x="1443783" y="329205"/>
                  </a:lnTo>
                  <a:close/>
                </a:path>
                <a:path w="1574164" h="433069">
                  <a:moveTo>
                    <a:pt x="247194" y="330199"/>
                  </a:moveTo>
                  <a:lnTo>
                    <a:pt x="244217" y="330199"/>
                  </a:lnTo>
                  <a:lnTo>
                    <a:pt x="247056" y="328949"/>
                  </a:lnTo>
                  <a:lnTo>
                    <a:pt x="247194" y="330199"/>
                  </a:lnTo>
                  <a:close/>
                </a:path>
                <a:path w="1574164" h="433069">
                  <a:moveTo>
                    <a:pt x="1212394" y="330199"/>
                  </a:moveTo>
                  <a:lnTo>
                    <a:pt x="1209417" y="330199"/>
                  </a:lnTo>
                  <a:lnTo>
                    <a:pt x="1212256" y="328949"/>
                  </a:lnTo>
                  <a:lnTo>
                    <a:pt x="1212394" y="330199"/>
                  </a:lnTo>
                  <a:close/>
                </a:path>
                <a:path w="1574164" h="433069">
                  <a:moveTo>
                    <a:pt x="1443589" y="330199"/>
                  </a:moveTo>
                  <a:lnTo>
                    <a:pt x="1443310" y="330199"/>
                  </a:lnTo>
                  <a:lnTo>
                    <a:pt x="1443783" y="329205"/>
                  </a:lnTo>
                  <a:lnTo>
                    <a:pt x="1443589" y="330199"/>
                  </a:lnTo>
                  <a:close/>
                </a:path>
                <a:path w="1574164" h="433069">
                  <a:moveTo>
                    <a:pt x="478389" y="330199"/>
                  </a:moveTo>
                  <a:lnTo>
                    <a:pt x="478110" y="330199"/>
                  </a:lnTo>
                  <a:lnTo>
                    <a:pt x="478583" y="329206"/>
                  </a:lnTo>
                  <a:lnTo>
                    <a:pt x="478389" y="330199"/>
                  </a:lnTo>
                  <a:close/>
                </a:path>
                <a:path w="1574164" h="433069">
                  <a:moveTo>
                    <a:pt x="357127" y="338306"/>
                  </a:moveTo>
                  <a:lnTo>
                    <a:pt x="355931" y="334009"/>
                  </a:lnTo>
                  <a:lnTo>
                    <a:pt x="359931" y="332739"/>
                  </a:lnTo>
                  <a:lnTo>
                    <a:pt x="361233" y="334009"/>
                  </a:lnTo>
                  <a:lnTo>
                    <a:pt x="359838" y="335279"/>
                  </a:lnTo>
                  <a:lnTo>
                    <a:pt x="358536" y="337819"/>
                  </a:lnTo>
                  <a:lnTo>
                    <a:pt x="357127" y="338306"/>
                  </a:lnTo>
                  <a:close/>
                </a:path>
                <a:path w="1574164" h="433069">
                  <a:moveTo>
                    <a:pt x="430206" y="420369"/>
                  </a:moveTo>
                  <a:lnTo>
                    <a:pt x="426857" y="420369"/>
                  </a:lnTo>
                  <a:lnTo>
                    <a:pt x="423602" y="419099"/>
                  </a:lnTo>
                  <a:lnTo>
                    <a:pt x="420439" y="417829"/>
                  </a:lnTo>
                  <a:lnTo>
                    <a:pt x="417834" y="415289"/>
                  </a:lnTo>
                  <a:lnTo>
                    <a:pt x="415788" y="414019"/>
                  </a:lnTo>
                  <a:lnTo>
                    <a:pt x="412160" y="410209"/>
                  </a:lnTo>
                  <a:lnTo>
                    <a:pt x="410765" y="408939"/>
                  </a:lnTo>
                  <a:lnTo>
                    <a:pt x="409463" y="407669"/>
                  </a:lnTo>
                  <a:lnTo>
                    <a:pt x="407510" y="406399"/>
                  </a:lnTo>
                  <a:lnTo>
                    <a:pt x="404905" y="405129"/>
                  </a:lnTo>
                  <a:lnTo>
                    <a:pt x="401184" y="398779"/>
                  </a:lnTo>
                  <a:lnTo>
                    <a:pt x="398812" y="394969"/>
                  </a:lnTo>
                  <a:lnTo>
                    <a:pt x="396766" y="392429"/>
                  </a:lnTo>
                  <a:lnTo>
                    <a:pt x="392301" y="391159"/>
                  </a:lnTo>
                  <a:lnTo>
                    <a:pt x="384395" y="391159"/>
                  </a:lnTo>
                  <a:lnTo>
                    <a:pt x="388115" y="384809"/>
                  </a:lnTo>
                  <a:lnTo>
                    <a:pt x="389139" y="382269"/>
                  </a:lnTo>
                  <a:lnTo>
                    <a:pt x="385883" y="382269"/>
                  </a:lnTo>
                  <a:lnTo>
                    <a:pt x="384441" y="380999"/>
                  </a:lnTo>
                  <a:lnTo>
                    <a:pt x="383139" y="377189"/>
                  </a:lnTo>
                  <a:lnTo>
                    <a:pt x="381000" y="374649"/>
                  </a:lnTo>
                  <a:lnTo>
                    <a:pt x="379279" y="370839"/>
                  </a:lnTo>
                  <a:lnTo>
                    <a:pt x="377976" y="368299"/>
                  </a:lnTo>
                  <a:lnTo>
                    <a:pt x="376767" y="365759"/>
                  </a:lnTo>
                  <a:lnTo>
                    <a:pt x="373698" y="363219"/>
                  </a:lnTo>
                  <a:lnTo>
                    <a:pt x="368768" y="360679"/>
                  </a:lnTo>
                  <a:lnTo>
                    <a:pt x="367744" y="355599"/>
                  </a:lnTo>
                  <a:lnTo>
                    <a:pt x="365791" y="351789"/>
                  </a:lnTo>
                  <a:lnTo>
                    <a:pt x="362908" y="347979"/>
                  </a:lnTo>
                  <a:lnTo>
                    <a:pt x="360024" y="345439"/>
                  </a:lnTo>
                  <a:lnTo>
                    <a:pt x="357699" y="340359"/>
                  </a:lnTo>
                  <a:lnTo>
                    <a:pt x="357127" y="338306"/>
                  </a:lnTo>
                  <a:lnTo>
                    <a:pt x="358536" y="337819"/>
                  </a:lnTo>
                  <a:lnTo>
                    <a:pt x="359838" y="335279"/>
                  </a:lnTo>
                  <a:lnTo>
                    <a:pt x="361233" y="334009"/>
                  </a:lnTo>
                  <a:lnTo>
                    <a:pt x="359931" y="332739"/>
                  </a:lnTo>
                  <a:lnTo>
                    <a:pt x="476901" y="332739"/>
                  </a:lnTo>
                  <a:lnTo>
                    <a:pt x="476296" y="334009"/>
                  </a:lnTo>
                  <a:lnTo>
                    <a:pt x="474296" y="337819"/>
                  </a:lnTo>
                  <a:lnTo>
                    <a:pt x="471134" y="342899"/>
                  </a:lnTo>
                  <a:lnTo>
                    <a:pt x="469413" y="346709"/>
                  </a:lnTo>
                  <a:lnTo>
                    <a:pt x="465692" y="351789"/>
                  </a:lnTo>
                  <a:lnTo>
                    <a:pt x="464018" y="353059"/>
                  </a:lnTo>
                  <a:lnTo>
                    <a:pt x="462529" y="354329"/>
                  </a:lnTo>
                  <a:lnTo>
                    <a:pt x="461134" y="356869"/>
                  </a:lnTo>
                  <a:lnTo>
                    <a:pt x="459227" y="356869"/>
                  </a:lnTo>
                  <a:lnTo>
                    <a:pt x="460716" y="358139"/>
                  </a:lnTo>
                  <a:lnTo>
                    <a:pt x="462204" y="358139"/>
                  </a:lnTo>
                  <a:lnTo>
                    <a:pt x="464855" y="361949"/>
                  </a:lnTo>
                  <a:lnTo>
                    <a:pt x="467397" y="367029"/>
                  </a:lnTo>
                  <a:lnTo>
                    <a:pt x="460576" y="367029"/>
                  </a:lnTo>
                  <a:lnTo>
                    <a:pt x="457646" y="368299"/>
                  </a:lnTo>
                  <a:lnTo>
                    <a:pt x="462111" y="375919"/>
                  </a:lnTo>
                  <a:lnTo>
                    <a:pt x="454995" y="375919"/>
                  </a:lnTo>
                  <a:lnTo>
                    <a:pt x="460194" y="377123"/>
                  </a:lnTo>
                  <a:lnTo>
                    <a:pt x="458204" y="378459"/>
                  </a:lnTo>
                  <a:lnTo>
                    <a:pt x="456251" y="379729"/>
                  </a:lnTo>
                  <a:lnTo>
                    <a:pt x="457972" y="380999"/>
                  </a:lnTo>
                  <a:lnTo>
                    <a:pt x="463367" y="382269"/>
                  </a:lnTo>
                  <a:lnTo>
                    <a:pt x="457972" y="389889"/>
                  </a:lnTo>
                  <a:lnTo>
                    <a:pt x="454251" y="392429"/>
                  </a:lnTo>
                  <a:lnTo>
                    <a:pt x="452204" y="392429"/>
                  </a:lnTo>
                  <a:lnTo>
                    <a:pt x="454251" y="393699"/>
                  </a:lnTo>
                  <a:lnTo>
                    <a:pt x="454437" y="396239"/>
                  </a:lnTo>
                  <a:lnTo>
                    <a:pt x="451088" y="401319"/>
                  </a:lnTo>
                  <a:lnTo>
                    <a:pt x="449414" y="405129"/>
                  </a:lnTo>
                  <a:lnTo>
                    <a:pt x="447740" y="407669"/>
                  </a:lnTo>
                  <a:lnTo>
                    <a:pt x="446158" y="408939"/>
                  </a:lnTo>
                  <a:lnTo>
                    <a:pt x="444019" y="412749"/>
                  </a:lnTo>
                  <a:lnTo>
                    <a:pt x="438717" y="417829"/>
                  </a:lnTo>
                  <a:lnTo>
                    <a:pt x="433647" y="417829"/>
                  </a:lnTo>
                  <a:lnTo>
                    <a:pt x="430206" y="420369"/>
                  </a:lnTo>
                  <a:close/>
                </a:path>
                <a:path w="1574164" h="433069">
                  <a:moveTo>
                    <a:pt x="1322327" y="338306"/>
                  </a:moveTo>
                  <a:lnTo>
                    <a:pt x="1321131" y="334009"/>
                  </a:lnTo>
                  <a:lnTo>
                    <a:pt x="1325131" y="332739"/>
                  </a:lnTo>
                  <a:lnTo>
                    <a:pt x="1326433" y="334009"/>
                  </a:lnTo>
                  <a:lnTo>
                    <a:pt x="1325038" y="335279"/>
                  </a:lnTo>
                  <a:lnTo>
                    <a:pt x="1323736" y="337819"/>
                  </a:lnTo>
                  <a:lnTo>
                    <a:pt x="1322327" y="338306"/>
                  </a:lnTo>
                  <a:close/>
                </a:path>
                <a:path w="1574164" h="433069">
                  <a:moveTo>
                    <a:pt x="1395406" y="420369"/>
                  </a:moveTo>
                  <a:lnTo>
                    <a:pt x="1392057" y="420369"/>
                  </a:lnTo>
                  <a:lnTo>
                    <a:pt x="1388802" y="419099"/>
                  </a:lnTo>
                  <a:lnTo>
                    <a:pt x="1385639" y="417829"/>
                  </a:lnTo>
                  <a:lnTo>
                    <a:pt x="1383034" y="415289"/>
                  </a:lnTo>
                  <a:lnTo>
                    <a:pt x="1380988" y="414019"/>
                  </a:lnTo>
                  <a:lnTo>
                    <a:pt x="1377360" y="410209"/>
                  </a:lnTo>
                  <a:lnTo>
                    <a:pt x="1375965" y="408939"/>
                  </a:lnTo>
                  <a:lnTo>
                    <a:pt x="1374663" y="407669"/>
                  </a:lnTo>
                  <a:lnTo>
                    <a:pt x="1372709" y="406399"/>
                  </a:lnTo>
                  <a:lnTo>
                    <a:pt x="1370105" y="405129"/>
                  </a:lnTo>
                  <a:lnTo>
                    <a:pt x="1366384" y="398779"/>
                  </a:lnTo>
                  <a:lnTo>
                    <a:pt x="1364012" y="394969"/>
                  </a:lnTo>
                  <a:lnTo>
                    <a:pt x="1361966" y="392429"/>
                  </a:lnTo>
                  <a:lnTo>
                    <a:pt x="1357501" y="391159"/>
                  </a:lnTo>
                  <a:lnTo>
                    <a:pt x="1349595" y="391159"/>
                  </a:lnTo>
                  <a:lnTo>
                    <a:pt x="1353315" y="384809"/>
                  </a:lnTo>
                  <a:lnTo>
                    <a:pt x="1354339" y="382269"/>
                  </a:lnTo>
                  <a:lnTo>
                    <a:pt x="1351083" y="382269"/>
                  </a:lnTo>
                  <a:lnTo>
                    <a:pt x="1349641" y="380999"/>
                  </a:lnTo>
                  <a:lnTo>
                    <a:pt x="1348339" y="377189"/>
                  </a:lnTo>
                  <a:lnTo>
                    <a:pt x="1346200" y="374649"/>
                  </a:lnTo>
                  <a:lnTo>
                    <a:pt x="1344479" y="370839"/>
                  </a:lnTo>
                  <a:lnTo>
                    <a:pt x="1343176" y="368299"/>
                  </a:lnTo>
                  <a:lnTo>
                    <a:pt x="1341967" y="365759"/>
                  </a:lnTo>
                  <a:lnTo>
                    <a:pt x="1338898" y="363219"/>
                  </a:lnTo>
                  <a:lnTo>
                    <a:pt x="1333968" y="360679"/>
                  </a:lnTo>
                  <a:lnTo>
                    <a:pt x="1332945" y="355599"/>
                  </a:lnTo>
                  <a:lnTo>
                    <a:pt x="1330991" y="351789"/>
                  </a:lnTo>
                  <a:lnTo>
                    <a:pt x="1328108" y="347979"/>
                  </a:lnTo>
                  <a:lnTo>
                    <a:pt x="1325224" y="345439"/>
                  </a:lnTo>
                  <a:lnTo>
                    <a:pt x="1322899" y="340359"/>
                  </a:lnTo>
                  <a:lnTo>
                    <a:pt x="1322327" y="338306"/>
                  </a:lnTo>
                  <a:lnTo>
                    <a:pt x="1323736" y="337819"/>
                  </a:lnTo>
                  <a:lnTo>
                    <a:pt x="1325038" y="335279"/>
                  </a:lnTo>
                  <a:lnTo>
                    <a:pt x="1326433" y="334009"/>
                  </a:lnTo>
                  <a:lnTo>
                    <a:pt x="1325131" y="332739"/>
                  </a:lnTo>
                  <a:lnTo>
                    <a:pt x="1442101" y="332739"/>
                  </a:lnTo>
                  <a:lnTo>
                    <a:pt x="1441496" y="334009"/>
                  </a:lnTo>
                  <a:lnTo>
                    <a:pt x="1439496" y="337819"/>
                  </a:lnTo>
                  <a:lnTo>
                    <a:pt x="1436334" y="342899"/>
                  </a:lnTo>
                  <a:lnTo>
                    <a:pt x="1434613" y="346709"/>
                  </a:lnTo>
                  <a:lnTo>
                    <a:pt x="1430892" y="351789"/>
                  </a:lnTo>
                  <a:lnTo>
                    <a:pt x="1429218" y="353059"/>
                  </a:lnTo>
                  <a:lnTo>
                    <a:pt x="1427729" y="354329"/>
                  </a:lnTo>
                  <a:lnTo>
                    <a:pt x="1426334" y="356869"/>
                  </a:lnTo>
                  <a:lnTo>
                    <a:pt x="1424427" y="356869"/>
                  </a:lnTo>
                  <a:lnTo>
                    <a:pt x="1425916" y="358139"/>
                  </a:lnTo>
                  <a:lnTo>
                    <a:pt x="1427404" y="358139"/>
                  </a:lnTo>
                  <a:lnTo>
                    <a:pt x="1430055" y="361949"/>
                  </a:lnTo>
                  <a:lnTo>
                    <a:pt x="1432597" y="367029"/>
                  </a:lnTo>
                  <a:lnTo>
                    <a:pt x="1425776" y="367029"/>
                  </a:lnTo>
                  <a:lnTo>
                    <a:pt x="1422846" y="368299"/>
                  </a:lnTo>
                  <a:lnTo>
                    <a:pt x="1427311" y="375919"/>
                  </a:lnTo>
                  <a:lnTo>
                    <a:pt x="1420195" y="375919"/>
                  </a:lnTo>
                  <a:lnTo>
                    <a:pt x="1425394" y="377123"/>
                  </a:lnTo>
                  <a:lnTo>
                    <a:pt x="1423404" y="378459"/>
                  </a:lnTo>
                  <a:lnTo>
                    <a:pt x="1421451" y="379729"/>
                  </a:lnTo>
                  <a:lnTo>
                    <a:pt x="1423172" y="380999"/>
                  </a:lnTo>
                  <a:lnTo>
                    <a:pt x="1428567" y="382269"/>
                  </a:lnTo>
                  <a:lnTo>
                    <a:pt x="1423172" y="389889"/>
                  </a:lnTo>
                  <a:lnTo>
                    <a:pt x="1419451" y="392429"/>
                  </a:lnTo>
                  <a:lnTo>
                    <a:pt x="1417404" y="392429"/>
                  </a:lnTo>
                  <a:lnTo>
                    <a:pt x="1419451" y="393699"/>
                  </a:lnTo>
                  <a:lnTo>
                    <a:pt x="1419637" y="396239"/>
                  </a:lnTo>
                  <a:lnTo>
                    <a:pt x="1416288" y="401319"/>
                  </a:lnTo>
                  <a:lnTo>
                    <a:pt x="1414614" y="405129"/>
                  </a:lnTo>
                  <a:lnTo>
                    <a:pt x="1412940" y="407669"/>
                  </a:lnTo>
                  <a:lnTo>
                    <a:pt x="1411358" y="408939"/>
                  </a:lnTo>
                  <a:lnTo>
                    <a:pt x="1409219" y="412749"/>
                  </a:lnTo>
                  <a:lnTo>
                    <a:pt x="1403917" y="417829"/>
                  </a:lnTo>
                  <a:lnTo>
                    <a:pt x="1398847" y="417829"/>
                  </a:lnTo>
                  <a:lnTo>
                    <a:pt x="1395406" y="420369"/>
                  </a:lnTo>
                  <a:close/>
                </a:path>
                <a:path w="1574164" h="433069">
                  <a:moveTo>
                    <a:pt x="245426" y="339089"/>
                  </a:moveTo>
                  <a:lnTo>
                    <a:pt x="241334" y="336549"/>
                  </a:lnTo>
                  <a:lnTo>
                    <a:pt x="245931" y="336549"/>
                  </a:lnTo>
                  <a:lnTo>
                    <a:pt x="245426" y="339089"/>
                  </a:lnTo>
                  <a:close/>
                </a:path>
                <a:path w="1574164" h="433069">
                  <a:moveTo>
                    <a:pt x="1210626" y="339089"/>
                  </a:moveTo>
                  <a:lnTo>
                    <a:pt x="1206534" y="336549"/>
                  </a:lnTo>
                  <a:lnTo>
                    <a:pt x="1211131" y="336549"/>
                  </a:lnTo>
                  <a:lnTo>
                    <a:pt x="1210626" y="339089"/>
                  </a:lnTo>
                  <a:close/>
                </a:path>
                <a:path w="1574164" h="433069">
                  <a:moveTo>
                    <a:pt x="239613" y="342899"/>
                  </a:moveTo>
                  <a:lnTo>
                    <a:pt x="237752" y="342899"/>
                  </a:lnTo>
                  <a:lnTo>
                    <a:pt x="233846" y="337819"/>
                  </a:lnTo>
                  <a:lnTo>
                    <a:pt x="238590" y="339089"/>
                  </a:lnTo>
                  <a:lnTo>
                    <a:pt x="239499" y="341347"/>
                  </a:lnTo>
                  <a:lnTo>
                    <a:pt x="239613" y="342899"/>
                  </a:lnTo>
                  <a:close/>
                </a:path>
                <a:path w="1574164" h="433069">
                  <a:moveTo>
                    <a:pt x="239499" y="341347"/>
                  </a:moveTo>
                  <a:lnTo>
                    <a:pt x="238590" y="339089"/>
                  </a:lnTo>
                  <a:lnTo>
                    <a:pt x="233846" y="337819"/>
                  </a:lnTo>
                  <a:lnTo>
                    <a:pt x="239334" y="337819"/>
                  </a:lnTo>
                  <a:lnTo>
                    <a:pt x="239427" y="340359"/>
                  </a:lnTo>
                  <a:lnTo>
                    <a:pt x="239499" y="341347"/>
                  </a:lnTo>
                  <a:close/>
                </a:path>
                <a:path w="1574164" h="433069">
                  <a:moveTo>
                    <a:pt x="1204813" y="342899"/>
                  </a:moveTo>
                  <a:lnTo>
                    <a:pt x="1202952" y="342899"/>
                  </a:lnTo>
                  <a:lnTo>
                    <a:pt x="1199046" y="337819"/>
                  </a:lnTo>
                  <a:lnTo>
                    <a:pt x="1203790" y="339089"/>
                  </a:lnTo>
                  <a:lnTo>
                    <a:pt x="1204699" y="341347"/>
                  </a:lnTo>
                  <a:lnTo>
                    <a:pt x="1204813" y="342899"/>
                  </a:lnTo>
                  <a:close/>
                </a:path>
                <a:path w="1574164" h="433069">
                  <a:moveTo>
                    <a:pt x="1204699" y="341347"/>
                  </a:moveTo>
                  <a:lnTo>
                    <a:pt x="1203790" y="339089"/>
                  </a:lnTo>
                  <a:lnTo>
                    <a:pt x="1199046" y="337819"/>
                  </a:lnTo>
                  <a:lnTo>
                    <a:pt x="1204534" y="337819"/>
                  </a:lnTo>
                  <a:lnTo>
                    <a:pt x="1204627" y="340359"/>
                  </a:lnTo>
                  <a:lnTo>
                    <a:pt x="1204699" y="341347"/>
                  </a:lnTo>
                  <a:close/>
                </a:path>
                <a:path w="1574164" h="433069">
                  <a:moveTo>
                    <a:pt x="672793" y="407669"/>
                  </a:moveTo>
                  <a:lnTo>
                    <a:pt x="670467" y="401319"/>
                  </a:lnTo>
                  <a:lnTo>
                    <a:pt x="668793" y="397509"/>
                  </a:lnTo>
                  <a:lnTo>
                    <a:pt x="667770" y="396239"/>
                  </a:lnTo>
                  <a:lnTo>
                    <a:pt x="666839" y="394969"/>
                  </a:lnTo>
                  <a:lnTo>
                    <a:pt x="665630" y="393699"/>
                  </a:lnTo>
                  <a:lnTo>
                    <a:pt x="662654" y="391159"/>
                  </a:lnTo>
                  <a:lnTo>
                    <a:pt x="660793" y="389889"/>
                  </a:lnTo>
                  <a:lnTo>
                    <a:pt x="656328" y="387349"/>
                  </a:lnTo>
                  <a:lnTo>
                    <a:pt x="654096" y="383539"/>
                  </a:lnTo>
                  <a:lnTo>
                    <a:pt x="653259" y="383539"/>
                  </a:lnTo>
                  <a:lnTo>
                    <a:pt x="651445" y="382269"/>
                  </a:lnTo>
                  <a:lnTo>
                    <a:pt x="645864" y="379729"/>
                  </a:lnTo>
                  <a:lnTo>
                    <a:pt x="641725" y="378459"/>
                  </a:lnTo>
                  <a:lnTo>
                    <a:pt x="636237" y="375919"/>
                  </a:lnTo>
                  <a:lnTo>
                    <a:pt x="634283" y="369569"/>
                  </a:lnTo>
                  <a:lnTo>
                    <a:pt x="633586" y="364489"/>
                  </a:lnTo>
                  <a:lnTo>
                    <a:pt x="634144" y="363219"/>
                  </a:lnTo>
                  <a:lnTo>
                    <a:pt x="632841" y="360679"/>
                  </a:lnTo>
                  <a:lnTo>
                    <a:pt x="632144" y="358139"/>
                  </a:lnTo>
                  <a:lnTo>
                    <a:pt x="631958" y="356869"/>
                  </a:lnTo>
                  <a:lnTo>
                    <a:pt x="623261" y="353059"/>
                  </a:lnTo>
                  <a:lnTo>
                    <a:pt x="625214" y="346709"/>
                  </a:lnTo>
                  <a:lnTo>
                    <a:pt x="626144" y="344169"/>
                  </a:lnTo>
                  <a:lnTo>
                    <a:pt x="626051" y="342899"/>
                  </a:lnTo>
                  <a:lnTo>
                    <a:pt x="704326" y="342899"/>
                  </a:lnTo>
                  <a:lnTo>
                    <a:pt x="707023" y="340359"/>
                  </a:lnTo>
                  <a:lnTo>
                    <a:pt x="710790" y="341629"/>
                  </a:lnTo>
                  <a:lnTo>
                    <a:pt x="715317" y="346384"/>
                  </a:lnTo>
                  <a:lnTo>
                    <a:pt x="714278" y="346709"/>
                  </a:lnTo>
                  <a:lnTo>
                    <a:pt x="713348" y="349249"/>
                  </a:lnTo>
                  <a:lnTo>
                    <a:pt x="725167" y="349249"/>
                  </a:lnTo>
                  <a:lnTo>
                    <a:pt x="723859" y="355599"/>
                  </a:lnTo>
                  <a:lnTo>
                    <a:pt x="727859" y="355599"/>
                  </a:lnTo>
                  <a:lnTo>
                    <a:pt x="731440" y="356869"/>
                  </a:lnTo>
                  <a:lnTo>
                    <a:pt x="734603" y="358139"/>
                  </a:lnTo>
                  <a:lnTo>
                    <a:pt x="737858" y="359409"/>
                  </a:lnTo>
                  <a:lnTo>
                    <a:pt x="752400" y="359409"/>
                  </a:lnTo>
                  <a:lnTo>
                    <a:pt x="754509" y="361949"/>
                  </a:lnTo>
                  <a:lnTo>
                    <a:pt x="755160" y="363219"/>
                  </a:lnTo>
                  <a:lnTo>
                    <a:pt x="754276" y="363219"/>
                  </a:lnTo>
                  <a:lnTo>
                    <a:pt x="754276" y="364489"/>
                  </a:lnTo>
                  <a:lnTo>
                    <a:pt x="769670" y="364489"/>
                  </a:lnTo>
                  <a:lnTo>
                    <a:pt x="770321" y="365759"/>
                  </a:lnTo>
                  <a:lnTo>
                    <a:pt x="784600" y="365759"/>
                  </a:lnTo>
                  <a:lnTo>
                    <a:pt x="784646" y="367029"/>
                  </a:lnTo>
                  <a:lnTo>
                    <a:pt x="931474" y="367029"/>
                  </a:lnTo>
                  <a:lnTo>
                    <a:pt x="927661" y="369569"/>
                  </a:lnTo>
                  <a:lnTo>
                    <a:pt x="925614" y="369569"/>
                  </a:lnTo>
                  <a:lnTo>
                    <a:pt x="925335" y="370839"/>
                  </a:lnTo>
                  <a:lnTo>
                    <a:pt x="925056" y="370839"/>
                  </a:lnTo>
                  <a:lnTo>
                    <a:pt x="924080" y="374649"/>
                  </a:lnTo>
                  <a:lnTo>
                    <a:pt x="912592" y="374649"/>
                  </a:lnTo>
                  <a:lnTo>
                    <a:pt x="915123" y="375976"/>
                  </a:lnTo>
                  <a:lnTo>
                    <a:pt x="917209" y="377779"/>
                  </a:lnTo>
                  <a:lnTo>
                    <a:pt x="916173" y="379729"/>
                  </a:lnTo>
                  <a:lnTo>
                    <a:pt x="910964" y="382269"/>
                  </a:lnTo>
                  <a:lnTo>
                    <a:pt x="909290" y="383539"/>
                  </a:lnTo>
                  <a:lnTo>
                    <a:pt x="906732" y="386079"/>
                  </a:lnTo>
                  <a:lnTo>
                    <a:pt x="903290" y="389889"/>
                  </a:lnTo>
                  <a:lnTo>
                    <a:pt x="899941" y="393699"/>
                  </a:lnTo>
                  <a:lnTo>
                    <a:pt x="896081" y="396239"/>
                  </a:lnTo>
                  <a:lnTo>
                    <a:pt x="891709" y="397509"/>
                  </a:lnTo>
                  <a:lnTo>
                    <a:pt x="889663" y="397509"/>
                  </a:lnTo>
                  <a:lnTo>
                    <a:pt x="887663" y="398779"/>
                  </a:lnTo>
                  <a:lnTo>
                    <a:pt x="886392" y="400049"/>
                  </a:lnTo>
                  <a:lnTo>
                    <a:pt x="681443" y="400049"/>
                  </a:lnTo>
                  <a:lnTo>
                    <a:pt x="679211" y="401319"/>
                  </a:lnTo>
                  <a:lnTo>
                    <a:pt x="677071" y="402589"/>
                  </a:lnTo>
                  <a:lnTo>
                    <a:pt x="677507" y="403072"/>
                  </a:lnTo>
                  <a:lnTo>
                    <a:pt x="672793" y="407669"/>
                  </a:lnTo>
                  <a:close/>
                </a:path>
                <a:path w="1574164" h="433069">
                  <a:moveTo>
                    <a:pt x="240124" y="342899"/>
                  </a:moveTo>
                  <a:lnTo>
                    <a:pt x="239613" y="342899"/>
                  </a:lnTo>
                  <a:lnTo>
                    <a:pt x="239499" y="341347"/>
                  </a:lnTo>
                  <a:lnTo>
                    <a:pt x="240124" y="342899"/>
                  </a:lnTo>
                  <a:close/>
                </a:path>
                <a:path w="1574164" h="433069">
                  <a:moveTo>
                    <a:pt x="1205324" y="342899"/>
                  </a:moveTo>
                  <a:lnTo>
                    <a:pt x="1204813" y="342899"/>
                  </a:lnTo>
                  <a:lnTo>
                    <a:pt x="1204699" y="341347"/>
                  </a:lnTo>
                  <a:lnTo>
                    <a:pt x="1205324" y="342899"/>
                  </a:lnTo>
                  <a:close/>
                </a:path>
                <a:path w="1574164" h="433069">
                  <a:moveTo>
                    <a:pt x="725167" y="349249"/>
                  </a:moveTo>
                  <a:lnTo>
                    <a:pt x="713953" y="349249"/>
                  </a:lnTo>
                  <a:lnTo>
                    <a:pt x="715627" y="346709"/>
                  </a:lnTo>
                  <a:lnTo>
                    <a:pt x="715317" y="346384"/>
                  </a:lnTo>
                  <a:lnTo>
                    <a:pt x="718325" y="345439"/>
                  </a:lnTo>
                  <a:lnTo>
                    <a:pt x="725952" y="345439"/>
                  </a:lnTo>
                  <a:lnTo>
                    <a:pt x="725167" y="349249"/>
                  </a:lnTo>
                  <a:close/>
                </a:path>
                <a:path w="1574164" h="433069">
                  <a:moveTo>
                    <a:pt x="713953" y="349249"/>
                  </a:moveTo>
                  <a:lnTo>
                    <a:pt x="713348" y="349249"/>
                  </a:lnTo>
                  <a:lnTo>
                    <a:pt x="714278" y="346709"/>
                  </a:lnTo>
                  <a:lnTo>
                    <a:pt x="715317" y="346384"/>
                  </a:lnTo>
                  <a:lnTo>
                    <a:pt x="715627" y="346709"/>
                  </a:lnTo>
                  <a:lnTo>
                    <a:pt x="713953" y="349249"/>
                  </a:lnTo>
                  <a:close/>
                </a:path>
                <a:path w="1574164" h="433069">
                  <a:moveTo>
                    <a:pt x="231693" y="354166"/>
                  </a:moveTo>
                  <a:lnTo>
                    <a:pt x="230032" y="353059"/>
                  </a:lnTo>
                  <a:lnTo>
                    <a:pt x="227707" y="349249"/>
                  </a:lnTo>
                  <a:lnTo>
                    <a:pt x="232171" y="350519"/>
                  </a:lnTo>
                  <a:lnTo>
                    <a:pt x="233653" y="352831"/>
                  </a:lnTo>
                  <a:lnTo>
                    <a:pt x="233427" y="353059"/>
                  </a:lnTo>
                  <a:lnTo>
                    <a:pt x="232832" y="353568"/>
                  </a:lnTo>
                  <a:lnTo>
                    <a:pt x="231693" y="354166"/>
                  </a:lnTo>
                  <a:close/>
                </a:path>
                <a:path w="1574164" h="433069">
                  <a:moveTo>
                    <a:pt x="233653" y="352831"/>
                  </a:moveTo>
                  <a:lnTo>
                    <a:pt x="232171" y="350519"/>
                  </a:lnTo>
                  <a:lnTo>
                    <a:pt x="227707" y="349249"/>
                  </a:lnTo>
                  <a:lnTo>
                    <a:pt x="237194" y="349249"/>
                  </a:lnTo>
                  <a:lnTo>
                    <a:pt x="233653" y="352831"/>
                  </a:lnTo>
                  <a:close/>
                </a:path>
                <a:path w="1574164" h="433069">
                  <a:moveTo>
                    <a:pt x="1196893" y="354166"/>
                  </a:moveTo>
                  <a:lnTo>
                    <a:pt x="1195232" y="353059"/>
                  </a:lnTo>
                  <a:lnTo>
                    <a:pt x="1192907" y="349249"/>
                  </a:lnTo>
                  <a:lnTo>
                    <a:pt x="1197371" y="350519"/>
                  </a:lnTo>
                  <a:lnTo>
                    <a:pt x="1198853" y="352831"/>
                  </a:lnTo>
                  <a:lnTo>
                    <a:pt x="1198627" y="353059"/>
                  </a:lnTo>
                  <a:lnTo>
                    <a:pt x="1198032" y="353568"/>
                  </a:lnTo>
                  <a:lnTo>
                    <a:pt x="1196893" y="354166"/>
                  </a:lnTo>
                  <a:close/>
                </a:path>
                <a:path w="1574164" h="433069">
                  <a:moveTo>
                    <a:pt x="1198853" y="352831"/>
                  </a:moveTo>
                  <a:lnTo>
                    <a:pt x="1197371" y="350519"/>
                  </a:lnTo>
                  <a:lnTo>
                    <a:pt x="1192907" y="349249"/>
                  </a:lnTo>
                  <a:lnTo>
                    <a:pt x="1202394" y="349249"/>
                  </a:lnTo>
                  <a:lnTo>
                    <a:pt x="1198853" y="352831"/>
                  </a:lnTo>
                  <a:close/>
                </a:path>
                <a:path w="1574164" h="433069">
                  <a:moveTo>
                    <a:pt x="232832" y="353568"/>
                  </a:moveTo>
                  <a:lnTo>
                    <a:pt x="233427" y="353059"/>
                  </a:lnTo>
                  <a:lnTo>
                    <a:pt x="233653" y="352831"/>
                  </a:lnTo>
                  <a:lnTo>
                    <a:pt x="233799" y="353059"/>
                  </a:lnTo>
                  <a:lnTo>
                    <a:pt x="232832" y="353568"/>
                  </a:lnTo>
                  <a:close/>
                </a:path>
                <a:path w="1574164" h="433069">
                  <a:moveTo>
                    <a:pt x="1198032" y="353567"/>
                  </a:moveTo>
                  <a:lnTo>
                    <a:pt x="1198627" y="353059"/>
                  </a:lnTo>
                  <a:lnTo>
                    <a:pt x="1198853" y="352831"/>
                  </a:lnTo>
                  <a:lnTo>
                    <a:pt x="1198999" y="353059"/>
                  </a:lnTo>
                  <a:lnTo>
                    <a:pt x="1198032" y="353567"/>
                  </a:lnTo>
                  <a:close/>
                </a:path>
                <a:path w="1574164" h="433069">
                  <a:moveTo>
                    <a:pt x="1197139" y="354329"/>
                  </a:moveTo>
                  <a:lnTo>
                    <a:pt x="1196893" y="354166"/>
                  </a:lnTo>
                  <a:lnTo>
                    <a:pt x="1198032" y="353567"/>
                  </a:lnTo>
                  <a:lnTo>
                    <a:pt x="1197139" y="354329"/>
                  </a:lnTo>
                  <a:close/>
                </a:path>
                <a:path w="1574164" h="433069">
                  <a:moveTo>
                    <a:pt x="231939" y="354329"/>
                  </a:moveTo>
                  <a:lnTo>
                    <a:pt x="231693" y="354166"/>
                  </a:lnTo>
                  <a:lnTo>
                    <a:pt x="232832" y="353568"/>
                  </a:lnTo>
                  <a:lnTo>
                    <a:pt x="231939" y="354329"/>
                  </a:lnTo>
                  <a:close/>
                </a:path>
                <a:path w="1574164" h="433069">
                  <a:moveTo>
                    <a:pt x="752400" y="359409"/>
                  </a:moveTo>
                  <a:lnTo>
                    <a:pt x="743439" y="359409"/>
                  </a:lnTo>
                  <a:lnTo>
                    <a:pt x="751346" y="358139"/>
                  </a:lnTo>
                  <a:lnTo>
                    <a:pt x="752400" y="359409"/>
                  </a:lnTo>
                  <a:close/>
                </a:path>
                <a:path w="1574164" h="433069">
                  <a:moveTo>
                    <a:pt x="931474" y="367029"/>
                  </a:moveTo>
                  <a:lnTo>
                    <a:pt x="785530" y="367029"/>
                  </a:lnTo>
                  <a:lnTo>
                    <a:pt x="788878" y="358139"/>
                  </a:lnTo>
                  <a:lnTo>
                    <a:pt x="792367" y="358139"/>
                  </a:lnTo>
                  <a:lnTo>
                    <a:pt x="797669" y="361949"/>
                  </a:lnTo>
                  <a:lnTo>
                    <a:pt x="932405" y="361949"/>
                  </a:lnTo>
                  <a:lnTo>
                    <a:pt x="932033" y="363219"/>
                  </a:lnTo>
                  <a:lnTo>
                    <a:pt x="931474" y="367029"/>
                  </a:lnTo>
                  <a:close/>
                </a:path>
                <a:path w="1574164" h="433069">
                  <a:moveTo>
                    <a:pt x="237334" y="364489"/>
                  </a:moveTo>
                  <a:lnTo>
                    <a:pt x="229055" y="361949"/>
                  </a:lnTo>
                  <a:lnTo>
                    <a:pt x="225893" y="360679"/>
                  </a:lnTo>
                  <a:lnTo>
                    <a:pt x="234711" y="360679"/>
                  </a:lnTo>
                  <a:lnTo>
                    <a:pt x="237334" y="364489"/>
                  </a:lnTo>
                  <a:close/>
                </a:path>
                <a:path w="1574164" h="433069">
                  <a:moveTo>
                    <a:pt x="1202534" y="364489"/>
                  </a:moveTo>
                  <a:lnTo>
                    <a:pt x="1194255" y="361949"/>
                  </a:lnTo>
                  <a:lnTo>
                    <a:pt x="1191093" y="360679"/>
                  </a:lnTo>
                  <a:lnTo>
                    <a:pt x="1199911" y="360679"/>
                  </a:lnTo>
                  <a:lnTo>
                    <a:pt x="1202534" y="364489"/>
                  </a:lnTo>
                  <a:close/>
                </a:path>
                <a:path w="1574164" h="433069">
                  <a:moveTo>
                    <a:pt x="769670" y="364489"/>
                  </a:moveTo>
                  <a:lnTo>
                    <a:pt x="755811" y="364489"/>
                  </a:lnTo>
                  <a:lnTo>
                    <a:pt x="755160" y="363219"/>
                  </a:lnTo>
                  <a:lnTo>
                    <a:pt x="755299" y="363219"/>
                  </a:lnTo>
                  <a:lnTo>
                    <a:pt x="757345" y="361949"/>
                  </a:lnTo>
                  <a:lnTo>
                    <a:pt x="768647" y="361949"/>
                  </a:lnTo>
                  <a:lnTo>
                    <a:pt x="769670" y="364489"/>
                  </a:lnTo>
                  <a:close/>
                </a:path>
                <a:path w="1574164" h="433069">
                  <a:moveTo>
                    <a:pt x="755811" y="364489"/>
                  </a:moveTo>
                  <a:lnTo>
                    <a:pt x="754276" y="364489"/>
                  </a:lnTo>
                  <a:lnTo>
                    <a:pt x="754276" y="363219"/>
                  </a:lnTo>
                  <a:lnTo>
                    <a:pt x="755160" y="363219"/>
                  </a:lnTo>
                  <a:lnTo>
                    <a:pt x="755811" y="364489"/>
                  </a:lnTo>
                  <a:close/>
                </a:path>
                <a:path w="1574164" h="433069">
                  <a:moveTo>
                    <a:pt x="780646" y="364489"/>
                  </a:moveTo>
                  <a:lnTo>
                    <a:pt x="770880" y="364489"/>
                  </a:lnTo>
                  <a:lnTo>
                    <a:pt x="773019" y="363219"/>
                  </a:lnTo>
                  <a:lnTo>
                    <a:pt x="779065" y="363219"/>
                  </a:lnTo>
                  <a:lnTo>
                    <a:pt x="780646" y="364489"/>
                  </a:lnTo>
                  <a:close/>
                </a:path>
                <a:path w="1574164" h="433069">
                  <a:moveTo>
                    <a:pt x="784600" y="365759"/>
                  </a:moveTo>
                  <a:lnTo>
                    <a:pt x="770321" y="365759"/>
                  </a:lnTo>
                  <a:lnTo>
                    <a:pt x="770600" y="364489"/>
                  </a:lnTo>
                  <a:lnTo>
                    <a:pt x="784553" y="364489"/>
                  </a:lnTo>
                  <a:lnTo>
                    <a:pt x="784600" y="365759"/>
                  </a:lnTo>
                  <a:close/>
                </a:path>
                <a:path w="1574164" h="433069">
                  <a:moveTo>
                    <a:pt x="468669" y="369569"/>
                  </a:moveTo>
                  <a:lnTo>
                    <a:pt x="460576" y="367029"/>
                  </a:lnTo>
                  <a:lnTo>
                    <a:pt x="467397" y="367029"/>
                  </a:lnTo>
                  <a:lnTo>
                    <a:pt x="468669" y="369569"/>
                  </a:lnTo>
                  <a:close/>
                </a:path>
                <a:path w="1574164" h="433069">
                  <a:moveTo>
                    <a:pt x="1433869" y="369569"/>
                  </a:moveTo>
                  <a:lnTo>
                    <a:pt x="1425776" y="367029"/>
                  </a:lnTo>
                  <a:lnTo>
                    <a:pt x="1432597" y="367029"/>
                  </a:lnTo>
                  <a:lnTo>
                    <a:pt x="1433869" y="369569"/>
                  </a:lnTo>
                  <a:close/>
                </a:path>
                <a:path w="1574164" h="433069">
                  <a:moveTo>
                    <a:pt x="223707" y="373379"/>
                  </a:moveTo>
                  <a:lnTo>
                    <a:pt x="223521" y="373379"/>
                  </a:lnTo>
                  <a:lnTo>
                    <a:pt x="221660" y="372109"/>
                  </a:lnTo>
                  <a:lnTo>
                    <a:pt x="224172" y="372109"/>
                  </a:lnTo>
                  <a:lnTo>
                    <a:pt x="223707" y="373379"/>
                  </a:lnTo>
                  <a:close/>
                </a:path>
                <a:path w="1574164" h="433069">
                  <a:moveTo>
                    <a:pt x="1188907" y="373379"/>
                  </a:moveTo>
                  <a:lnTo>
                    <a:pt x="1188721" y="373379"/>
                  </a:lnTo>
                  <a:lnTo>
                    <a:pt x="1186860" y="372109"/>
                  </a:lnTo>
                  <a:lnTo>
                    <a:pt x="1189372" y="372109"/>
                  </a:lnTo>
                  <a:lnTo>
                    <a:pt x="1188907" y="373379"/>
                  </a:lnTo>
                  <a:close/>
                </a:path>
                <a:path w="1574164" h="433069">
                  <a:moveTo>
                    <a:pt x="922405" y="382269"/>
                  </a:moveTo>
                  <a:lnTo>
                    <a:pt x="917209" y="377779"/>
                  </a:lnTo>
                  <a:lnTo>
                    <a:pt x="917522" y="377189"/>
                  </a:lnTo>
                  <a:lnTo>
                    <a:pt x="915123" y="375976"/>
                  </a:lnTo>
                  <a:lnTo>
                    <a:pt x="912592" y="374649"/>
                  </a:lnTo>
                  <a:lnTo>
                    <a:pt x="924080" y="374649"/>
                  </a:lnTo>
                  <a:lnTo>
                    <a:pt x="922405" y="382269"/>
                  </a:lnTo>
                  <a:close/>
                </a:path>
                <a:path w="1574164" h="433069">
                  <a:moveTo>
                    <a:pt x="460194" y="377123"/>
                  </a:moveTo>
                  <a:lnTo>
                    <a:pt x="454995" y="375919"/>
                  </a:lnTo>
                  <a:lnTo>
                    <a:pt x="459181" y="375919"/>
                  </a:lnTo>
                  <a:lnTo>
                    <a:pt x="460194" y="377123"/>
                  </a:lnTo>
                  <a:close/>
                </a:path>
                <a:path w="1574164" h="433069">
                  <a:moveTo>
                    <a:pt x="460483" y="377189"/>
                  </a:moveTo>
                  <a:lnTo>
                    <a:pt x="460194" y="377123"/>
                  </a:lnTo>
                  <a:lnTo>
                    <a:pt x="459181" y="375919"/>
                  </a:lnTo>
                  <a:lnTo>
                    <a:pt x="462111" y="375919"/>
                  </a:lnTo>
                  <a:lnTo>
                    <a:pt x="460483" y="377189"/>
                  </a:lnTo>
                  <a:close/>
                </a:path>
                <a:path w="1574164" h="433069">
                  <a:moveTo>
                    <a:pt x="1425394" y="377123"/>
                  </a:moveTo>
                  <a:lnTo>
                    <a:pt x="1420195" y="375919"/>
                  </a:lnTo>
                  <a:lnTo>
                    <a:pt x="1424381" y="375919"/>
                  </a:lnTo>
                  <a:lnTo>
                    <a:pt x="1425394" y="377123"/>
                  </a:lnTo>
                  <a:close/>
                </a:path>
                <a:path w="1574164" h="433069">
                  <a:moveTo>
                    <a:pt x="1425683" y="377189"/>
                  </a:moveTo>
                  <a:lnTo>
                    <a:pt x="1425394" y="377123"/>
                  </a:lnTo>
                  <a:lnTo>
                    <a:pt x="1424381" y="375919"/>
                  </a:lnTo>
                  <a:lnTo>
                    <a:pt x="1427311" y="375919"/>
                  </a:lnTo>
                  <a:lnTo>
                    <a:pt x="1425683" y="377189"/>
                  </a:lnTo>
                  <a:close/>
                </a:path>
                <a:path w="1574164" h="433069">
                  <a:moveTo>
                    <a:pt x="917209" y="377779"/>
                  </a:moveTo>
                  <a:lnTo>
                    <a:pt x="915123" y="375976"/>
                  </a:lnTo>
                  <a:lnTo>
                    <a:pt x="917522" y="377189"/>
                  </a:lnTo>
                  <a:lnTo>
                    <a:pt x="917209" y="377779"/>
                  </a:lnTo>
                  <a:close/>
                </a:path>
                <a:path w="1574164" h="433069">
                  <a:moveTo>
                    <a:pt x="216823" y="392429"/>
                  </a:moveTo>
                  <a:lnTo>
                    <a:pt x="214963" y="391159"/>
                  </a:lnTo>
                  <a:lnTo>
                    <a:pt x="217465" y="391159"/>
                  </a:lnTo>
                  <a:lnTo>
                    <a:pt x="216823" y="392429"/>
                  </a:lnTo>
                  <a:close/>
                </a:path>
                <a:path w="1574164" h="433069">
                  <a:moveTo>
                    <a:pt x="1182023" y="392429"/>
                  </a:moveTo>
                  <a:lnTo>
                    <a:pt x="1180163" y="391159"/>
                  </a:lnTo>
                  <a:lnTo>
                    <a:pt x="1182665" y="391159"/>
                  </a:lnTo>
                  <a:lnTo>
                    <a:pt x="1182023" y="392429"/>
                  </a:lnTo>
                  <a:close/>
                </a:path>
                <a:path w="1574164" h="433069">
                  <a:moveTo>
                    <a:pt x="677507" y="403072"/>
                  </a:moveTo>
                  <a:lnTo>
                    <a:pt x="677071" y="402589"/>
                  </a:lnTo>
                  <a:lnTo>
                    <a:pt x="679211" y="401319"/>
                  </a:lnTo>
                  <a:lnTo>
                    <a:pt x="681443" y="400049"/>
                  </a:lnTo>
                  <a:lnTo>
                    <a:pt x="679304" y="401319"/>
                  </a:lnTo>
                  <a:lnTo>
                    <a:pt x="677507" y="403072"/>
                  </a:lnTo>
                  <a:close/>
                </a:path>
                <a:path w="1574164" h="433069">
                  <a:moveTo>
                    <a:pt x="689536" y="412749"/>
                  </a:moveTo>
                  <a:lnTo>
                    <a:pt x="680513" y="406399"/>
                  </a:lnTo>
                  <a:lnTo>
                    <a:pt x="677507" y="403072"/>
                  </a:lnTo>
                  <a:lnTo>
                    <a:pt x="679304" y="401319"/>
                  </a:lnTo>
                  <a:lnTo>
                    <a:pt x="681443" y="400049"/>
                  </a:lnTo>
                  <a:lnTo>
                    <a:pt x="886392" y="400049"/>
                  </a:lnTo>
                  <a:lnTo>
                    <a:pt x="883849" y="402589"/>
                  </a:lnTo>
                  <a:lnTo>
                    <a:pt x="877199" y="407669"/>
                  </a:lnTo>
                  <a:lnTo>
                    <a:pt x="694512" y="407669"/>
                  </a:lnTo>
                  <a:lnTo>
                    <a:pt x="692977" y="408939"/>
                  </a:lnTo>
                  <a:lnTo>
                    <a:pt x="689536" y="412749"/>
                  </a:lnTo>
                  <a:close/>
                </a:path>
                <a:path w="1574164" h="433069">
                  <a:moveTo>
                    <a:pt x="200034" y="411479"/>
                  </a:moveTo>
                  <a:lnTo>
                    <a:pt x="195755" y="411479"/>
                  </a:lnTo>
                  <a:lnTo>
                    <a:pt x="193988" y="410209"/>
                  </a:lnTo>
                  <a:lnTo>
                    <a:pt x="193337" y="408939"/>
                  </a:lnTo>
                  <a:lnTo>
                    <a:pt x="194267" y="405129"/>
                  </a:lnTo>
                  <a:lnTo>
                    <a:pt x="197755" y="405129"/>
                  </a:lnTo>
                  <a:lnTo>
                    <a:pt x="199057" y="407669"/>
                  </a:lnTo>
                  <a:lnTo>
                    <a:pt x="200034" y="411479"/>
                  </a:lnTo>
                  <a:close/>
                </a:path>
                <a:path w="1574164" h="433069">
                  <a:moveTo>
                    <a:pt x="201429" y="411479"/>
                  </a:moveTo>
                  <a:lnTo>
                    <a:pt x="200034" y="411479"/>
                  </a:lnTo>
                  <a:lnTo>
                    <a:pt x="199057" y="407669"/>
                  </a:lnTo>
                  <a:lnTo>
                    <a:pt x="197755" y="405129"/>
                  </a:lnTo>
                  <a:lnTo>
                    <a:pt x="209382" y="405129"/>
                  </a:lnTo>
                  <a:lnTo>
                    <a:pt x="208219" y="406399"/>
                  </a:lnTo>
                  <a:lnTo>
                    <a:pt x="207196" y="408939"/>
                  </a:lnTo>
                  <a:lnTo>
                    <a:pt x="201429" y="411479"/>
                  </a:lnTo>
                  <a:close/>
                </a:path>
                <a:path w="1574164" h="433069">
                  <a:moveTo>
                    <a:pt x="1165234" y="411479"/>
                  </a:moveTo>
                  <a:lnTo>
                    <a:pt x="1160955" y="411479"/>
                  </a:lnTo>
                  <a:lnTo>
                    <a:pt x="1159188" y="410209"/>
                  </a:lnTo>
                  <a:lnTo>
                    <a:pt x="1158537" y="408939"/>
                  </a:lnTo>
                  <a:lnTo>
                    <a:pt x="1159467" y="405129"/>
                  </a:lnTo>
                  <a:lnTo>
                    <a:pt x="1162955" y="405129"/>
                  </a:lnTo>
                  <a:lnTo>
                    <a:pt x="1164257" y="407669"/>
                  </a:lnTo>
                  <a:lnTo>
                    <a:pt x="1165234" y="411479"/>
                  </a:lnTo>
                  <a:close/>
                </a:path>
                <a:path w="1574164" h="433069">
                  <a:moveTo>
                    <a:pt x="1166629" y="411479"/>
                  </a:moveTo>
                  <a:lnTo>
                    <a:pt x="1165234" y="411479"/>
                  </a:lnTo>
                  <a:lnTo>
                    <a:pt x="1164257" y="407669"/>
                  </a:lnTo>
                  <a:lnTo>
                    <a:pt x="1162955" y="405129"/>
                  </a:lnTo>
                  <a:lnTo>
                    <a:pt x="1174582" y="405129"/>
                  </a:lnTo>
                  <a:lnTo>
                    <a:pt x="1173419" y="406399"/>
                  </a:lnTo>
                  <a:lnTo>
                    <a:pt x="1172396" y="408939"/>
                  </a:lnTo>
                  <a:lnTo>
                    <a:pt x="1166629" y="411479"/>
                  </a:lnTo>
                  <a:close/>
                </a:path>
                <a:path w="1574164" h="433069">
                  <a:moveTo>
                    <a:pt x="710930" y="417829"/>
                  </a:moveTo>
                  <a:lnTo>
                    <a:pt x="709907" y="416559"/>
                  </a:lnTo>
                  <a:lnTo>
                    <a:pt x="698419" y="416559"/>
                  </a:lnTo>
                  <a:lnTo>
                    <a:pt x="696000" y="411479"/>
                  </a:lnTo>
                  <a:lnTo>
                    <a:pt x="696279" y="410209"/>
                  </a:lnTo>
                  <a:lnTo>
                    <a:pt x="693861" y="410209"/>
                  </a:lnTo>
                  <a:lnTo>
                    <a:pt x="694140" y="408939"/>
                  </a:lnTo>
                  <a:lnTo>
                    <a:pt x="694512" y="407669"/>
                  </a:lnTo>
                  <a:lnTo>
                    <a:pt x="872362" y="407669"/>
                  </a:lnTo>
                  <a:lnTo>
                    <a:pt x="868967" y="408939"/>
                  </a:lnTo>
                  <a:lnTo>
                    <a:pt x="867013" y="408939"/>
                  </a:lnTo>
                  <a:lnTo>
                    <a:pt x="865060" y="410209"/>
                  </a:lnTo>
                  <a:lnTo>
                    <a:pt x="862409" y="411479"/>
                  </a:lnTo>
                  <a:lnTo>
                    <a:pt x="859060" y="414019"/>
                  </a:lnTo>
                  <a:lnTo>
                    <a:pt x="713395" y="414019"/>
                  </a:lnTo>
                  <a:lnTo>
                    <a:pt x="712092" y="416559"/>
                  </a:lnTo>
                  <a:lnTo>
                    <a:pt x="708930" y="416559"/>
                  </a:lnTo>
                  <a:lnTo>
                    <a:pt x="702326" y="417829"/>
                  </a:lnTo>
                  <a:lnTo>
                    <a:pt x="710930" y="417829"/>
                  </a:lnTo>
                  <a:close/>
                </a:path>
                <a:path w="1574164" h="433069">
                  <a:moveTo>
                    <a:pt x="796878" y="429259"/>
                  </a:moveTo>
                  <a:lnTo>
                    <a:pt x="738230" y="429259"/>
                  </a:lnTo>
                  <a:lnTo>
                    <a:pt x="734231" y="427989"/>
                  </a:lnTo>
                  <a:lnTo>
                    <a:pt x="729440" y="427989"/>
                  </a:lnTo>
                  <a:lnTo>
                    <a:pt x="718278" y="422909"/>
                  </a:lnTo>
                  <a:lnTo>
                    <a:pt x="714790" y="419099"/>
                  </a:lnTo>
                  <a:lnTo>
                    <a:pt x="713395" y="414019"/>
                  </a:lnTo>
                  <a:lnTo>
                    <a:pt x="859060" y="414019"/>
                  </a:lnTo>
                  <a:lnTo>
                    <a:pt x="854502" y="415289"/>
                  </a:lnTo>
                  <a:lnTo>
                    <a:pt x="852386" y="416559"/>
                  </a:lnTo>
                  <a:lnTo>
                    <a:pt x="825295" y="416559"/>
                  </a:lnTo>
                  <a:lnTo>
                    <a:pt x="824551" y="420369"/>
                  </a:lnTo>
                  <a:lnTo>
                    <a:pt x="825248" y="422909"/>
                  </a:lnTo>
                  <a:lnTo>
                    <a:pt x="826272" y="422909"/>
                  </a:lnTo>
                  <a:lnTo>
                    <a:pt x="822365" y="425449"/>
                  </a:lnTo>
                  <a:lnTo>
                    <a:pt x="816644" y="425449"/>
                  </a:lnTo>
                  <a:lnTo>
                    <a:pt x="814567" y="426719"/>
                  </a:lnTo>
                  <a:lnTo>
                    <a:pt x="800738" y="426719"/>
                  </a:lnTo>
                  <a:lnTo>
                    <a:pt x="799250" y="427989"/>
                  </a:lnTo>
                  <a:lnTo>
                    <a:pt x="796878" y="429259"/>
                  </a:lnTo>
                  <a:close/>
                </a:path>
                <a:path w="1574164" h="433069">
                  <a:moveTo>
                    <a:pt x="826272" y="422909"/>
                  </a:moveTo>
                  <a:lnTo>
                    <a:pt x="825248" y="422909"/>
                  </a:lnTo>
                  <a:lnTo>
                    <a:pt x="824551" y="420369"/>
                  </a:lnTo>
                  <a:lnTo>
                    <a:pt x="825295" y="416559"/>
                  </a:lnTo>
                  <a:lnTo>
                    <a:pt x="826597" y="420369"/>
                  </a:lnTo>
                  <a:lnTo>
                    <a:pt x="826272" y="422909"/>
                  </a:lnTo>
                  <a:close/>
                </a:path>
                <a:path w="1574164" h="433069">
                  <a:moveTo>
                    <a:pt x="834225" y="422909"/>
                  </a:moveTo>
                  <a:lnTo>
                    <a:pt x="826272" y="422909"/>
                  </a:lnTo>
                  <a:lnTo>
                    <a:pt x="826597" y="420369"/>
                  </a:lnTo>
                  <a:lnTo>
                    <a:pt x="825295" y="416559"/>
                  </a:lnTo>
                  <a:lnTo>
                    <a:pt x="852386" y="416559"/>
                  </a:lnTo>
                  <a:lnTo>
                    <a:pt x="850270" y="417829"/>
                  </a:lnTo>
                  <a:lnTo>
                    <a:pt x="842457" y="419099"/>
                  </a:lnTo>
                  <a:lnTo>
                    <a:pt x="838410" y="420369"/>
                  </a:lnTo>
                  <a:lnTo>
                    <a:pt x="834225" y="422909"/>
                  </a:lnTo>
                  <a:close/>
                </a:path>
                <a:path w="1574164" h="433069">
                  <a:moveTo>
                    <a:pt x="436159" y="419099"/>
                  </a:moveTo>
                  <a:lnTo>
                    <a:pt x="433647" y="417829"/>
                  </a:lnTo>
                  <a:lnTo>
                    <a:pt x="438717" y="417829"/>
                  </a:lnTo>
                  <a:lnTo>
                    <a:pt x="436159" y="419099"/>
                  </a:lnTo>
                  <a:close/>
                </a:path>
                <a:path w="1574164" h="433069">
                  <a:moveTo>
                    <a:pt x="1401359" y="419099"/>
                  </a:moveTo>
                  <a:lnTo>
                    <a:pt x="1398847" y="417829"/>
                  </a:lnTo>
                  <a:lnTo>
                    <a:pt x="1403917" y="417829"/>
                  </a:lnTo>
                  <a:lnTo>
                    <a:pt x="1401359" y="419099"/>
                  </a:lnTo>
                  <a:close/>
                </a:path>
                <a:path w="1574164" h="433069">
                  <a:moveTo>
                    <a:pt x="810412" y="429259"/>
                  </a:moveTo>
                  <a:lnTo>
                    <a:pt x="801947" y="429259"/>
                  </a:lnTo>
                  <a:lnTo>
                    <a:pt x="800831" y="427989"/>
                  </a:lnTo>
                  <a:lnTo>
                    <a:pt x="800738" y="426719"/>
                  </a:lnTo>
                  <a:lnTo>
                    <a:pt x="814567" y="426719"/>
                  </a:lnTo>
                  <a:lnTo>
                    <a:pt x="810412" y="429259"/>
                  </a:lnTo>
                  <a:close/>
                </a:path>
                <a:path w="1574164" h="433069">
                  <a:moveTo>
                    <a:pt x="752741" y="433069"/>
                  </a:moveTo>
                  <a:lnTo>
                    <a:pt x="748555" y="433069"/>
                  </a:lnTo>
                  <a:lnTo>
                    <a:pt x="745300" y="431799"/>
                  </a:lnTo>
                  <a:lnTo>
                    <a:pt x="742974" y="430529"/>
                  </a:lnTo>
                  <a:lnTo>
                    <a:pt x="740742" y="430529"/>
                  </a:lnTo>
                  <a:lnTo>
                    <a:pt x="739161" y="429259"/>
                  </a:lnTo>
                  <a:lnTo>
                    <a:pt x="759717" y="429259"/>
                  </a:lnTo>
                  <a:lnTo>
                    <a:pt x="757299" y="430529"/>
                  </a:lnTo>
                  <a:lnTo>
                    <a:pt x="752741" y="433069"/>
                  </a:lnTo>
                  <a:close/>
                </a:path>
                <a:path w="1574164" h="433069">
                  <a:moveTo>
                    <a:pt x="777298" y="430529"/>
                  </a:moveTo>
                  <a:lnTo>
                    <a:pt x="762089" y="430529"/>
                  </a:lnTo>
                  <a:lnTo>
                    <a:pt x="760880" y="429259"/>
                  </a:lnTo>
                  <a:lnTo>
                    <a:pt x="778972" y="429259"/>
                  </a:lnTo>
                  <a:lnTo>
                    <a:pt x="777298" y="430529"/>
                  </a:lnTo>
                  <a:close/>
                </a:path>
                <a:path w="1574164" h="433069">
                  <a:moveTo>
                    <a:pt x="790367" y="430529"/>
                  </a:moveTo>
                  <a:lnTo>
                    <a:pt x="787530" y="430529"/>
                  </a:lnTo>
                  <a:lnTo>
                    <a:pt x="782693" y="429259"/>
                  </a:lnTo>
                  <a:lnTo>
                    <a:pt x="793622" y="429259"/>
                  </a:lnTo>
                  <a:lnTo>
                    <a:pt x="790367" y="430529"/>
                  </a:lnTo>
                  <a:close/>
                </a:path>
                <a:path w="1574164" h="433069">
                  <a:moveTo>
                    <a:pt x="772414" y="431799"/>
                  </a:moveTo>
                  <a:lnTo>
                    <a:pt x="766740" y="431799"/>
                  </a:lnTo>
                  <a:lnTo>
                    <a:pt x="763299" y="430529"/>
                  </a:lnTo>
                  <a:lnTo>
                    <a:pt x="775112" y="430529"/>
                  </a:lnTo>
                  <a:lnTo>
                    <a:pt x="772414" y="4317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0683" y="427900"/>
              <a:ext cx="190500" cy="723900"/>
            </a:xfrm>
            <a:custGeom>
              <a:avLst/>
              <a:gdLst/>
              <a:ahLst/>
              <a:cxnLst/>
              <a:rect l="l" t="t" r="r" b="b"/>
              <a:pathLst>
                <a:path w="190500" h="723900">
                  <a:moveTo>
                    <a:pt x="190499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7007" y="598544"/>
              <a:ext cx="174966" cy="1614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911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799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799" y="0"/>
                  </a:lnTo>
                  <a:lnTo>
                    <a:pt x="177799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8983" y="427900"/>
              <a:ext cx="635000" cy="723900"/>
            </a:xfrm>
            <a:custGeom>
              <a:avLst/>
              <a:gdLst/>
              <a:ahLst/>
              <a:cxnLst/>
              <a:rect l="l" t="t" r="r" b="b"/>
              <a:pathLst>
                <a:path w="635000" h="723900">
                  <a:moveTo>
                    <a:pt x="6350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635000" y="0"/>
                  </a:lnTo>
                  <a:lnTo>
                    <a:pt x="6350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5168" y="581242"/>
              <a:ext cx="603250" cy="433070"/>
            </a:xfrm>
            <a:custGeom>
              <a:avLst/>
              <a:gdLst/>
              <a:ahLst/>
              <a:cxnLst/>
              <a:rect l="l" t="t" r="r" b="b"/>
              <a:pathLst>
                <a:path w="603250" h="433069">
                  <a:moveTo>
                    <a:pt x="167989" y="10160"/>
                  </a:moveTo>
                  <a:lnTo>
                    <a:pt x="79576" y="10160"/>
                  </a:lnTo>
                  <a:lnTo>
                    <a:pt x="80320" y="7620"/>
                  </a:lnTo>
                  <a:lnTo>
                    <a:pt x="83715" y="5080"/>
                  </a:lnTo>
                  <a:lnTo>
                    <a:pt x="90134" y="0"/>
                  </a:lnTo>
                  <a:lnTo>
                    <a:pt x="114272" y="7620"/>
                  </a:lnTo>
                  <a:lnTo>
                    <a:pt x="169106" y="7620"/>
                  </a:lnTo>
                  <a:lnTo>
                    <a:pt x="169440" y="8128"/>
                  </a:lnTo>
                  <a:lnTo>
                    <a:pt x="167989" y="10160"/>
                  </a:lnTo>
                  <a:close/>
                </a:path>
                <a:path w="603250" h="433069">
                  <a:moveTo>
                    <a:pt x="169106" y="7620"/>
                  </a:moveTo>
                  <a:lnTo>
                    <a:pt x="114272" y="7620"/>
                  </a:lnTo>
                  <a:lnTo>
                    <a:pt x="124876" y="6350"/>
                  </a:lnTo>
                  <a:lnTo>
                    <a:pt x="129713" y="6350"/>
                  </a:lnTo>
                  <a:lnTo>
                    <a:pt x="133712" y="3810"/>
                  </a:lnTo>
                  <a:lnTo>
                    <a:pt x="136875" y="0"/>
                  </a:lnTo>
                  <a:lnTo>
                    <a:pt x="148967" y="0"/>
                  </a:lnTo>
                  <a:lnTo>
                    <a:pt x="154920" y="2540"/>
                  </a:lnTo>
                  <a:lnTo>
                    <a:pt x="157292" y="3810"/>
                  </a:lnTo>
                  <a:lnTo>
                    <a:pt x="166687" y="3810"/>
                  </a:lnTo>
                  <a:lnTo>
                    <a:pt x="168268" y="6350"/>
                  </a:lnTo>
                  <a:lnTo>
                    <a:pt x="169106" y="7620"/>
                  </a:lnTo>
                  <a:close/>
                </a:path>
                <a:path w="603250" h="433069">
                  <a:moveTo>
                    <a:pt x="185523" y="12700"/>
                  </a:moveTo>
                  <a:lnTo>
                    <a:pt x="166175" y="12700"/>
                  </a:lnTo>
                  <a:lnTo>
                    <a:pt x="169245" y="10160"/>
                  </a:lnTo>
                  <a:lnTo>
                    <a:pt x="169943" y="8890"/>
                  </a:lnTo>
                  <a:lnTo>
                    <a:pt x="169440" y="8128"/>
                  </a:lnTo>
                  <a:lnTo>
                    <a:pt x="169803" y="7620"/>
                  </a:lnTo>
                  <a:lnTo>
                    <a:pt x="173384" y="6350"/>
                  </a:lnTo>
                  <a:lnTo>
                    <a:pt x="176919" y="8890"/>
                  </a:lnTo>
                  <a:lnTo>
                    <a:pt x="180547" y="11430"/>
                  </a:lnTo>
                  <a:lnTo>
                    <a:pt x="185523" y="12700"/>
                  </a:lnTo>
                  <a:close/>
                </a:path>
                <a:path w="603250" h="433069">
                  <a:moveTo>
                    <a:pt x="192255" y="13970"/>
                  </a:moveTo>
                  <a:lnTo>
                    <a:pt x="55485" y="13970"/>
                  </a:lnTo>
                  <a:lnTo>
                    <a:pt x="57391" y="11430"/>
                  </a:lnTo>
                  <a:lnTo>
                    <a:pt x="59996" y="7620"/>
                  </a:lnTo>
                  <a:lnTo>
                    <a:pt x="65112" y="8890"/>
                  </a:lnTo>
                  <a:lnTo>
                    <a:pt x="68553" y="10160"/>
                  </a:lnTo>
                  <a:lnTo>
                    <a:pt x="167989" y="10160"/>
                  </a:lnTo>
                  <a:lnTo>
                    <a:pt x="166175" y="12700"/>
                  </a:lnTo>
                  <a:lnTo>
                    <a:pt x="191848" y="12700"/>
                  </a:lnTo>
                  <a:lnTo>
                    <a:pt x="192255" y="13970"/>
                  </a:lnTo>
                  <a:close/>
                </a:path>
                <a:path w="603250" h="433069">
                  <a:moveTo>
                    <a:pt x="166175" y="12700"/>
                  </a:moveTo>
                  <a:lnTo>
                    <a:pt x="169440" y="8128"/>
                  </a:lnTo>
                  <a:lnTo>
                    <a:pt x="169943" y="8890"/>
                  </a:lnTo>
                  <a:lnTo>
                    <a:pt x="169245" y="10160"/>
                  </a:lnTo>
                  <a:lnTo>
                    <a:pt x="166175" y="12700"/>
                  </a:lnTo>
                  <a:close/>
                </a:path>
                <a:path w="603250" h="433069">
                  <a:moveTo>
                    <a:pt x="193476" y="17780"/>
                  </a:moveTo>
                  <a:lnTo>
                    <a:pt x="39346" y="17780"/>
                  </a:lnTo>
                  <a:lnTo>
                    <a:pt x="39182" y="17743"/>
                  </a:lnTo>
                  <a:lnTo>
                    <a:pt x="39904" y="16510"/>
                  </a:lnTo>
                  <a:lnTo>
                    <a:pt x="40648" y="16510"/>
                  </a:lnTo>
                  <a:lnTo>
                    <a:pt x="42555" y="15240"/>
                  </a:lnTo>
                  <a:lnTo>
                    <a:pt x="45625" y="11430"/>
                  </a:lnTo>
                  <a:lnTo>
                    <a:pt x="50275" y="12700"/>
                  </a:lnTo>
                  <a:lnTo>
                    <a:pt x="53159" y="13970"/>
                  </a:lnTo>
                  <a:lnTo>
                    <a:pt x="192255" y="13970"/>
                  </a:lnTo>
                  <a:lnTo>
                    <a:pt x="193476" y="17780"/>
                  </a:lnTo>
                  <a:close/>
                </a:path>
                <a:path w="603250" h="433069">
                  <a:moveTo>
                    <a:pt x="37997" y="80010"/>
                  </a:moveTo>
                  <a:lnTo>
                    <a:pt x="22045" y="80010"/>
                  </a:lnTo>
                  <a:lnTo>
                    <a:pt x="20091" y="77470"/>
                  </a:lnTo>
                  <a:lnTo>
                    <a:pt x="18231" y="76200"/>
                  </a:lnTo>
                  <a:lnTo>
                    <a:pt x="14650" y="73660"/>
                  </a:lnTo>
                  <a:lnTo>
                    <a:pt x="9348" y="72390"/>
                  </a:lnTo>
                  <a:lnTo>
                    <a:pt x="11022" y="67310"/>
                  </a:lnTo>
                  <a:lnTo>
                    <a:pt x="11441" y="64770"/>
                  </a:lnTo>
                  <a:lnTo>
                    <a:pt x="10604" y="64770"/>
                  </a:lnTo>
                  <a:lnTo>
                    <a:pt x="9859" y="63500"/>
                  </a:lnTo>
                  <a:lnTo>
                    <a:pt x="10464" y="60960"/>
                  </a:lnTo>
                  <a:lnTo>
                    <a:pt x="8325" y="59690"/>
                  </a:lnTo>
                  <a:lnTo>
                    <a:pt x="6836" y="58420"/>
                  </a:lnTo>
                  <a:lnTo>
                    <a:pt x="5999" y="58420"/>
                  </a:lnTo>
                  <a:lnTo>
                    <a:pt x="5255" y="57150"/>
                  </a:lnTo>
                  <a:lnTo>
                    <a:pt x="3255" y="54610"/>
                  </a:lnTo>
                  <a:lnTo>
                    <a:pt x="0" y="50800"/>
                  </a:lnTo>
                  <a:lnTo>
                    <a:pt x="2139" y="44450"/>
                  </a:lnTo>
                  <a:lnTo>
                    <a:pt x="3720" y="40640"/>
                  </a:lnTo>
                  <a:lnTo>
                    <a:pt x="5767" y="34290"/>
                  </a:lnTo>
                  <a:lnTo>
                    <a:pt x="8232" y="29210"/>
                  </a:lnTo>
                  <a:lnTo>
                    <a:pt x="12138" y="22860"/>
                  </a:lnTo>
                  <a:lnTo>
                    <a:pt x="17905" y="22860"/>
                  </a:lnTo>
                  <a:lnTo>
                    <a:pt x="22463" y="21590"/>
                  </a:lnTo>
                  <a:lnTo>
                    <a:pt x="25812" y="20320"/>
                  </a:lnTo>
                  <a:lnTo>
                    <a:pt x="29161" y="17780"/>
                  </a:lnTo>
                  <a:lnTo>
                    <a:pt x="33672" y="16510"/>
                  </a:lnTo>
                  <a:lnTo>
                    <a:pt x="39182" y="17743"/>
                  </a:lnTo>
                  <a:lnTo>
                    <a:pt x="193476" y="17780"/>
                  </a:lnTo>
                  <a:lnTo>
                    <a:pt x="195104" y="22860"/>
                  </a:lnTo>
                  <a:lnTo>
                    <a:pt x="196220" y="29210"/>
                  </a:lnTo>
                  <a:lnTo>
                    <a:pt x="195197" y="34290"/>
                  </a:lnTo>
                  <a:lnTo>
                    <a:pt x="194267" y="39370"/>
                  </a:lnTo>
                  <a:lnTo>
                    <a:pt x="194918" y="46990"/>
                  </a:lnTo>
                  <a:lnTo>
                    <a:pt x="197150" y="54610"/>
                  </a:lnTo>
                  <a:lnTo>
                    <a:pt x="189337" y="57150"/>
                  </a:lnTo>
                  <a:lnTo>
                    <a:pt x="174128" y="67310"/>
                  </a:lnTo>
                  <a:lnTo>
                    <a:pt x="130317" y="67310"/>
                  </a:lnTo>
                  <a:lnTo>
                    <a:pt x="128364" y="68580"/>
                  </a:lnTo>
                  <a:lnTo>
                    <a:pt x="128085" y="71120"/>
                  </a:lnTo>
                  <a:lnTo>
                    <a:pt x="58833" y="71120"/>
                  </a:lnTo>
                  <a:lnTo>
                    <a:pt x="55531" y="73660"/>
                  </a:lnTo>
                  <a:lnTo>
                    <a:pt x="52182" y="76200"/>
                  </a:lnTo>
                  <a:lnTo>
                    <a:pt x="42648" y="76200"/>
                  </a:lnTo>
                  <a:lnTo>
                    <a:pt x="40323" y="77470"/>
                  </a:lnTo>
                  <a:lnTo>
                    <a:pt x="37997" y="80010"/>
                  </a:lnTo>
                  <a:close/>
                </a:path>
                <a:path w="603250" h="433069">
                  <a:moveTo>
                    <a:pt x="39346" y="17780"/>
                  </a:moveTo>
                  <a:lnTo>
                    <a:pt x="39160" y="17780"/>
                  </a:lnTo>
                  <a:lnTo>
                    <a:pt x="39346" y="17780"/>
                  </a:lnTo>
                  <a:close/>
                </a:path>
                <a:path w="603250" h="433069">
                  <a:moveTo>
                    <a:pt x="162129" y="72390"/>
                  </a:moveTo>
                  <a:lnTo>
                    <a:pt x="152920" y="69850"/>
                  </a:lnTo>
                  <a:lnTo>
                    <a:pt x="145479" y="67310"/>
                  </a:lnTo>
                  <a:lnTo>
                    <a:pt x="166175" y="67310"/>
                  </a:lnTo>
                  <a:lnTo>
                    <a:pt x="164641" y="68580"/>
                  </a:lnTo>
                  <a:lnTo>
                    <a:pt x="162129" y="72390"/>
                  </a:lnTo>
                  <a:close/>
                </a:path>
                <a:path w="603250" h="433069">
                  <a:moveTo>
                    <a:pt x="125015" y="127000"/>
                  </a:moveTo>
                  <a:lnTo>
                    <a:pt x="63298" y="127000"/>
                  </a:lnTo>
                  <a:lnTo>
                    <a:pt x="64879" y="125730"/>
                  </a:lnTo>
                  <a:lnTo>
                    <a:pt x="60833" y="125730"/>
                  </a:lnTo>
                  <a:lnTo>
                    <a:pt x="59810" y="124460"/>
                  </a:lnTo>
                  <a:lnTo>
                    <a:pt x="61345" y="121920"/>
                  </a:lnTo>
                  <a:lnTo>
                    <a:pt x="65437" y="119380"/>
                  </a:lnTo>
                  <a:lnTo>
                    <a:pt x="59763" y="118110"/>
                  </a:lnTo>
                  <a:lnTo>
                    <a:pt x="57949" y="115570"/>
                  </a:lnTo>
                  <a:lnTo>
                    <a:pt x="59996" y="113030"/>
                  </a:lnTo>
                  <a:lnTo>
                    <a:pt x="62042" y="109220"/>
                  </a:lnTo>
                  <a:lnTo>
                    <a:pt x="63065" y="107950"/>
                  </a:lnTo>
                  <a:lnTo>
                    <a:pt x="63065" y="104140"/>
                  </a:lnTo>
                  <a:lnTo>
                    <a:pt x="62600" y="100330"/>
                  </a:lnTo>
                  <a:lnTo>
                    <a:pt x="60740" y="92710"/>
                  </a:lnTo>
                  <a:lnTo>
                    <a:pt x="60430" y="90170"/>
                  </a:lnTo>
                  <a:lnTo>
                    <a:pt x="60368" y="81280"/>
                  </a:lnTo>
                  <a:lnTo>
                    <a:pt x="60461" y="80010"/>
                  </a:lnTo>
                  <a:lnTo>
                    <a:pt x="61205" y="77470"/>
                  </a:lnTo>
                  <a:lnTo>
                    <a:pt x="61391" y="76200"/>
                  </a:lnTo>
                  <a:lnTo>
                    <a:pt x="61391" y="74930"/>
                  </a:lnTo>
                  <a:lnTo>
                    <a:pt x="60973" y="74930"/>
                  </a:lnTo>
                  <a:lnTo>
                    <a:pt x="60135" y="73660"/>
                  </a:lnTo>
                  <a:lnTo>
                    <a:pt x="59391" y="71120"/>
                  </a:lnTo>
                  <a:lnTo>
                    <a:pt x="128085" y="71120"/>
                  </a:lnTo>
                  <a:lnTo>
                    <a:pt x="126969" y="77470"/>
                  </a:lnTo>
                  <a:lnTo>
                    <a:pt x="126782" y="80010"/>
                  </a:lnTo>
                  <a:lnTo>
                    <a:pt x="126689" y="85090"/>
                  </a:lnTo>
                  <a:lnTo>
                    <a:pt x="126131" y="87630"/>
                  </a:lnTo>
                  <a:lnTo>
                    <a:pt x="125992" y="90170"/>
                  </a:lnTo>
                  <a:lnTo>
                    <a:pt x="126550" y="91440"/>
                  </a:lnTo>
                  <a:lnTo>
                    <a:pt x="126689" y="92710"/>
                  </a:lnTo>
                  <a:lnTo>
                    <a:pt x="126689" y="96520"/>
                  </a:lnTo>
                  <a:lnTo>
                    <a:pt x="126503" y="99060"/>
                  </a:lnTo>
                  <a:lnTo>
                    <a:pt x="125573" y="100330"/>
                  </a:lnTo>
                  <a:lnTo>
                    <a:pt x="125573" y="101600"/>
                  </a:lnTo>
                  <a:lnTo>
                    <a:pt x="125945" y="101600"/>
                  </a:lnTo>
                  <a:lnTo>
                    <a:pt x="127434" y="104140"/>
                  </a:lnTo>
                  <a:lnTo>
                    <a:pt x="127806" y="106680"/>
                  </a:lnTo>
                  <a:lnTo>
                    <a:pt x="127806" y="114300"/>
                  </a:lnTo>
                  <a:lnTo>
                    <a:pt x="127341" y="116840"/>
                  </a:lnTo>
                  <a:lnTo>
                    <a:pt x="125480" y="121920"/>
                  </a:lnTo>
                  <a:lnTo>
                    <a:pt x="125015" y="124460"/>
                  </a:lnTo>
                  <a:lnTo>
                    <a:pt x="125015" y="125730"/>
                  </a:lnTo>
                  <a:lnTo>
                    <a:pt x="64879" y="125730"/>
                  </a:lnTo>
                  <a:lnTo>
                    <a:pt x="61724" y="126743"/>
                  </a:lnTo>
                  <a:lnTo>
                    <a:pt x="125015" y="126743"/>
                  </a:lnTo>
                  <a:lnTo>
                    <a:pt x="125015" y="127000"/>
                  </a:lnTo>
                  <a:close/>
                </a:path>
                <a:path w="603250" h="433069">
                  <a:moveTo>
                    <a:pt x="50508" y="77470"/>
                  </a:moveTo>
                  <a:lnTo>
                    <a:pt x="46043" y="76200"/>
                  </a:lnTo>
                  <a:lnTo>
                    <a:pt x="52182" y="76200"/>
                  </a:lnTo>
                  <a:lnTo>
                    <a:pt x="50508" y="77470"/>
                  </a:lnTo>
                  <a:close/>
                </a:path>
                <a:path w="603250" h="433069">
                  <a:moveTo>
                    <a:pt x="63298" y="127000"/>
                  </a:moveTo>
                  <a:lnTo>
                    <a:pt x="61949" y="127000"/>
                  </a:lnTo>
                  <a:lnTo>
                    <a:pt x="61724" y="126743"/>
                  </a:lnTo>
                  <a:lnTo>
                    <a:pt x="64879" y="125730"/>
                  </a:lnTo>
                  <a:lnTo>
                    <a:pt x="63298" y="127000"/>
                  </a:lnTo>
                  <a:close/>
                </a:path>
                <a:path w="603250" h="433069">
                  <a:moveTo>
                    <a:pt x="59949" y="149373"/>
                  </a:moveTo>
                  <a:lnTo>
                    <a:pt x="57121" y="148962"/>
                  </a:lnTo>
                  <a:lnTo>
                    <a:pt x="59717" y="143510"/>
                  </a:lnTo>
                  <a:lnTo>
                    <a:pt x="60089" y="137160"/>
                  </a:lnTo>
                  <a:lnTo>
                    <a:pt x="57205" y="134620"/>
                  </a:lnTo>
                  <a:lnTo>
                    <a:pt x="54415" y="132080"/>
                  </a:lnTo>
                  <a:lnTo>
                    <a:pt x="56973" y="128270"/>
                  </a:lnTo>
                  <a:lnTo>
                    <a:pt x="61724" y="126743"/>
                  </a:lnTo>
                  <a:lnTo>
                    <a:pt x="61949" y="127000"/>
                  </a:lnTo>
                  <a:lnTo>
                    <a:pt x="125015" y="127000"/>
                  </a:lnTo>
                  <a:lnTo>
                    <a:pt x="125294" y="129540"/>
                  </a:lnTo>
                  <a:lnTo>
                    <a:pt x="126410" y="133350"/>
                  </a:lnTo>
                  <a:lnTo>
                    <a:pt x="126689" y="137160"/>
                  </a:lnTo>
                  <a:lnTo>
                    <a:pt x="126689" y="143510"/>
                  </a:lnTo>
                  <a:lnTo>
                    <a:pt x="126534" y="146050"/>
                  </a:lnTo>
                  <a:lnTo>
                    <a:pt x="63810" y="146050"/>
                  </a:lnTo>
                  <a:lnTo>
                    <a:pt x="65035" y="147095"/>
                  </a:lnTo>
                  <a:lnTo>
                    <a:pt x="64461" y="147320"/>
                  </a:lnTo>
                  <a:lnTo>
                    <a:pt x="59949" y="149373"/>
                  </a:lnTo>
                  <a:close/>
                </a:path>
                <a:path w="603250" h="433069">
                  <a:moveTo>
                    <a:pt x="65035" y="147095"/>
                  </a:moveTo>
                  <a:lnTo>
                    <a:pt x="63810" y="146050"/>
                  </a:lnTo>
                  <a:lnTo>
                    <a:pt x="65298" y="146050"/>
                  </a:lnTo>
                  <a:lnTo>
                    <a:pt x="66697" y="146447"/>
                  </a:lnTo>
                  <a:lnTo>
                    <a:pt x="65035" y="147095"/>
                  </a:lnTo>
                  <a:close/>
                </a:path>
                <a:path w="603250" h="433069">
                  <a:moveTo>
                    <a:pt x="66697" y="146447"/>
                  </a:moveTo>
                  <a:lnTo>
                    <a:pt x="65298" y="146050"/>
                  </a:lnTo>
                  <a:lnTo>
                    <a:pt x="67716" y="146050"/>
                  </a:lnTo>
                  <a:lnTo>
                    <a:pt x="66697" y="146447"/>
                  </a:lnTo>
                  <a:close/>
                </a:path>
                <a:path w="603250" h="433069">
                  <a:moveTo>
                    <a:pt x="125992" y="149860"/>
                  </a:moveTo>
                  <a:lnTo>
                    <a:pt x="65298" y="149860"/>
                  </a:lnTo>
                  <a:lnTo>
                    <a:pt x="69763" y="147320"/>
                  </a:lnTo>
                  <a:lnTo>
                    <a:pt x="67299" y="146619"/>
                  </a:lnTo>
                  <a:lnTo>
                    <a:pt x="67716" y="146050"/>
                  </a:lnTo>
                  <a:lnTo>
                    <a:pt x="126534" y="146050"/>
                  </a:lnTo>
                  <a:lnTo>
                    <a:pt x="126457" y="147320"/>
                  </a:lnTo>
                  <a:lnTo>
                    <a:pt x="125992" y="149860"/>
                  </a:lnTo>
                  <a:close/>
                </a:path>
                <a:path w="603250" h="433069">
                  <a:moveTo>
                    <a:pt x="66235" y="148072"/>
                  </a:moveTo>
                  <a:lnTo>
                    <a:pt x="65035" y="147095"/>
                  </a:lnTo>
                  <a:lnTo>
                    <a:pt x="66697" y="146447"/>
                  </a:lnTo>
                  <a:lnTo>
                    <a:pt x="67299" y="146619"/>
                  </a:lnTo>
                  <a:lnTo>
                    <a:pt x="66235" y="148072"/>
                  </a:lnTo>
                  <a:close/>
                </a:path>
                <a:path w="603250" h="433069">
                  <a:moveTo>
                    <a:pt x="65298" y="149860"/>
                  </a:moveTo>
                  <a:lnTo>
                    <a:pt x="63996" y="149860"/>
                  </a:lnTo>
                  <a:lnTo>
                    <a:pt x="64750" y="149345"/>
                  </a:lnTo>
                  <a:lnTo>
                    <a:pt x="66879" y="148590"/>
                  </a:lnTo>
                  <a:lnTo>
                    <a:pt x="66235" y="148072"/>
                  </a:lnTo>
                  <a:lnTo>
                    <a:pt x="67299" y="146619"/>
                  </a:lnTo>
                  <a:lnTo>
                    <a:pt x="69763" y="147320"/>
                  </a:lnTo>
                  <a:lnTo>
                    <a:pt x="65298" y="149860"/>
                  </a:lnTo>
                  <a:close/>
                </a:path>
                <a:path w="603250" h="433069">
                  <a:moveTo>
                    <a:pt x="64750" y="149345"/>
                  </a:moveTo>
                  <a:lnTo>
                    <a:pt x="65856" y="148590"/>
                  </a:lnTo>
                  <a:lnTo>
                    <a:pt x="66235" y="148072"/>
                  </a:lnTo>
                  <a:lnTo>
                    <a:pt x="66879" y="148590"/>
                  </a:lnTo>
                  <a:lnTo>
                    <a:pt x="64750" y="149345"/>
                  </a:lnTo>
                  <a:close/>
                </a:path>
                <a:path w="603250" h="433069">
                  <a:moveTo>
                    <a:pt x="56239" y="150815"/>
                  </a:moveTo>
                  <a:lnTo>
                    <a:pt x="54554" y="148590"/>
                  </a:lnTo>
                  <a:lnTo>
                    <a:pt x="57121" y="148962"/>
                  </a:lnTo>
                  <a:lnTo>
                    <a:pt x="56239" y="150815"/>
                  </a:lnTo>
                  <a:close/>
                </a:path>
                <a:path w="603250" h="433069">
                  <a:moveTo>
                    <a:pt x="56377" y="150998"/>
                  </a:moveTo>
                  <a:lnTo>
                    <a:pt x="56239" y="150815"/>
                  </a:lnTo>
                  <a:lnTo>
                    <a:pt x="57121" y="148962"/>
                  </a:lnTo>
                  <a:lnTo>
                    <a:pt x="59949" y="149373"/>
                  </a:lnTo>
                  <a:lnTo>
                    <a:pt x="56377" y="150998"/>
                  </a:lnTo>
                  <a:close/>
                </a:path>
                <a:path w="603250" h="433069">
                  <a:moveTo>
                    <a:pt x="63996" y="149860"/>
                  </a:moveTo>
                  <a:lnTo>
                    <a:pt x="63298" y="149860"/>
                  </a:lnTo>
                  <a:lnTo>
                    <a:pt x="64750" y="149345"/>
                  </a:lnTo>
                  <a:lnTo>
                    <a:pt x="63996" y="149860"/>
                  </a:lnTo>
                  <a:close/>
                </a:path>
                <a:path w="603250" h="433069">
                  <a:moveTo>
                    <a:pt x="70850" y="326477"/>
                  </a:moveTo>
                  <a:lnTo>
                    <a:pt x="69158" y="308610"/>
                  </a:lnTo>
                  <a:lnTo>
                    <a:pt x="68972" y="306070"/>
                  </a:lnTo>
                  <a:lnTo>
                    <a:pt x="68088" y="303530"/>
                  </a:lnTo>
                  <a:lnTo>
                    <a:pt x="66414" y="302260"/>
                  </a:lnTo>
                  <a:lnTo>
                    <a:pt x="66414" y="297180"/>
                  </a:lnTo>
                  <a:lnTo>
                    <a:pt x="66972" y="293370"/>
                  </a:lnTo>
                  <a:lnTo>
                    <a:pt x="68088" y="290830"/>
                  </a:lnTo>
                  <a:lnTo>
                    <a:pt x="66223" y="284429"/>
                  </a:lnTo>
                  <a:lnTo>
                    <a:pt x="65530" y="278130"/>
                  </a:lnTo>
                  <a:lnTo>
                    <a:pt x="65459" y="262890"/>
                  </a:lnTo>
                  <a:lnTo>
                    <a:pt x="65342" y="259080"/>
                  </a:lnTo>
                  <a:lnTo>
                    <a:pt x="64356" y="252730"/>
                  </a:lnTo>
                  <a:lnTo>
                    <a:pt x="62621" y="245110"/>
                  </a:lnTo>
                  <a:lnTo>
                    <a:pt x="60135" y="238760"/>
                  </a:lnTo>
                  <a:lnTo>
                    <a:pt x="64135" y="233680"/>
                  </a:lnTo>
                  <a:lnTo>
                    <a:pt x="65530" y="228600"/>
                  </a:lnTo>
                  <a:lnTo>
                    <a:pt x="63112" y="220980"/>
                  </a:lnTo>
                  <a:lnTo>
                    <a:pt x="62507" y="215900"/>
                  </a:lnTo>
                  <a:lnTo>
                    <a:pt x="62507" y="205740"/>
                  </a:lnTo>
                  <a:lnTo>
                    <a:pt x="63019" y="201930"/>
                  </a:lnTo>
                  <a:lnTo>
                    <a:pt x="65065" y="198120"/>
                  </a:lnTo>
                  <a:lnTo>
                    <a:pt x="63949" y="195580"/>
                  </a:lnTo>
                  <a:lnTo>
                    <a:pt x="60694" y="191770"/>
                  </a:lnTo>
                  <a:lnTo>
                    <a:pt x="63112" y="186690"/>
                  </a:lnTo>
                  <a:lnTo>
                    <a:pt x="64461" y="182880"/>
                  </a:lnTo>
                  <a:lnTo>
                    <a:pt x="64740" y="180340"/>
                  </a:lnTo>
                  <a:lnTo>
                    <a:pt x="65112" y="177800"/>
                  </a:lnTo>
                  <a:lnTo>
                    <a:pt x="65174" y="176530"/>
                  </a:lnTo>
                  <a:lnTo>
                    <a:pt x="56377" y="150998"/>
                  </a:lnTo>
                  <a:lnTo>
                    <a:pt x="59949" y="149373"/>
                  </a:lnTo>
                  <a:lnTo>
                    <a:pt x="63298" y="149860"/>
                  </a:lnTo>
                  <a:lnTo>
                    <a:pt x="125992" y="149860"/>
                  </a:lnTo>
                  <a:lnTo>
                    <a:pt x="125527" y="152400"/>
                  </a:lnTo>
                  <a:lnTo>
                    <a:pt x="126922" y="157480"/>
                  </a:lnTo>
                  <a:lnTo>
                    <a:pt x="130178" y="165100"/>
                  </a:lnTo>
                  <a:lnTo>
                    <a:pt x="124504" y="165100"/>
                  </a:lnTo>
                  <a:lnTo>
                    <a:pt x="122690" y="166370"/>
                  </a:lnTo>
                  <a:lnTo>
                    <a:pt x="124736" y="168910"/>
                  </a:lnTo>
                  <a:lnTo>
                    <a:pt x="126162" y="171450"/>
                  </a:lnTo>
                  <a:lnTo>
                    <a:pt x="123155" y="171450"/>
                  </a:lnTo>
                  <a:lnTo>
                    <a:pt x="119992" y="172720"/>
                  </a:lnTo>
                  <a:lnTo>
                    <a:pt x="124643" y="172720"/>
                  </a:lnTo>
                  <a:lnTo>
                    <a:pt x="124271" y="175260"/>
                  </a:lnTo>
                  <a:lnTo>
                    <a:pt x="126271" y="176530"/>
                  </a:lnTo>
                  <a:lnTo>
                    <a:pt x="130457" y="177800"/>
                  </a:lnTo>
                  <a:lnTo>
                    <a:pt x="128317" y="185420"/>
                  </a:lnTo>
                  <a:lnTo>
                    <a:pt x="127341" y="190500"/>
                  </a:lnTo>
                  <a:lnTo>
                    <a:pt x="127638" y="195580"/>
                  </a:lnTo>
                  <a:lnTo>
                    <a:pt x="127744" y="198120"/>
                  </a:lnTo>
                  <a:lnTo>
                    <a:pt x="127806" y="204470"/>
                  </a:lnTo>
                  <a:lnTo>
                    <a:pt x="127573" y="204470"/>
                  </a:lnTo>
                  <a:lnTo>
                    <a:pt x="129620" y="205740"/>
                  </a:lnTo>
                  <a:lnTo>
                    <a:pt x="132968" y="209550"/>
                  </a:lnTo>
                  <a:lnTo>
                    <a:pt x="130643" y="213360"/>
                  </a:lnTo>
                  <a:lnTo>
                    <a:pt x="129294" y="217170"/>
                  </a:lnTo>
                  <a:lnTo>
                    <a:pt x="128550" y="219710"/>
                  </a:lnTo>
                  <a:lnTo>
                    <a:pt x="125992" y="219710"/>
                  </a:lnTo>
                  <a:lnTo>
                    <a:pt x="128131" y="220980"/>
                  </a:lnTo>
                  <a:lnTo>
                    <a:pt x="128782" y="223520"/>
                  </a:lnTo>
                  <a:lnTo>
                    <a:pt x="127945" y="224790"/>
                  </a:lnTo>
                  <a:lnTo>
                    <a:pt x="127108" y="227330"/>
                  </a:lnTo>
                  <a:lnTo>
                    <a:pt x="129248" y="229870"/>
                  </a:lnTo>
                  <a:lnTo>
                    <a:pt x="134363" y="233680"/>
                  </a:lnTo>
                  <a:lnTo>
                    <a:pt x="128782" y="236220"/>
                  </a:lnTo>
                  <a:lnTo>
                    <a:pt x="126038" y="238760"/>
                  </a:lnTo>
                  <a:lnTo>
                    <a:pt x="126224" y="242570"/>
                  </a:lnTo>
                  <a:lnTo>
                    <a:pt x="125434" y="242570"/>
                  </a:lnTo>
                  <a:lnTo>
                    <a:pt x="127294" y="243840"/>
                  </a:lnTo>
                  <a:lnTo>
                    <a:pt x="128596" y="254000"/>
                  </a:lnTo>
                  <a:lnTo>
                    <a:pt x="127201" y="256540"/>
                  </a:lnTo>
                  <a:lnTo>
                    <a:pt x="123759" y="256540"/>
                  </a:lnTo>
                  <a:lnTo>
                    <a:pt x="127015" y="259080"/>
                  </a:lnTo>
                  <a:lnTo>
                    <a:pt x="128503" y="260350"/>
                  </a:lnTo>
                  <a:lnTo>
                    <a:pt x="128131" y="262890"/>
                  </a:lnTo>
                  <a:lnTo>
                    <a:pt x="127759" y="262890"/>
                  </a:lnTo>
                  <a:lnTo>
                    <a:pt x="125713" y="264160"/>
                  </a:lnTo>
                  <a:lnTo>
                    <a:pt x="123759" y="265430"/>
                  </a:lnTo>
                  <a:lnTo>
                    <a:pt x="124457" y="266700"/>
                  </a:lnTo>
                  <a:lnTo>
                    <a:pt x="130364" y="266700"/>
                  </a:lnTo>
                  <a:lnTo>
                    <a:pt x="133526" y="274320"/>
                  </a:lnTo>
                  <a:lnTo>
                    <a:pt x="130178" y="275590"/>
                  </a:lnTo>
                  <a:lnTo>
                    <a:pt x="129620" y="278130"/>
                  </a:lnTo>
                  <a:lnTo>
                    <a:pt x="132968" y="281940"/>
                  </a:lnTo>
                  <a:lnTo>
                    <a:pt x="129620" y="281940"/>
                  </a:lnTo>
                  <a:lnTo>
                    <a:pt x="125713" y="284480"/>
                  </a:lnTo>
                  <a:lnTo>
                    <a:pt x="132131" y="284480"/>
                  </a:lnTo>
                  <a:lnTo>
                    <a:pt x="132410" y="285750"/>
                  </a:lnTo>
                  <a:lnTo>
                    <a:pt x="133061" y="289560"/>
                  </a:lnTo>
                  <a:lnTo>
                    <a:pt x="133387" y="292100"/>
                  </a:lnTo>
                  <a:lnTo>
                    <a:pt x="133294" y="298450"/>
                  </a:lnTo>
                  <a:lnTo>
                    <a:pt x="133108" y="299720"/>
                  </a:lnTo>
                  <a:lnTo>
                    <a:pt x="133015" y="302260"/>
                  </a:lnTo>
                  <a:lnTo>
                    <a:pt x="133666" y="303530"/>
                  </a:lnTo>
                  <a:lnTo>
                    <a:pt x="135061" y="306070"/>
                  </a:lnTo>
                  <a:lnTo>
                    <a:pt x="130503" y="309880"/>
                  </a:lnTo>
                  <a:lnTo>
                    <a:pt x="130317" y="309880"/>
                  </a:lnTo>
                  <a:lnTo>
                    <a:pt x="128643" y="311150"/>
                  </a:lnTo>
                  <a:lnTo>
                    <a:pt x="132364" y="311150"/>
                  </a:lnTo>
                  <a:lnTo>
                    <a:pt x="135619" y="314960"/>
                  </a:lnTo>
                  <a:lnTo>
                    <a:pt x="134596" y="321310"/>
                  </a:lnTo>
                  <a:lnTo>
                    <a:pt x="135973" y="323850"/>
                  </a:lnTo>
                  <a:lnTo>
                    <a:pt x="73437" y="323850"/>
                  </a:lnTo>
                  <a:lnTo>
                    <a:pt x="71298" y="325120"/>
                  </a:lnTo>
                  <a:lnTo>
                    <a:pt x="70850" y="326477"/>
                  </a:lnTo>
                  <a:close/>
                </a:path>
                <a:path w="603250" h="433069">
                  <a:moveTo>
                    <a:pt x="56089" y="151130"/>
                  </a:moveTo>
                  <a:lnTo>
                    <a:pt x="56239" y="150815"/>
                  </a:lnTo>
                  <a:lnTo>
                    <a:pt x="56377" y="150998"/>
                  </a:lnTo>
                  <a:lnTo>
                    <a:pt x="56089" y="151130"/>
                  </a:lnTo>
                  <a:close/>
                </a:path>
                <a:path w="603250" h="433069">
                  <a:moveTo>
                    <a:pt x="124643" y="172720"/>
                  </a:moveTo>
                  <a:lnTo>
                    <a:pt x="119992" y="172720"/>
                  </a:lnTo>
                  <a:lnTo>
                    <a:pt x="123155" y="171450"/>
                  </a:lnTo>
                  <a:lnTo>
                    <a:pt x="124643" y="172720"/>
                  </a:lnTo>
                  <a:close/>
                </a:path>
                <a:path w="603250" h="433069">
                  <a:moveTo>
                    <a:pt x="126876" y="172720"/>
                  </a:moveTo>
                  <a:lnTo>
                    <a:pt x="124643" y="172720"/>
                  </a:lnTo>
                  <a:lnTo>
                    <a:pt x="123155" y="171450"/>
                  </a:lnTo>
                  <a:lnTo>
                    <a:pt x="126162" y="171450"/>
                  </a:lnTo>
                  <a:lnTo>
                    <a:pt x="126876" y="172720"/>
                  </a:lnTo>
                  <a:close/>
                </a:path>
                <a:path w="603250" h="433069">
                  <a:moveTo>
                    <a:pt x="127806" y="266700"/>
                  </a:moveTo>
                  <a:lnTo>
                    <a:pt x="124457" y="266700"/>
                  </a:lnTo>
                  <a:lnTo>
                    <a:pt x="123759" y="265430"/>
                  </a:lnTo>
                  <a:lnTo>
                    <a:pt x="125713" y="264160"/>
                  </a:lnTo>
                  <a:lnTo>
                    <a:pt x="127759" y="262890"/>
                  </a:lnTo>
                  <a:lnTo>
                    <a:pt x="128066" y="263338"/>
                  </a:lnTo>
                  <a:lnTo>
                    <a:pt x="127945" y="264160"/>
                  </a:lnTo>
                  <a:lnTo>
                    <a:pt x="127806" y="265430"/>
                  </a:lnTo>
                  <a:lnTo>
                    <a:pt x="127806" y="266700"/>
                  </a:lnTo>
                  <a:close/>
                </a:path>
                <a:path w="603250" h="433069">
                  <a:moveTo>
                    <a:pt x="128066" y="263338"/>
                  </a:moveTo>
                  <a:lnTo>
                    <a:pt x="127759" y="262890"/>
                  </a:lnTo>
                  <a:lnTo>
                    <a:pt x="128131" y="262890"/>
                  </a:lnTo>
                  <a:lnTo>
                    <a:pt x="128066" y="263338"/>
                  </a:lnTo>
                  <a:close/>
                </a:path>
                <a:path w="603250" h="433069">
                  <a:moveTo>
                    <a:pt x="130364" y="266700"/>
                  </a:moveTo>
                  <a:lnTo>
                    <a:pt x="127806" y="266700"/>
                  </a:lnTo>
                  <a:lnTo>
                    <a:pt x="127806" y="265430"/>
                  </a:lnTo>
                  <a:lnTo>
                    <a:pt x="127945" y="264160"/>
                  </a:lnTo>
                  <a:lnTo>
                    <a:pt x="128066" y="263338"/>
                  </a:lnTo>
                  <a:lnTo>
                    <a:pt x="130364" y="266700"/>
                  </a:lnTo>
                  <a:close/>
                </a:path>
                <a:path w="603250" h="433069">
                  <a:moveTo>
                    <a:pt x="132038" y="284480"/>
                  </a:moveTo>
                  <a:lnTo>
                    <a:pt x="125713" y="284480"/>
                  </a:lnTo>
                  <a:lnTo>
                    <a:pt x="129620" y="281940"/>
                  </a:lnTo>
                  <a:lnTo>
                    <a:pt x="131852" y="283210"/>
                  </a:lnTo>
                  <a:lnTo>
                    <a:pt x="132120" y="284429"/>
                  </a:lnTo>
                  <a:close/>
                </a:path>
                <a:path w="603250" h="433069">
                  <a:moveTo>
                    <a:pt x="132120" y="284429"/>
                  </a:moveTo>
                  <a:lnTo>
                    <a:pt x="131852" y="283210"/>
                  </a:lnTo>
                  <a:lnTo>
                    <a:pt x="129620" y="281940"/>
                  </a:lnTo>
                  <a:lnTo>
                    <a:pt x="132968" y="281940"/>
                  </a:lnTo>
                  <a:lnTo>
                    <a:pt x="134084" y="283210"/>
                  </a:lnTo>
                  <a:lnTo>
                    <a:pt x="132120" y="284429"/>
                  </a:lnTo>
                  <a:close/>
                </a:path>
                <a:path w="603250" h="433069">
                  <a:moveTo>
                    <a:pt x="132131" y="284480"/>
                  </a:moveTo>
                  <a:close/>
                </a:path>
                <a:path w="603250" h="433069">
                  <a:moveTo>
                    <a:pt x="128643" y="311150"/>
                  </a:moveTo>
                  <a:lnTo>
                    <a:pt x="130317" y="309880"/>
                  </a:lnTo>
                  <a:lnTo>
                    <a:pt x="128643" y="311150"/>
                  </a:lnTo>
                  <a:close/>
                </a:path>
                <a:path w="603250" h="433069">
                  <a:moveTo>
                    <a:pt x="130415" y="309940"/>
                  </a:moveTo>
                  <a:close/>
                </a:path>
                <a:path w="603250" h="433069">
                  <a:moveTo>
                    <a:pt x="132364" y="311150"/>
                  </a:moveTo>
                  <a:lnTo>
                    <a:pt x="128643" y="311150"/>
                  </a:lnTo>
                  <a:lnTo>
                    <a:pt x="130415" y="309940"/>
                  </a:lnTo>
                  <a:lnTo>
                    <a:pt x="132364" y="311150"/>
                  </a:lnTo>
                  <a:close/>
                </a:path>
                <a:path w="603250" h="433069">
                  <a:moveTo>
                    <a:pt x="72972" y="327660"/>
                  </a:moveTo>
                  <a:lnTo>
                    <a:pt x="70850" y="326477"/>
                  </a:lnTo>
                  <a:lnTo>
                    <a:pt x="71298" y="325120"/>
                  </a:lnTo>
                  <a:lnTo>
                    <a:pt x="73437" y="323850"/>
                  </a:lnTo>
                  <a:lnTo>
                    <a:pt x="76879" y="325120"/>
                  </a:lnTo>
                  <a:lnTo>
                    <a:pt x="72972" y="327660"/>
                  </a:lnTo>
                  <a:close/>
                </a:path>
                <a:path w="603250" h="433069">
                  <a:moveTo>
                    <a:pt x="138038" y="327660"/>
                  </a:moveTo>
                  <a:lnTo>
                    <a:pt x="72972" y="327660"/>
                  </a:lnTo>
                  <a:lnTo>
                    <a:pt x="76879" y="325120"/>
                  </a:lnTo>
                  <a:lnTo>
                    <a:pt x="73437" y="323850"/>
                  </a:lnTo>
                  <a:lnTo>
                    <a:pt x="135973" y="323850"/>
                  </a:lnTo>
                  <a:lnTo>
                    <a:pt x="138038" y="327660"/>
                  </a:lnTo>
                  <a:close/>
                </a:path>
                <a:path w="603250" h="433069">
                  <a:moveTo>
                    <a:pt x="138131" y="344170"/>
                  </a:moveTo>
                  <a:lnTo>
                    <a:pt x="72739" y="344170"/>
                  </a:lnTo>
                  <a:lnTo>
                    <a:pt x="69994" y="342413"/>
                  </a:lnTo>
                  <a:lnTo>
                    <a:pt x="70367" y="341630"/>
                  </a:lnTo>
                  <a:lnTo>
                    <a:pt x="71577" y="341630"/>
                  </a:lnTo>
                  <a:lnTo>
                    <a:pt x="72879" y="340360"/>
                  </a:lnTo>
                  <a:lnTo>
                    <a:pt x="70879" y="340360"/>
                  </a:lnTo>
                  <a:lnTo>
                    <a:pt x="65577" y="339090"/>
                  </a:lnTo>
                  <a:lnTo>
                    <a:pt x="67995" y="334010"/>
                  </a:lnTo>
                  <a:lnTo>
                    <a:pt x="69623" y="330200"/>
                  </a:lnTo>
                  <a:lnTo>
                    <a:pt x="70850" y="326477"/>
                  </a:lnTo>
                  <a:lnTo>
                    <a:pt x="72972" y="327660"/>
                  </a:lnTo>
                  <a:lnTo>
                    <a:pt x="138038" y="327660"/>
                  </a:lnTo>
                  <a:lnTo>
                    <a:pt x="145944" y="334010"/>
                  </a:lnTo>
                  <a:lnTo>
                    <a:pt x="140177" y="337820"/>
                  </a:lnTo>
                  <a:lnTo>
                    <a:pt x="137573" y="341630"/>
                  </a:lnTo>
                  <a:lnTo>
                    <a:pt x="138131" y="344170"/>
                  </a:lnTo>
                  <a:close/>
                </a:path>
                <a:path w="603250" h="433069">
                  <a:moveTo>
                    <a:pt x="69065" y="358140"/>
                  </a:moveTo>
                  <a:lnTo>
                    <a:pt x="66554" y="358140"/>
                  </a:lnTo>
                  <a:lnTo>
                    <a:pt x="65298" y="356870"/>
                  </a:lnTo>
                  <a:lnTo>
                    <a:pt x="65298" y="342900"/>
                  </a:lnTo>
                  <a:lnTo>
                    <a:pt x="66786" y="340360"/>
                  </a:lnTo>
                  <a:lnTo>
                    <a:pt x="69994" y="342413"/>
                  </a:lnTo>
                  <a:lnTo>
                    <a:pt x="69763" y="342900"/>
                  </a:lnTo>
                  <a:lnTo>
                    <a:pt x="72739" y="344170"/>
                  </a:lnTo>
                  <a:lnTo>
                    <a:pt x="138131" y="344170"/>
                  </a:lnTo>
                  <a:lnTo>
                    <a:pt x="138782" y="346710"/>
                  </a:lnTo>
                  <a:lnTo>
                    <a:pt x="138177" y="347980"/>
                  </a:lnTo>
                  <a:lnTo>
                    <a:pt x="136317" y="349250"/>
                  </a:lnTo>
                  <a:lnTo>
                    <a:pt x="137712" y="350520"/>
                  </a:lnTo>
                  <a:lnTo>
                    <a:pt x="138921" y="351790"/>
                  </a:lnTo>
                  <a:lnTo>
                    <a:pt x="139944" y="354330"/>
                  </a:lnTo>
                  <a:lnTo>
                    <a:pt x="140689" y="356870"/>
                  </a:lnTo>
                  <a:lnTo>
                    <a:pt x="71577" y="356870"/>
                  </a:lnTo>
                  <a:lnTo>
                    <a:pt x="69065" y="358140"/>
                  </a:lnTo>
                  <a:close/>
                </a:path>
                <a:path w="603250" h="433069">
                  <a:moveTo>
                    <a:pt x="72739" y="344170"/>
                  </a:moveTo>
                  <a:lnTo>
                    <a:pt x="69763" y="342900"/>
                  </a:lnTo>
                  <a:lnTo>
                    <a:pt x="69994" y="342413"/>
                  </a:lnTo>
                  <a:lnTo>
                    <a:pt x="72739" y="344170"/>
                  </a:lnTo>
                  <a:close/>
                </a:path>
                <a:path w="603250" h="433069">
                  <a:moveTo>
                    <a:pt x="221195" y="359410"/>
                  </a:moveTo>
                  <a:lnTo>
                    <a:pt x="158409" y="359410"/>
                  </a:lnTo>
                  <a:lnTo>
                    <a:pt x="158222" y="359228"/>
                  </a:lnTo>
                  <a:lnTo>
                    <a:pt x="167757" y="353060"/>
                  </a:lnTo>
                  <a:lnTo>
                    <a:pt x="171943" y="353060"/>
                  </a:lnTo>
                  <a:lnTo>
                    <a:pt x="173384" y="350520"/>
                  </a:lnTo>
                  <a:lnTo>
                    <a:pt x="174128" y="344170"/>
                  </a:lnTo>
                  <a:lnTo>
                    <a:pt x="181942" y="346710"/>
                  </a:lnTo>
                  <a:lnTo>
                    <a:pt x="197011" y="346710"/>
                  </a:lnTo>
                  <a:lnTo>
                    <a:pt x="200871" y="347980"/>
                  </a:lnTo>
                  <a:lnTo>
                    <a:pt x="202897" y="349560"/>
                  </a:lnTo>
                  <a:lnTo>
                    <a:pt x="202080" y="351790"/>
                  </a:lnTo>
                  <a:lnTo>
                    <a:pt x="217451" y="351790"/>
                  </a:lnTo>
                  <a:lnTo>
                    <a:pt x="217707" y="353060"/>
                  </a:lnTo>
                  <a:lnTo>
                    <a:pt x="218591" y="355600"/>
                  </a:lnTo>
                  <a:lnTo>
                    <a:pt x="219335" y="356870"/>
                  </a:lnTo>
                  <a:lnTo>
                    <a:pt x="221195" y="359410"/>
                  </a:lnTo>
                  <a:close/>
                </a:path>
                <a:path w="603250" h="433069">
                  <a:moveTo>
                    <a:pt x="217451" y="351790"/>
                  </a:moveTo>
                  <a:lnTo>
                    <a:pt x="202452" y="351790"/>
                  </a:lnTo>
                  <a:lnTo>
                    <a:pt x="204127" y="350520"/>
                  </a:lnTo>
                  <a:lnTo>
                    <a:pt x="202897" y="349560"/>
                  </a:lnTo>
                  <a:lnTo>
                    <a:pt x="203010" y="349250"/>
                  </a:lnTo>
                  <a:lnTo>
                    <a:pt x="203941" y="347980"/>
                  </a:lnTo>
                  <a:lnTo>
                    <a:pt x="216684" y="347980"/>
                  </a:lnTo>
                  <a:lnTo>
                    <a:pt x="217451" y="351790"/>
                  </a:lnTo>
                  <a:close/>
                </a:path>
                <a:path w="603250" h="433069">
                  <a:moveTo>
                    <a:pt x="202452" y="351790"/>
                  </a:moveTo>
                  <a:lnTo>
                    <a:pt x="202080" y="351790"/>
                  </a:lnTo>
                  <a:lnTo>
                    <a:pt x="202897" y="349560"/>
                  </a:lnTo>
                  <a:lnTo>
                    <a:pt x="204127" y="350520"/>
                  </a:lnTo>
                  <a:lnTo>
                    <a:pt x="202452" y="351790"/>
                  </a:lnTo>
                  <a:close/>
                </a:path>
                <a:path w="603250" h="433069">
                  <a:moveTo>
                    <a:pt x="157106" y="358140"/>
                  </a:moveTo>
                  <a:lnTo>
                    <a:pt x="149107" y="358140"/>
                  </a:lnTo>
                  <a:lnTo>
                    <a:pt x="148771" y="357910"/>
                  </a:lnTo>
                  <a:lnTo>
                    <a:pt x="152734" y="356870"/>
                  </a:lnTo>
                  <a:lnTo>
                    <a:pt x="155804" y="355600"/>
                  </a:lnTo>
                  <a:lnTo>
                    <a:pt x="157106" y="358140"/>
                  </a:lnTo>
                  <a:close/>
                </a:path>
                <a:path w="603250" h="433069">
                  <a:moveTo>
                    <a:pt x="225502" y="367030"/>
                  </a:moveTo>
                  <a:lnTo>
                    <a:pt x="74693" y="367030"/>
                  </a:lnTo>
                  <a:lnTo>
                    <a:pt x="76181" y="364490"/>
                  </a:lnTo>
                  <a:lnTo>
                    <a:pt x="70228" y="364490"/>
                  </a:lnTo>
                  <a:lnTo>
                    <a:pt x="69809" y="364350"/>
                  </a:lnTo>
                  <a:lnTo>
                    <a:pt x="66135" y="360680"/>
                  </a:lnTo>
                  <a:lnTo>
                    <a:pt x="70600" y="358140"/>
                  </a:lnTo>
                  <a:lnTo>
                    <a:pt x="71577" y="356870"/>
                  </a:lnTo>
                  <a:lnTo>
                    <a:pt x="140549" y="356870"/>
                  </a:lnTo>
                  <a:lnTo>
                    <a:pt x="138735" y="358140"/>
                  </a:lnTo>
                  <a:lnTo>
                    <a:pt x="137991" y="359410"/>
                  </a:lnTo>
                  <a:lnTo>
                    <a:pt x="137340" y="360680"/>
                  </a:lnTo>
                  <a:lnTo>
                    <a:pt x="138038" y="361950"/>
                  </a:lnTo>
                  <a:lnTo>
                    <a:pt x="223180" y="361950"/>
                  </a:lnTo>
                  <a:lnTo>
                    <a:pt x="224172" y="363220"/>
                  </a:lnTo>
                  <a:lnTo>
                    <a:pt x="225242" y="365760"/>
                  </a:lnTo>
                  <a:lnTo>
                    <a:pt x="225502" y="367030"/>
                  </a:lnTo>
                  <a:close/>
                </a:path>
                <a:path w="603250" h="433069">
                  <a:moveTo>
                    <a:pt x="140084" y="361950"/>
                  </a:moveTo>
                  <a:lnTo>
                    <a:pt x="138038" y="361950"/>
                  </a:lnTo>
                  <a:lnTo>
                    <a:pt x="137340" y="360680"/>
                  </a:lnTo>
                  <a:lnTo>
                    <a:pt x="138097" y="359228"/>
                  </a:lnTo>
                  <a:lnTo>
                    <a:pt x="138735" y="358140"/>
                  </a:lnTo>
                  <a:lnTo>
                    <a:pt x="140549" y="356870"/>
                  </a:lnTo>
                  <a:lnTo>
                    <a:pt x="140689" y="356870"/>
                  </a:lnTo>
                  <a:lnTo>
                    <a:pt x="140994" y="357910"/>
                  </a:lnTo>
                  <a:lnTo>
                    <a:pt x="141107" y="359410"/>
                  </a:lnTo>
                  <a:lnTo>
                    <a:pt x="140084" y="361950"/>
                  </a:lnTo>
                  <a:close/>
                </a:path>
                <a:path w="603250" h="433069">
                  <a:moveTo>
                    <a:pt x="223180" y="361950"/>
                  </a:moveTo>
                  <a:lnTo>
                    <a:pt x="140084" y="361950"/>
                  </a:lnTo>
                  <a:lnTo>
                    <a:pt x="141107" y="359410"/>
                  </a:lnTo>
                  <a:lnTo>
                    <a:pt x="140994" y="357910"/>
                  </a:lnTo>
                  <a:lnTo>
                    <a:pt x="140689" y="356870"/>
                  </a:lnTo>
                  <a:lnTo>
                    <a:pt x="147246" y="356870"/>
                  </a:lnTo>
                  <a:lnTo>
                    <a:pt x="148771" y="357910"/>
                  </a:lnTo>
                  <a:lnTo>
                    <a:pt x="147897" y="358140"/>
                  </a:lnTo>
                  <a:lnTo>
                    <a:pt x="157106" y="358140"/>
                  </a:lnTo>
                  <a:lnTo>
                    <a:pt x="158222" y="359228"/>
                  </a:lnTo>
                  <a:lnTo>
                    <a:pt x="157943" y="359410"/>
                  </a:lnTo>
                  <a:lnTo>
                    <a:pt x="221195" y="359410"/>
                  </a:lnTo>
                  <a:lnTo>
                    <a:pt x="223180" y="361950"/>
                  </a:lnTo>
                  <a:close/>
                </a:path>
                <a:path w="603250" h="433069">
                  <a:moveTo>
                    <a:pt x="149107" y="358140"/>
                  </a:moveTo>
                  <a:lnTo>
                    <a:pt x="147897" y="358140"/>
                  </a:lnTo>
                  <a:lnTo>
                    <a:pt x="148771" y="357910"/>
                  </a:lnTo>
                  <a:lnTo>
                    <a:pt x="149107" y="358140"/>
                  </a:lnTo>
                  <a:close/>
                </a:path>
                <a:path w="603250" h="433069">
                  <a:moveTo>
                    <a:pt x="158409" y="359410"/>
                  </a:moveTo>
                  <a:lnTo>
                    <a:pt x="157943" y="359410"/>
                  </a:lnTo>
                  <a:lnTo>
                    <a:pt x="158222" y="359228"/>
                  </a:lnTo>
                  <a:lnTo>
                    <a:pt x="158409" y="359410"/>
                  </a:lnTo>
                  <a:close/>
                </a:path>
                <a:path w="603250" h="433069">
                  <a:moveTo>
                    <a:pt x="71158" y="365760"/>
                  </a:moveTo>
                  <a:lnTo>
                    <a:pt x="54740" y="365760"/>
                  </a:lnTo>
                  <a:lnTo>
                    <a:pt x="57391" y="364490"/>
                  </a:lnTo>
                  <a:lnTo>
                    <a:pt x="59717" y="361950"/>
                  </a:lnTo>
                  <a:lnTo>
                    <a:pt x="66414" y="363220"/>
                  </a:lnTo>
                  <a:lnTo>
                    <a:pt x="69809" y="364350"/>
                  </a:lnTo>
                  <a:lnTo>
                    <a:pt x="69949" y="364490"/>
                  </a:lnTo>
                  <a:lnTo>
                    <a:pt x="71272" y="365242"/>
                  </a:lnTo>
                  <a:lnTo>
                    <a:pt x="71158" y="365760"/>
                  </a:lnTo>
                  <a:close/>
                </a:path>
                <a:path w="603250" h="433069">
                  <a:moveTo>
                    <a:pt x="71272" y="365242"/>
                  </a:moveTo>
                  <a:lnTo>
                    <a:pt x="69949" y="364490"/>
                  </a:lnTo>
                  <a:lnTo>
                    <a:pt x="69809" y="364350"/>
                  </a:lnTo>
                  <a:lnTo>
                    <a:pt x="70228" y="364490"/>
                  </a:lnTo>
                  <a:lnTo>
                    <a:pt x="71437" y="364490"/>
                  </a:lnTo>
                  <a:lnTo>
                    <a:pt x="71272" y="365242"/>
                  </a:lnTo>
                  <a:close/>
                </a:path>
                <a:path w="603250" h="433069">
                  <a:moveTo>
                    <a:pt x="74693" y="367030"/>
                  </a:moveTo>
                  <a:lnTo>
                    <a:pt x="72832" y="367030"/>
                  </a:lnTo>
                  <a:lnTo>
                    <a:pt x="72181" y="365760"/>
                  </a:lnTo>
                  <a:lnTo>
                    <a:pt x="71272" y="365242"/>
                  </a:lnTo>
                  <a:lnTo>
                    <a:pt x="71437" y="364490"/>
                  </a:lnTo>
                  <a:lnTo>
                    <a:pt x="72181" y="364490"/>
                  </a:lnTo>
                  <a:lnTo>
                    <a:pt x="72414" y="365760"/>
                  </a:lnTo>
                  <a:lnTo>
                    <a:pt x="75437" y="365760"/>
                  </a:lnTo>
                  <a:lnTo>
                    <a:pt x="74693" y="367030"/>
                  </a:lnTo>
                  <a:close/>
                </a:path>
                <a:path w="603250" h="433069">
                  <a:moveTo>
                    <a:pt x="75437" y="365760"/>
                  </a:moveTo>
                  <a:lnTo>
                    <a:pt x="72414" y="365760"/>
                  </a:lnTo>
                  <a:lnTo>
                    <a:pt x="72181" y="364490"/>
                  </a:lnTo>
                  <a:lnTo>
                    <a:pt x="76181" y="364490"/>
                  </a:lnTo>
                  <a:lnTo>
                    <a:pt x="75437" y="365760"/>
                  </a:lnTo>
                  <a:close/>
                </a:path>
                <a:path w="603250" h="433069">
                  <a:moveTo>
                    <a:pt x="221753" y="377190"/>
                  </a:moveTo>
                  <a:lnTo>
                    <a:pt x="227149" y="372110"/>
                  </a:lnTo>
                  <a:lnTo>
                    <a:pt x="239427" y="364490"/>
                  </a:lnTo>
                  <a:lnTo>
                    <a:pt x="234318" y="374650"/>
                  </a:lnTo>
                  <a:lnTo>
                    <a:pt x="224823" y="374650"/>
                  </a:lnTo>
                  <a:lnTo>
                    <a:pt x="223242" y="375920"/>
                  </a:lnTo>
                  <a:lnTo>
                    <a:pt x="221753" y="377190"/>
                  </a:lnTo>
                  <a:close/>
                </a:path>
                <a:path w="603250" h="433069">
                  <a:moveTo>
                    <a:pt x="53578" y="427990"/>
                  </a:moveTo>
                  <a:lnTo>
                    <a:pt x="25393" y="407670"/>
                  </a:lnTo>
                  <a:lnTo>
                    <a:pt x="26696" y="403860"/>
                  </a:lnTo>
                  <a:lnTo>
                    <a:pt x="26510" y="401320"/>
                  </a:lnTo>
                  <a:lnTo>
                    <a:pt x="24835" y="398780"/>
                  </a:lnTo>
                  <a:lnTo>
                    <a:pt x="23254" y="396240"/>
                  </a:lnTo>
                  <a:lnTo>
                    <a:pt x="23114" y="391160"/>
                  </a:lnTo>
                  <a:lnTo>
                    <a:pt x="24417" y="382270"/>
                  </a:lnTo>
                  <a:lnTo>
                    <a:pt x="28230" y="378460"/>
                  </a:lnTo>
                  <a:lnTo>
                    <a:pt x="31207" y="375920"/>
                  </a:lnTo>
                  <a:lnTo>
                    <a:pt x="35486" y="373380"/>
                  </a:lnTo>
                  <a:lnTo>
                    <a:pt x="37114" y="372110"/>
                  </a:lnTo>
                  <a:lnTo>
                    <a:pt x="38230" y="368300"/>
                  </a:lnTo>
                  <a:lnTo>
                    <a:pt x="44369" y="367030"/>
                  </a:lnTo>
                  <a:lnTo>
                    <a:pt x="48880" y="365760"/>
                  </a:lnTo>
                  <a:lnTo>
                    <a:pt x="71158" y="365760"/>
                  </a:lnTo>
                  <a:lnTo>
                    <a:pt x="71272" y="365242"/>
                  </a:lnTo>
                  <a:lnTo>
                    <a:pt x="72181" y="365760"/>
                  </a:lnTo>
                  <a:lnTo>
                    <a:pt x="72832" y="367030"/>
                  </a:lnTo>
                  <a:lnTo>
                    <a:pt x="225502" y="367030"/>
                  </a:lnTo>
                  <a:lnTo>
                    <a:pt x="226544" y="372110"/>
                  </a:lnTo>
                  <a:lnTo>
                    <a:pt x="225149" y="373380"/>
                  </a:lnTo>
                  <a:lnTo>
                    <a:pt x="221707" y="375920"/>
                  </a:lnTo>
                  <a:lnTo>
                    <a:pt x="223102" y="375920"/>
                  </a:lnTo>
                  <a:lnTo>
                    <a:pt x="221753" y="377190"/>
                  </a:lnTo>
                  <a:lnTo>
                    <a:pt x="233041" y="377190"/>
                  </a:lnTo>
                  <a:lnTo>
                    <a:pt x="228596" y="386080"/>
                  </a:lnTo>
                  <a:lnTo>
                    <a:pt x="227149" y="388620"/>
                  </a:lnTo>
                  <a:lnTo>
                    <a:pt x="225939" y="389890"/>
                  </a:lnTo>
                  <a:lnTo>
                    <a:pt x="224544" y="392430"/>
                  </a:lnTo>
                  <a:lnTo>
                    <a:pt x="222963" y="394970"/>
                  </a:lnTo>
                  <a:lnTo>
                    <a:pt x="220079" y="400050"/>
                  </a:lnTo>
                  <a:lnTo>
                    <a:pt x="218777" y="401320"/>
                  </a:lnTo>
                  <a:lnTo>
                    <a:pt x="217568" y="403860"/>
                  </a:lnTo>
                  <a:lnTo>
                    <a:pt x="216451" y="405130"/>
                  </a:lnTo>
                  <a:lnTo>
                    <a:pt x="215428" y="406400"/>
                  </a:lnTo>
                  <a:lnTo>
                    <a:pt x="212266" y="408940"/>
                  </a:lnTo>
                  <a:lnTo>
                    <a:pt x="209196" y="410210"/>
                  </a:lnTo>
                  <a:lnTo>
                    <a:pt x="206220" y="410210"/>
                  </a:lnTo>
                  <a:lnTo>
                    <a:pt x="203336" y="411480"/>
                  </a:lnTo>
                  <a:lnTo>
                    <a:pt x="200173" y="412750"/>
                  </a:lnTo>
                  <a:lnTo>
                    <a:pt x="126689" y="412750"/>
                  </a:lnTo>
                  <a:lnTo>
                    <a:pt x="123341" y="417830"/>
                  </a:lnTo>
                  <a:lnTo>
                    <a:pt x="117806" y="420370"/>
                  </a:lnTo>
                  <a:lnTo>
                    <a:pt x="95808" y="420370"/>
                  </a:lnTo>
                  <a:lnTo>
                    <a:pt x="90134" y="421640"/>
                  </a:lnTo>
                  <a:lnTo>
                    <a:pt x="85204" y="421640"/>
                  </a:lnTo>
                  <a:lnTo>
                    <a:pt x="79995" y="422910"/>
                  </a:lnTo>
                  <a:lnTo>
                    <a:pt x="74553" y="424180"/>
                  </a:lnTo>
                  <a:lnTo>
                    <a:pt x="59019" y="424180"/>
                  </a:lnTo>
                  <a:lnTo>
                    <a:pt x="59427" y="424285"/>
                  </a:lnTo>
                  <a:lnTo>
                    <a:pt x="57763" y="425450"/>
                  </a:lnTo>
                  <a:lnTo>
                    <a:pt x="53578" y="427990"/>
                  </a:lnTo>
                  <a:close/>
                </a:path>
                <a:path w="603250" h="433069">
                  <a:moveTo>
                    <a:pt x="223102" y="375920"/>
                  </a:moveTo>
                  <a:lnTo>
                    <a:pt x="221707" y="375920"/>
                  </a:lnTo>
                  <a:lnTo>
                    <a:pt x="224311" y="374650"/>
                  </a:lnTo>
                  <a:lnTo>
                    <a:pt x="224451" y="374650"/>
                  </a:lnTo>
                  <a:lnTo>
                    <a:pt x="223102" y="375920"/>
                  </a:lnTo>
                  <a:close/>
                </a:path>
                <a:path w="603250" h="433069">
                  <a:moveTo>
                    <a:pt x="233041" y="377190"/>
                  </a:moveTo>
                  <a:lnTo>
                    <a:pt x="221753" y="377190"/>
                  </a:lnTo>
                  <a:lnTo>
                    <a:pt x="223242" y="375920"/>
                  </a:lnTo>
                  <a:lnTo>
                    <a:pt x="224823" y="374650"/>
                  </a:lnTo>
                  <a:lnTo>
                    <a:pt x="234318" y="374650"/>
                  </a:lnTo>
                  <a:lnTo>
                    <a:pt x="233041" y="377190"/>
                  </a:lnTo>
                  <a:close/>
                </a:path>
                <a:path w="603250" h="433069">
                  <a:moveTo>
                    <a:pt x="139247" y="427990"/>
                  </a:moveTo>
                  <a:lnTo>
                    <a:pt x="132736" y="422910"/>
                  </a:lnTo>
                  <a:lnTo>
                    <a:pt x="128550" y="420370"/>
                  </a:lnTo>
                  <a:lnTo>
                    <a:pt x="124829" y="417830"/>
                  </a:lnTo>
                  <a:lnTo>
                    <a:pt x="124829" y="416560"/>
                  </a:lnTo>
                  <a:lnTo>
                    <a:pt x="126689" y="412750"/>
                  </a:lnTo>
                  <a:lnTo>
                    <a:pt x="183430" y="412750"/>
                  </a:lnTo>
                  <a:lnTo>
                    <a:pt x="183058" y="414020"/>
                  </a:lnTo>
                  <a:lnTo>
                    <a:pt x="182779" y="415290"/>
                  </a:lnTo>
                  <a:lnTo>
                    <a:pt x="171105" y="415290"/>
                  </a:lnTo>
                  <a:lnTo>
                    <a:pt x="170524" y="416560"/>
                  </a:lnTo>
                  <a:lnTo>
                    <a:pt x="141898" y="416560"/>
                  </a:lnTo>
                  <a:lnTo>
                    <a:pt x="141340" y="417830"/>
                  </a:lnTo>
                  <a:lnTo>
                    <a:pt x="140456" y="421640"/>
                  </a:lnTo>
                  <a:lnTo>
                    <a:pt x="139247" y="427990"/>
                  </a:lnTo>
                  <a:close/>
                </a:path>
                <a:path w="603250" h="433069">
                  <a:moveTo>
                    <a:pt x="188825" y="415290"/>
                  </a:moveTo>
                  <a:lnTo>
                    <a:pt x="183616" y="415290"/>
                  </a:lnTo>
                  <a:lnTo>
                    <a:pt x="183616" y="414020"/>
                  </a:lnTo>
                  <a:lnTo>
                    <a:pt x="183430" y="412750"/>
                  </a:lnTo>
                  <a:lnTo>
                    <a:pt x="200173" y="412750"/>
                  </a:lnTo>
                  <a:lnTo>
                    <a:pt x="198453" y="414020"/>
                  </a:lnTo>
                  <a:lnTo>
                    <a:pt x="190034" y="414020"/>
                  </a:lnTo>
                  <a:lnTo>
                    <a:pt x="188825" y="415290"/>
                  </a:lnTo>
                  <a:close/>
                </a:path>
                <a:path w="603250" h="433069">
                  <a:moveTo>
                    <a:pt x="196732" y="415290"/>
                  </a:moveTo>
                  <a:lnTo>
                    <a:pt x="193569" y="414020"/>
                  </a:lnTo>
                  <a:lnTo>
                    <a:pt x="198453" y="414020"/>
                  </a:lnTo>
                  <a:lnTo>
                    <a:pt x="196732" y="415290"/>
                  </a:lnTo>
                  <a:close/>
                </a:path>
                <a:path w="603250" h="433069">
                  <a:moveTo>
                    <a:pt x="177245" y="417830"/>
                  </a:moveTo>
                  <a:lnTo>
                    <a:pt x="174733" y="417830"/>
                  </a:lnTo>
                  <a:lnTo>
                    <a:pt x="172873" y="416560"/>
                  </a:lnTo>
                  <a:lnTo>
                    <a:pt x="171105" y="415290"/>
                  </a:lnTo>
                  <a:lnTo>
                    <a:pt x="182779" y="415290"/>
                  </a:lnTo>
                  <a:lnTo>
                    <a:pt x="181895" y="416560"/>
                  </a:lnTo>
                  <a:lnTo>
                    <a:pt x="180407" y="416560"/>
                  </a:lnTo>
                  <a:lnTo>
                    <a:pt x="177245" y="417830"/>
                  </a:lnTo>
                  <a:close/>
                </a:path>
                <a:path w="603250" h="433069">
                  <a:moveTo>
                    <a:pt x="145665" y="424180"/>
                  </a:moveTo>
                  <a:lnTo>
                    <a:pt x="143712" y="419100"/>
                  </a:lnTo>
                  <a:lnTo>
                    <a:pt x="142456" y="416560"/>
                  </a:lnTo>
                  <a:lnTo>
                    <a:pt x="170524" y="416560"/>
                  </a:lnTo>
                  <a:lnTo>
                    <a:pt x="169943" y="417830"/>
                  </a:lnTo>
                  <a:lnTo>
                    <a:pt x="169831" y="419100"/>
                  </a:lnTo>
                  <a:lnTo>
                    <a:pt x="148549" y="419100"/>
                  </a:lnTo>
                  <a:lnTo>
                    <a:pt x="145665" y="424180"/>
                  </a:lnTo>
                  <a:close/>
                </a:path>
                <a:path w="603250" h="433069">
                  <a:moveTo>
                    <a:pt x="156130" y="421640"/>
                  </a:moveTo>
                  <a:lnTo>
                    <a:pt x="152037" y="419100"/>
                  </a:lnTo>
                  <a:lnTo>
                    <a:pt x="160083" y="419100"/>
                  </a:lnTo>
                  <a:lnTo>
                    <a:pt x="160461" y="419422"/>
                  </a:lnTo>
                  <a:lnTo>
                    <a:pt x="159385" y="420370"/>
                  </a:lnTo>
                  <a:lnTo>
                    <a:pt x="156130" y="421640"/>
                  </a:lnTo>
                  <a:close/>
                </a:path>
                <a:path w="603250" h="433069">
                  <a:moveTo>
                    <a:pt x="160461" y="419422"/>
                  </a:moveTo>
                  <a:lnTo>
                    <a:pt x="160083" y="419100"/>
                  </a:lnTo>
                  <a:lnTo>
                    <a:pt x="160827" y="419100"/>
                  </a:lnTo>
                  <a:lnTo>
                    <a:pt x="160461" y="419422"/>
                  </a:lnTo>
                  <a:close/>
                </a:path>
                <a:path w="603250" h="433069">
                  <a:moveTo>
                    <a:pt x="169385" y="424180"/>
                  </a:moveTo>
                  <a:lnTo>
                    <a:pt x="163059" y="421640"/>
                  </a:lnTo>
                  <a:lnTo>
                    <a:pt x="160461" y="419422"/>
                  </a:lnTo>
                  <a:lnTo>
                    <a:pt x="160827" y="419100"/>
                  </a:lnTo>
                  <a:lnTo>
                    <a:pt x="169831" y="419100"/>
                  </a:lnTo>
                  <a:lnTo>
                    <a:pt x="169385" y="424180"/>
                  </a:lnTo>
                  <a:close/>
                </a:path>
                <a:path w="603250" h="433069">
                  <a:moveTo>
                    <a:pt x="59427" y="424285"/>
                  </a:moveTo>
                  <a:lnTo>
                    <a:pt x="59019" y="424180"/>
                  </a:lnTo>
                  <a:lnTo>
                    <a:pt x="59577" y="424180"/>
                  </a:lnTo>
                  <a:lnTo>
                    <a:pt x="59427" y="424285"/>
                  </a:lnTo>
                  <a:close/>
                </a:path>
                <a:path w="603250" h="433069">
                  <a:moveTo>
                    <a:pt x="69112" y="425450"/>
                  </a:moveTo>
                  <a:lnTo>
                    <a:pt x="63949" y="425450"/>
                  </a:lnTo>
                  <a:lnTo>
                    <a:pt x="59427" y="424285"/>
                  </a:lnTo>
                  <a:lnTo>
                    <a:pt x="59577" y="424180"/>
                  </a:lnTo>
                  <a:lnTo>
                    <a:pt x="74553" y="424180"/>
                  </a:lnTo>
                  <a:lnTo>
                    <a:pt x="69112" y="425450"/>
                  </a:lnTo>
                  <a:close/>
                </a:path>
                <a:path w="603250" h="433069">
                  <a:moveTo>
                    <a:pt x="523608" y="144433"/>
                  </a:moveTo>
                  <a:lnTo>
                    <a:pt x="522259" y="140623"/>
                  </a:lnTo>
                  <a:lnTo>
                    <a:pt x="521608" y="134273"/>
                  </a:lnTo>
                  <a:lnTo>
                    <a:pt x="520678" y="129193"/>
                  </a:lnTo>
                  <a:lnTo>
                    <a:pt x="520678" y="124113"/>
                  </a:lnTo>
                  <a:lnTo>
                    <a:pt x="521608" y="119033"/>
                  </a:lnTo>
                  <a:lnTo>
                    <a:pt x="522631" y="113953"/>
                  </a:lnTo>
                  <a:lnTo>
                    <a:pt x="523143" y="110143"/>
                  </a:lnTo>
                  <a:lnTo>
                    <a:pt x="523143" y="105063"/>
                  </a:lnTo>
                  <a:lnTo>
                    <a:pt x="523329" y="105063"/>
                  </a:lnTo>
                  <a:lnTo>
                    <a:pt x="520910" y="102523"/>
                  </a:lnTo>
                  <a:lnTo>
                    <a:pt x="515887" y="101253"/>
                  </a:lnTo>
                  <a:lnTo>
                    <a:pt x="518585" y="94903"/>
                  </a:lnTo>
                  <a:lnTo>
                    <a:pt x="519701" y="91093"/>
                  </a:lnTo>
                  <a:lnTo>
                    <a:pt x="519236" y="89823"/>
                  </a:lnTo>
                  <a:lnTo>
                    <a:pt x="518864" y="87283"/>
                  </a:lnTo>
                  <a:lnTo>
                    <a:pt x="518771" y="86013"/>
                  </a:lnTo>
                  <a:lnTo>
                    <a:pt x="518678" y="78393"/>
                  </a:lnTo>
                  <a:lnTo>
                    <a:pt x="519236" y="74583"/>
                  </a:lnTo>
                  <a:lnTo>
                    <a:pt x="521468" y="70773"/>
                  </a:lnTo>
                  <a:lnTo>
                    <a:pt x="522027" y="68233"/>
                  </a:lnTo>
                  <a:lnTo>
                    <a:pt x="522027" y="65693"/>
                  </a:lnTo>
                  <a:lnTo>
                    <a:pt x="525375" y="65693"/>
                  </a:lnTo>
                  <a:lnTo>
                    <a:pt x="526584" y="64423"/>
                  </a:lnTo>
                  <a:lnTo>
                    <a:pt x="524724" y="61883"/>
                  </a:lnTo>
                  <a:lnTo>
                    <a:pt x="529700" y="61883"/>
                  </a:lnTo>
                  <a:lnTo>
                    <a:pt x="527189" y="58073"/>
                  </a:lnTo>
                  <a:lnTo>
                    <a:pt x="525654" y="52993"/>
                  </a:lnTo>
                  <a:lnTo>
                    <a:pt x="524538" y="42833"/>
                  </a:lnTo>
                  <a:lnTo>
                    <a:pt x="523887" y="35213"/>
                  </a:lnTo>
                  <a:lnTo>
                    <a:pt x="523143" y="23783"/>
                  </a:lnTo>
                  <a:lnTo>
                    <a:pt x="529189" y="23783"/>
                  </a:lnTo>
                  <a:lnTo>
                    <a:pt x="532770" y="22513"/>
                  </a:lnTo>
                  <a:lnTo>
                    <a:pt x="535002" y="19973"/>
                  </a:lnTo>
                  <a:lnTo>
                    <a:pt x="536584" y="18703"/>
                  </a:lnTo>
                  <a:lnTo>
                    <a:pt x="538630" y="17433"/>
                  </a:lnTo>
                  <a:lnTo>
                    <a:pt x="540677" y="14893"/>
                  </a:lnTo>
                  <a:lnTo>
                    <a:pt x="543653" y="12353"/>
                  </a:lnTo>
                  <a:lnTo>
                    <a:pt x="551560" y="9813"/>
                  </a:lnTo>
                  <a:lnTo>
                    <a:pt x="556025" y="9813"/>
                  </a:lnTo>
                  <a:lnTo>
                    <a:pt x="559635" y="12603"/>
                  </a:lnTo>
                  <a:lnTo>
                    <a:pt x="559048" y="14893"/>
                  </a:lnTo>
                  <a:lnTo>
                    <a:pt x="575000" y="14893"/>
                  </a:lnTo>
                  <a:lnTo>
                    <a:pt x="578721" y="16163"/>
                  </a:lnTo>
                  <a:lnTo>
                    <a:pt x="582023" y="18703"/>
                  </a:lnTo>
                  <a:lnTo>
                    <a:pt x="586767" y="22513"/>
                  </a:lnTo>
                  <a:lnTo>
                    <a:pt x="585558" y="26323"/>
                  </a:lnTo>
                  <a:lnTo>
                    <a:pt x="585558" y="27593"/>
                  </a:lnTo>
                  <a:lnTo>
                    <a:pt x="586767" y="27593"/>
                  </a:lnTo>
                  <a:lnTo>
                    <a:pt x="589371" y="30133"/>
                  </a:lnTo>
                  <a:lnTo>
                    <a:pt x="590674" y="33943"/>
                  </a:lnTo>
                  <a:lnTo>
                    <a:pt x="591883" y="37753"/>
                  </a:lnTo>
                  <a:lnTo>
                    <a:pt x="592255" y="40293"/>
                  </a:lnTo>
                  <a:lnTo>
                    <a:pt x="591790" y="44103"/>
                  </a:lnTo>
                  <a:lnTo>
                    <a:pt x="591418" y="46643"/>
                  </a:lnTo>
                  <a:lnTo>
                    <a:pt x="591232" y="49183"/>
                  </a:lnTo>
                  <a:lnTo>
                    <a:pt x="591232" y="51723"/>
                  </a:lnTo>
                  <a:lnTo>
                    <a:pt x="589511" y="51723"/>
                  </a:lnTo>
                  <a:lnTo>
                    <a:pt x="590813" y="52993"/>
                  </a:lnTo>
                  <a:lnTo>
                    <a:pt x="592208" y="52993"/>
                  </a:lnTo>
                  <a:lnTo>
                    <a:pt x="592906" y="54263"/>
                  </a:lnTo>
                  <a:lnTo>
                    <a:pt x="592906" y="63153"/>
                  </a:lnTo>
                  <a:lnTo>
                    <a:pt x="592069" y="68233"/>
                  </a:lnTo>
                  <a:lnTo>
                    <a:pt x="588720" y="75853"/>
                  </a:lnTo>
                  <a:lnTo>
                    <a:pt x="587883" y="79663"/>
                  </a:lnTo>
                  <a:lnTo>
                    <a:pt x="587883" y="83473"/>
                  </a:lnTo>
                  <a:lnTo>
                    <a:pt x="588627" y="86013"/>
                  </a:lnTo>
                  <a:lnTo>
                    <a:pt x="584348" y="86013"/>
                  </a:lnTo>
                  <a:lnTo>
                    <a:pt x="582581" y="87283"/>
                  </a:lnTo>
                  <a:lnTo>
                    <a:pt x="580907" y="89823"/>
                  </a:lnTo>
                  <a:lnTo>
                    <a:pt x="582116" y="91093"/>
                  </a:lnTo>
                  <a:lnTo>
                    <a:pt x="588594" y="91093"/>
                  </a:lnTo>
                  <a:lnTo>
                    <a:pt x="591650" y="97443"/>
                  </a:lnTo>
                  <a:lnTo>
                    <a:pt x="588767" y="98713"/>
                  </a:lnTo>
                  <a:lnTo>
                    <a:pt x="587930" y="102523"/>
                  </a:lnTo>
                  <a:lnTo>
                    <a:pt x="589139" y="105063"/>
                  </a:lnTo>
                  <a:lnTo>
                    <a:pt x="590441" y="107603"/>
                  </a:lnTo>
                  <a:lnTo>
                    <a:pt x="586767" y="107603"/>
                  </a:lnTo>
                  <a:lnTo>
                    <a:pt x="581744" y="108873"/>
                  </a:lnTo>
                  <a:lnTo>
                    <a:pt x="588209" y="108873"/>
                  </a:lnTo>
                  <a:lnTo>
                    <a:pt x="586069" y="110143"/>
                  </a:lnTo>
                  <a:lnTo>
                    <a:pt x="583930" y="112683"/>
                  </a:lnTo>
                  <a:lnTo>
                    <a:pt x="598068" y="112683"/>
                  </a:lnTo>
                  <a:lnTo>
                    <a:pt x="593046" y="117763"/>
                  </a:lnTo>
                  <a:lnTo>
                    <a:pt x="588348" y="122843"/>
                  </a:lnTo>
                  <a:lnTo>
                    <a:pt x="588999" y="124113"/>
                  </a:lnTo>
                  <a:lnTo>
                    <a:pt x="589743" y="126653"/>
                  </a:lnTo>
                  <a:lnTo>
                    <a:pt x="591046" y="127923"/>
                  </a:lnTo>
                  <a:lnTo>
                    <a:pt x="592906" y="130463"/>
                  </a:lnTo>
                  <a:lnTo>
                    <a:pt x="592906" y="136813"/>
                  </a:lnTo>
                  <a:lnTo>
                    <a:pt x="592115" y="141893"/>
                  </a:lnTo>
                  <a:lnTo>
                    <a:pt x="527794" y="141893"/>
                  </a:lnTo>
                  <a:lnTo>
                    <a:pt x="525654" y="143163"/>
                  </a:lnTo>
                  <a:lnTo>
                    <a:pt x="523608" y="144433"/>
                  </a:lnTo>
                  <a:close/>
                </a:path>
                <a:path w="603250" h="433069">
                  <a:moveTo>
                    <a:pt x="575000" y="14893"/>
                  </a:moveTo>
                  <a:lnTo>
                    <a:pt x="559466" y="14893"/>
                  </a:lnTo>
                  <a:lnTo>
                    <a:pt x="560954" y="13623"/>
                  </a:lnTo>
                  <a:lnTo>
                    <a:pt x="559635" y="12603"/>
                  </a:lnTo>
                  <a:lnTo>
                    <a:pt x="560350" y="9813"/>
                  </a:lnTo>
                  <a:lnTo>
                    <a:pt x="563884" y="9813"/>
                  </a:lnTo>
                  <a:lnTo>
                    <a:pt x="570303" y="11083"/>
                  </a:lnTo>
                  <a:lnTo>
                    <a:pt x="572814" y="13623"/>
                  </a:lnTo>
                  <a:lnTo>
                    <a:pt x="575000" y="14893"/>
                  </a:lnTo>
                  <a:close/>
                </a:path>
                <a:path w="603250" h="433069">
                  <a:moveTo>
                    <a:pt x="559466" y="14893"/>
                  </a:moveTo>
                  <a:lnTo>
                    <a:pt x="559048" y="14893"/>
                  </a:lnTo>
                  <a:lnTo>
                    <a:pt x="559635" y="12603"/>
                  </a:lnTo>
                  <a:lnTo>
                    <a:pt x="560954" y="13623"/>
                  </a:lnTo>
                  <a:lnTo>
                    <a:pt x="559466" y="14893"/>
                  </a:lnTo>
                  <a:close/>
                </a:path>
                <a:path w="603250" h="433069">
                  <a:moveTo>
                    <a:pt x="252880" y="111413"/>
                  </a:moveTo>
                  <a:lnTo>
                    <a:pt x="263031" y="96173"/>
                  </a:lnTo>
                  <a:lnTo>
                    <a:pt x="265568" y="91093"/>
                  </a:lnTo>
                  <a:lnTo>
                    <a:pt x="266414" y="87283"/>
                  </a:lnTo>
                  <a:lnTo>
                    <a:pt x="266414" y="80933"/>
                  </a:lnTo>
                  <a:lnTo>
                    <a:pt x="265484" y="74583"/>
                  </a:lnTo>
                  <a:lnTo>
                    <a:pt x="263624" y="69503"/>
                  </a:lnTo>
                  <a:lnTo>
                    <a:pt x="261856" y="64423"/>
                  </a:lnTo>
                  <a:lnTo>
                    <a:pt x="260694" y="59343"/>
                  </a:lnTo>
                  <a:lnTo>
                    <a:pt x="260136" y="54263"/>
                  </a:lnTo>
                  <a:lnTo>
                    <a:pt x="259671" y="49183"/>
                  </a:lnTo>
                  <a:lnTo>
                    <a:pt x="261159" y="44103"/>
                  </a:lnTo>
                  <a:lnTo>
                    <a:pt x="264600" y="39023"/>
                  </a:lnTo>
                  <a:lnTo>
                    <a:pt x="267967" y="33943"/>
                  </a:lnTo>
                  <a:lnTo>
                    <a:pt x="272902" y="28863"/>
                  </a:lnTo>
                  <a:lnTo>
                    <a:pt x="287483" y="17433"/>
                  </a:lnTo>
                  <a:lnTo>
                    <a:pt x="293436" y="17433"/>
                  </a:lnTo>
                  <a:lnTo>
                    <a:pt x="298970" y="18703"/>
                  </a:lnTo>
                  <a:lnTo>
                    <a:pt x="309202" y="18703"/>
                  </a:lnTo>
                  <a:lnTo>
                    <a:pt x="314970" y="21243"/>
                  </a:lnTo>
                  <a:lnTo>
                    <a:pt x="321388" y="26323"/>
                  </a:lnTo>
                  <a:lnTo>
                    <a:pt x="322597" y="31403"/>
                  </a:lnTo>
                  <a:lnTo>
                    <a:pt x="323667" y="33943"/>
                  </a:lnTo>
                  <a:lnTo>
                    <a:pt x="324597" y="35213"/>
                  </a:lnTo>
                  <a:lnTo>
                    <a:pt x="325620" y="36483"/>
                  </a:lnTo>
                  <a:lnTo>
                    <a:pt x="325574" y="37753"/>
                  </a:lnTo>
                  <a:lnTo>
                    <a:pt x="324457" y="40293"/>
                  </a:lnTo>
                  <a:lnTo>
                    <a:pt x="333806" y="40293"/>
                  </a:lnTo>
                  <a:lnTo>
                    <a:pt x="337898" y="41563"/>
                  </a:lnTo>
                  <a:lnTo>
                    <a:pt x="342549" y="42833"/>
                  </a:lnTo>
                  <a:lnTo>
                    <a:pt x="350363" y="46643"/>
                  </a:lnTo>
                  <a:lnTo>
                    <a:pt x="352130" y="49183"/>
                  </a:lnTo>
                  <a:lnTo>
                    <a:pt x="353990" y="51723"/>
                  </a:lnTo>
                  <a:lnTo>
                    <a:pt x="355479" y="52993"/>
                  </a:lnTo>
                  <a:lnTo>
                    <a:pt x="357525" y="54263"/>
                  </a:lnTo>
                  <a:lnTo>
                    <a:pt x="359478" y="59343"/>
                  </a:lnTo>
                  <a:lnTo>
                    <a:pt x="360548" y="61883"/>
                  </a:lnTo>
                  <a:lnTo>
                    <a:pt x="360920" y="64423"/>
                  </a:lnTo>
                  <a:lnTo>
                    <a:pt x="363199" y="65693"/>
                  </a:lnTo>
                  <a:lnTo>
                    <a:pt x="367571" y="66963"/>
                  </a:lnTo>
                  <a:lnTo>
                    <a:pt x="366920" y="73313"/>
                  </a:lnTo>
                  <a:lnTo>
                    <a:pt x="366827" y="75853"/>
                  </a:lnTo>
                  <a:lnTo>
                    <a:pt x="367292" y="77123"/>
                  </a:lnTo>
                  <a:lnTo>
                    <a:pt x="367850" y="77123"/>
                  </a:lnTo>
                  <a:lnTo>
                    <a:pt x="368780" y="79663"/>
                  </a:lnTo>
                  <a:lnTo>
                    <a:pt x="370082" y="83473"/>
                  </a:lnTo>
                  <a:lnTo>
                    <a:pt x="371199" y="84743"/>
                  </a:lnTo>
                  <a:lnTo>
                    <a:pt x="370920" y="87283"/>
                  </a:lnTo>
                  <a:lnTo>
                    <a:pt x="367664" y="89823"/>
                  </a:lnTo>
                  <a:lnTo>
                    <a:pt x="376640" y="89823"/>
                  </a:lnTo>
                  <a:lnTo>
                    <a:pt x="376361" y="91093"/>
                  </a:lnTo>
                  <a:lnTo>
                    <a:pt x="375617" y="96173"/>
                  </a:lnTo>
                  <a:lnTo>
                    <a:pt x="375989" y="96173"/>
                  </a:lnTo>
                  <a:lnTo>
                    <a:pt x="376361" y="98713"/>
                  </a:lnTo>
                  <a:lnTo>
                    <a:pt x="377384" y="99983"/>
                  </a:lnTo>
                  <a:lnTo>
                    <a:pt x="378547" y="101253"/>
                  </a:lnTo>
                  <a:lnTo>
                    <a:pt x="268600" y="101253"/>
                  </a:lnTo>
                  <a:lnTo>
                    <a:pt x="266228" y="103793"/>
                  </a:lnTo>
                  <a:lnTo>
                    <a:pt x="264622" y="105728"/>
                  </a:lnTo>
                  <a:lnTo>
                    <a:pt x="252880" y="111413"/>
                  </a:lnTo>
                  <a:close/>
                </a:path>
                <a:path w="603250" h="433069">
                  <a:moveTo>
                    <a:pt x="333806" y="40293"/>
                  </a:moveTo>
                  <a:lnTo>
                    <a:pt x="324457" y="40293"/>
                  </a:lnTo>
                  <a:lnTo>
                    <a:pt x="326597" y="39023"/>
                  </a:lnTo>
                  <a:lnTo>
                    <a:pt x="329713" y="39023"/>
                  </a:lnTo>
                  <a:lnTo>
                    <a:pt x="333806" y="40293"/>
                  </a:lnTo>
                  <a:close/>
                </a:path>
                <a:path w="603250" h="433069">
                  <a:moveTo>
                    <a:pt x="376640" y="89823"/>
                  </a:moveTo>
                  <a:lnTo>
                    <a:pt x="367664" y="89823"/>
                  </a:lnTo>
                  <a:lnTo>
                    <a:pt x="370594" y="88553"/>
                  </a:lnTo>
                  <a:lnTo>
                    <a:pt x="378035" y="83473"/>
                  </a:lnTo>
                  <a:lnTo>
                    <a:pt x="376640" y="89823"/>
                  </a:lnTo>
                  <a:close/>
                </a:path>
                <a:path w="603250" h="433069">
                  <a:moveTo>
                    <a:pt x="588594" y="91093"/>
                  </a:moveTo>
                  <a:lnTo>
                    <a:pt x="582116" y="91093"/>
                  </a:lnTo>
                  <a:lnTo>
                    <a:pt x="586209" y="89823"/>
                  </a:lnTo>
                  <a:lnTo>
                    <a:pt x="580907" y="89823"/>
                  </a:lnTo>
                  <a:lnTo>
                    <a:pt x="582581" y="87283"/>
                  </a:lnTo>
                  <a:lnTo>
                    <a:pt x="584348" y="86013"/>
                  </a:lnTo>
                  <a:lnTo>
                    <a:pt x="587371" y="88553"/>
                  </a:lnTo>
                  <a:lnTo>
                    <a:pt x="587983" y="89823"/>
                  </a:lnTo>
                  <a:lnTo>
                    <a:pt x="586209" y="89823"/>
                  </a:lnTo>
                  <a:lnTo>
                    <a:pt x="582116" y="91093"/>
                  </a:lnTo>
                  <a:lnTo>
                    <a:pt x="588594" y="91093"/>
                  </a:lnTo>
                  <a:close/>
                </a:path>
                <a:path w="603250" h="433069">
                  <a:moveTo>
                    <a:pt x="588162" y="89823"/>
                  </a:moveTo>
                  <a:lnTo>
                    <a:pt x="587983" y="89823"/>
                  </a:lnTo>
                  <a:lnTo>
                    <a:pt x="587371" y="88553"/>
                  </a:lnTo>
                  <a:lnTo>
                    <a:pt x="584348" y="86013"/>
                  </a:lnTo>
                  <a:lnTo>
                    <a:pt x="588627" y="86013"/>
                  </a:lnTo>
                  <a:lnTo>
                    <a:pt x="588999" y="87283"/>
                  </a:lnTo>
                  <a:lnTo>
                    <a:pt x="588162" y="89823"/>
                  </a:lnTo>
                  <a:close/>
                </a:path>
                <a:path w="603250" h="433069">
                  <a:moveTo>
                    <a:pt x="264622" y="105728"/>
                  </a:moveTo>
                  <a:lnTo>
                    <a:pt x="266228" y="103793"/>
                  </a:lnTo>
                  <a:lnTo>
                    <a:pt x="268600" y="101253"/>
                  </a:lnTo>
                  <a:lnTo>
                    <a:pt x="269391" y="102523"/>
                  </a:lnTo>
                  <a:lnTo>
                    <a:pt x="269400" y="102777"/>
                  </a:lnTo>
                  <a:lnTo>
                    <a:pt x="265996" y="105063"/>
                  </a:lnTo>
                  <a:lnTo>
                    <a:pt x="264622" y="105728"/>
                  </a:lnTo>
                  <a:close/>
                </a:path>
                <a:path w="603250" h="433069">
                  <a:moveTo>
                    <a:pt x="269505" y="102706"/>
                  </a:moveTo>
                  <a:lnTo>
                    <a:pt x="268600" y="101253"/>
                  </a:lnTo>
                  <a:lnTo>
                    <a:pt x="271670" y="101253"/>
                  </a:lnTo>
                  <a:lnTo>
                    <a:pt x="269505" y="102706"/>
                  </a:lnTo>
                  <a:close/>
                </a:path>
                <a:path w="603250" h="433069">
                  <a:moveTo>
                    <a:pt x="379849" y="103793"/>
                  </a:moveTo>
                  <a:lnTo>
                    <a:pt x="270181" y="103793"/>
                  </a:lnTo>
                  <a:lnTo>
                    <a:pt x="269549" y="102777"/>
                  </a:lnTo>
                  <a:lnTo>
                    <a:pt x="271670" y="101253"/>
                  </a:lnTo>
                  <a:lnTo>
                    <a:pt x="378547" y="101253"/>
                  </a:lnTo>
                  <a:lnTo>
                    <a:pt x="379849" y="103793"/>
                  </a:lnTo>
                  <a:close/>
                </a:path>
                <a:path w="603250" h="433069">
                  <a:moveTo>
                    <a:pt x="268484" y="148243"/>
                  </a:moveTo>
                  <a:lnTo>
                    <a:pt x="267391" y="148243"/>
                  </a:lnTo>
                  <a:lnTo>
                    <a:pt x="266414" y="146973"/>
                  </a:lnTo>
                  <a:lnTo>
                    <a:pt x="266414" y="140623"/>
                  </a:lnTo>
                  <a:lnTo>
                    <a:pt x="266600" y="139353"/>
                  </a:lnTo>
                  <a:lnTo>
                    <a:pt x="267530" y="136813"/>
                  </a:lnTo>
                  <a:lnTo>
                    <a:pt x="267345" y="135543"/>
                  </a:lnTo>
                  <a:lnTo>
                    <a:pt x="266600" y="133003"/>
                  </a:lnTo>
                  <a:lnTo>
                    <a:pt x="266507" y="124113"/>
                  </a:lnTo>
                  <a:lnTo>
                    <a:pt x="266600" y="122843"/>
                  </a:lnTo>
                  <a:lnTo>
                    <a:pt x="266972" y="119033"/>
                  </a:lnTo>
                  <a:lnTo>
                    <a:pt x="267437" y="116493"/>
                  </a:lnTo>
                  <a:lnTo>
                    <a:pt x="266135" y="112683"/>
                  </a:lnTo>
                  <a:lnTo>
                    <a:pt x="263066" y="107603"/>
                  </a:lnTo>
                  <a:lnTo>
                    <a:pt x="264622" y="105728"/>
                  </a:lnTo>
                  <a:lnTo>
                    <a:pt x="265996" y="105063"/>
                  </a:lnTo>
                  <a:lnTo>
                    <a:pt x="269505" y="102706"/>
                  </a:lnTo>
                  <a:lnTo>
                    <a:pt x="268135" y="103793"/>
                  </a:lnTo>
                  <a:lnTo>
                    <a:pt x="379849" y="103793"/>
                  </a:lnTo>
                  <a:lnTo>
                    <a:pt x="381244" y="105063"/>
                  </a:lnTo>
                  <a:lnTo>
                    <a:pt x="382686" y="107603"/>
                  </a:lnTo>
                  <a:lnTo>
                    <a:pt x="384175" y="111413"/>
                  </a:lnTo>
                  <a:lnTo>
                    <a:pt x="383337" y="111413"/>
                  </a:lnTo>
                  <a:lnTo>
                    <a:pt x="384454" y="112683"/>
                  </a:lnTo>
                  <a:lnTo>
                    <a:pt x="320411" y="112683"/>
                  </a:lnTo>
                  <a:lnTo>
                    <a:pt x="319016" y="113953"/>
                  </a:lnTo>
                  <a:lnTo>
                    <a:pt x="316783" y="117763"/>
                  </a:lnTo>
                  <a:lnTo>
                    <a:pt x="316458" y="120303"/>
                  </a:lnTo>
                  <a:lnTo>
                    <a:pt x="318039" y="122843"/>
                  </a:lnTo>
                  <a:lnTo>
                    <a:pt x="319620" y="124113"/>
                  </a:lnTo>
                  <a:lnTo>
                    <a:pt x="320923" y="126653"/>
                  </a:lnTo>
                  <a:lnTo>
                    <a:pt x="321946" y="130463"/>
                  </a:lnTo>
                  <a:lnTo>
                    <a:pt x="323992" y="133003"/>
                  </a:lnTo>
                  <a:lnTo>
                    <a:pt x="325387" y="135543"/>
                  </a:lnTo>
                  <a:lnTo>
                    <a:pt x="326876" y="136813"/>
                  </a:lnTo>
                  <a:lnTo>
                    <a:pt x="327248" y="139353"/>
                  </a:lnTo>
                  <a:lnTo>
                    <a:pt x="327248" y="144433"/>
                  </a:lnTo>
                  <a:lnTo>
                    <a:pt x="329643" y="145114"/>
                  </a:lnTo>
                  <a:lnTo>
                    <a:pt x="329961" y="146973"/>
                  </a:lnTo>
                  <a:lnTo>
                    <a:pt x="269437" y="146973"/>
                  </a:lnTo>
                  <a:lnTo>
                    <a:pt x="268484" y="148243"/>
                  </a:lnTo>
                  <a:close/>
                </a:path>
                <a:path w="603250" h="433069">
                  <a:moveTo>
                    <a:pt x="270181" y="103793"/>
                  </a:moveTo>
                  <a:lnTo>
                    <a:pt x="268135" y="103793"/>
                  </a:lnTo>
                  <a:lnTo>
                    <a:pt x="269549" y="102777"/>
                  </a:lnTo>
                  <a:lnTo>
                    <a:pt x="270181" y="103793"/>
                  </a:lnTo>
                  <a:close/>
                </a:path>
                <a:path w="603250" h="433069">
                  <a:moveTo>
                    <a:pt x="587976" y="108873"/>
                  </a:moveTo>
                  <a:lnTo>
                    <a:pt x="581744" y="108873"/>
                  </a:lnTo>
                  <a:lnTo>
                    <a:pt x="586767" y="107603"/>
                  </a:lnTo>
                  <a:lnTo>
                    <a:pt x="588123" y="108797"/>
                  </a:lnTo>
                  <a:lnTo>
                    <a:pt x="587976" y="108873"/>
                  </a:lnTo>
                  <a:close/>
                </a:path>
                <a:path w="603250" h="433069">
                  <a:moveTo>
                    <a:pt x="588123" y="108797"/>
                  </a:moveTo>
                  <a:lnTo>
                    <a:pt x="586767" y="107603"/>
                  </a:lnTo>
                  <a:lnTo>
                    <a:pt x="590441" y="107603"/>
                  </a:lnTo>
                  <a:lnTo>
                    <a:pt x="588123" y="108797"/>
                  </a:lnTo>
                  <a:close/>
                </a:path>
                <a:path w="603250" h="433069">
                  <a:moveTo>
                    <a:pt x="598068" y="112683"/>
                  </a:moveTo>
                  <a:lnTo>
                    <a:pt x="589604" y="112683"/>
                  </a:lnTo>
                  <a:lnTo>
                    <a:pt x="603091" y="107603"/>
                  </a:lnTo>
                  <a:lnTo>
                    <a:pt x="598068" y="112683"/>
                  </a:lnTo>
                  <a:close/>
                </a:path>
                <a:path w="603250" h="433069">
                  <a:moveTo>
                    <a:pt x="588209" y="108873"/>
                  </a:moveTo>
                  <a:lnTo>
                    <a:pt x="587976" y="108873"/>
                  </a:lnTo>
                  <a:lnTo>
                    <a:pt x="588123" y="108797"/>
                  </a:lnTo>
                  <a:close/>
                </a:path>
                <a:path w="603250" h="433069">
                  <a:moveTo>
                    <a:pt x="329643" y="145114"/>
                  </a:moveTo>
                  <a:lnTo>
                    <a:pt x="327248" y="144433"/>
                  </a:lnTo>
                  <a:lnTo>
                    <a:pt x="327248" y="139353"/>
                  </a:lnTo>
                  <a:lnTo>
                    <a:pt x="326876" y="136813"/>
                  </a:lnTo>
                  <a:lnTo>
                    <a:pt x="325387" y="135543"/>
                  </a:lnTo>
                  <a:lnTo>
                    <a:pt x="323992" y="133003"/>
                  </a:lnTo>
                  <a:lnTo>
                    <a:pt x="321946" y="130463"/>
                  </a:lnTo>
                  <a:lnTo>
                    <a:pt x="320923" y="126653"/>
                  </a:lnTo>
                  <a:lnTo>
                    <a:pt x="319620" y="124113"/>
                  </a:lnTo>
                  <a:lnTo>
                    <a:pt x="318039" y="122843"/>
                  </a:lnTo>
                  <a:lnTo>
                    <a:pt x="316458" y="120303"/>
                  </a:lnTo>
                  <a:lnTo>
                    <a:pt x="316783" y="117763"/>
                  </a:lnTo>
                  <a:lnTo>
                    <a:pt x="319016" y="113953"/>
                  </a:lnTo>
                  <a:lnTo>
                    <a:pt x="320411" y="112683"/>
                  </a:lnTo>
                  <a:lnTo>
                    <a:pt x="322643" y="115223"/>
                  </a:lnTo>
                  <a:lnTo>
                    <a:pt x="323411" y="116493"/>
                  </a:lnTo>
                  <a:lnTo>
                    <a:pt x="319155" y="116493"/>
                  </a:lnTo>
                  <a:lnTo>
                    <a:pt x="326690" y="124113"/>
                  </a:lnTo>
                  <a:lnTo>
                    <a:pt x="327597" y="124113"/>
                  </a:lnTo>
                  <a:lnTo>
                    <a:pt x="327403" y="127923"/>
                  </a:lnTo>
                  <a:lnTo>
                    <a:pt x="327279" y="131733"/>
                  </a:lnTo>
                  <a:lnTo>
                    <a:pt x="327248" y="136813"/>
                  </a:lnTo>
                  <a:lnTo>
                    <a:pt x="328225" y="140623"/>
                  </a:lnTo>
                  <a:lnTo>
                    <a:pt x="328876" y="141893"/>
                  </a:lnTo>
                  <a:lnTo>
                    <a:pt x="329527" y="144433"/>
                  </a:lnTo>
                  <a:lnTo>
                    <a:pt x="329643" y="145114"/>
                  </a:lnTo>
                  <a:close/>
                </a:path>
                <a:path w="603250" h="433069">
                  <a:moveTo>
                    <a:pt x="394244" y="124113"/>
                  </a:moveTo>
                  <a:lnTo>
                    <a:pt x="328876" y="124113"/>
                  </a:lnTo>
                  <a:lnTo>
                    <a:pt x="327821" y="122843"/>
                  </a:lnTo>
                  <a:lnTo>
                    <a:pt x="327736" y="121573"/>
                  </a:lnTo>
                  <a:lnTo>
                    <a:pt x="327806" y="120303"/>
                  </a:lnTo>
                  <a:lnTo>
                    <a:pt x="325015" y="117763"/>
                  </a:lnTo>
                  <a:lnTo>
                    <a:pt x="324052" y="117554"/>
                  </a:lnTo>
                  <a:lnTo>
                    <a:pt x="322643" y="115223"/>
                  </a:lnTo>
                  <a:lnTo>
                    <a:pt x="320411" y="112683"/>
                  </a:lnTo>
                  <a:lnTo>
                    <a:pt x="384454" y="112683"/>
                  </a:lnTo>
                  <a:lnTo>
                    <a:pt x="390593" y="113953"/>
                  </a:lnTo>
                  <a:lnTo>
                    <a:pt x="391662" y="116493"/>
                  </a:lnTo>
                  <a:lnTo>
                    <a:pt x="390732" y="120303"/>
                  </a:lnTo>
                  <a:lnTo>
                    <a:pt x="393244" y="121573"/>
                  </a:lnTo>
                  <a:lnTo>
                    <a:pt x="394244" y="124113"/>
                  </a:lnTo>
                  <a:close/>
                </a:path>
                <a:path w="603250" h="433069">
                  <a:moveTo>
                    <a:pt x="327597" y="124113"/>
                  </a:moveTo>
                  <a:lnTo>
                    <a:pt x="326690" y="124113"/>
                  </a:lnTo>
                  <a:lnTo>
                    <a:pt x="319155" y="116493"/>
                  </a:lnTo>
                  <a:lnTo>
                    <a:pt x="324052" y="117554"/>
                  </a:lnTo>
                  <a:lnTo>
                    <a:pt x="325713" y="120303"/>
                  </a:lnTo>
                  <a:lnTo>
                    <a:pt x="327676" y="122668"/>
                  </a:lnTo>
                  <a:lnTo>
                    <a:pt x="327597" y="124113"/>
                  </a:lnTo>
                  <a:close/>
                </a:path>
                <a:path w="603250" h="433069">
                  <a:moveTo>
                    <a:pt x="324052" y="117554"/>
                  </a:moveTo>
                  <a:lnTo>
                    <a:pt x="319155" y="116493"/>
                  </a:lnTo>
                  <a:lnTo>
                    <a:pt x="323411" y="116493"/>
                  </a:lnTo>
                  <a:lnTo>
                    <a:pt x="324052" y="117554"/>
                  </a:lnTo>
                  <a:close/>
                </a:path>
                <a:path w="603250" h="433069">
                  <a:moveTo>
                    <a:pt x="327676" y="122668"/>
                  </a:moveTo>
                  <a:lnTo>
                    <a:pt x="325713" y="120303"/>
                  </a:lnTo>
                  <a:lnTo>
                    <a:pt x="324052" y="117554"/>
                  </a:lnTo>
                  <a:lnTo>
                    <a:pt x="325015" y="117763"/>
                  </a:lnTo>
                  <a:lnTo>
                    <a:pt x="327806" y="120303"/>
                  </a:lnTo>
                  <a:lnTo>
                    <a:pt x="327676" y="122668"/>
                  </a:lnTo>
                  <a:close/>
                </a:path>
                <a:path w="603250" h="433069">
                  <a:moveTo>
                    <a:pt x="345504" y="169802"/>
                  </a:moveTo>
                  <a:lnTo>
                    <a:pt x="341898" y="164753"/>
                  </a:lnTo>
                  <a:lnTo>
                    <a:pt x="340596" y="162213"/>
                  </a:lnTo>
                  <a:lnTo>
                    <a:pt x="342642" y="159673"/>
                  </a:lnTo>
                  <a:lnTo>
                    <a:pt x="336178" y="159673"/>
                  </a:lnTo>
                  <a:lnTo>
                    <a:pt x="336053" y="153323"/>
                  </a:lnTo>
                  <a:lnTo>
                    <a:pt x="335805" y="150783"/>
                  </a:lnTo>
                  <a:lnTo>
                    <a:pt x="335061" y="149513"/>
                  </a:lnTo>
                  <a:lnTo>
                    <a:pt x="334317" y="146973"/>
                  </a:lnTo>
                  <a:lnTo>
                    <a:pt x="331713" y="145703"/>
                  </a:lnTo>
                  <a:lnTo>
                    <a:pt x="329643" y="145114"/>
                  </a:lnTo>
                  <a:lnTo>
                    <a:pt x="329527" y="144433"/>
                  </a:lnTo>
                  <a:lnTo>
                    <a:pt x="328876" y="141893"/>
                  </a:lnTo>
                  <a:lnTo>
                    <a:pt x="328225" y="140623"/>
                  </a:lnTo>
                  <a:lnTo>
                    <a:pt x="327248" y="136813"/>
                  </a:lnTo>
                  <a:lnTo>
                    <a:pt x="327279" y="131733"/>
                  </a:lnTo>
                  <a:lnTo>
                    <a:pt x="327403" y="127923"/>
                  </a:lnTo>
                  <a:lnTo>
                    <a:pt x="327676" y="122668"/>
                  </a:lnTo>
                  <a:lnTo>
                    <a:pt x="328876" y="124113"/>
                  </a:lnTo>
                  <a:lnTo>
                    <a:pt x="394244" y="124113"/>
                  </a:lnTo>
                  <a:lnTo>
                    <a:pt x="395244" y="126653"/>
                  </a:lnTo>
                  <a:lnTo>
                    <a:pt x="395988" y="130463"/>
                  </a:lnTo>
                  <a:lnTo>
                    <a:pt x="392779" y="130463"/>
                  </a:lnTo>
                  <a:lnTo>
                    <a:pt x="387942" y="133003"/>
                  </a:lnTo>
                  <a:lnTo>
                    <a:pt x="395383" y="141893"/>
                  </a:lnTo>
                  <a:lnTo>
                    <a:pt x="398615" y="141893"/>
                  </a:lnTo>
                  <a:lnTo>
                    <a:pt x="397848" y="144433"/>
                  </a:lnTo>
                  <a:lnTo>
                    <a:pt x="401569" y="144433"/>
                  </a:lnTo>
                  <a:lnTo>
                    <a:pt x="402173" y="145703"/>
                  </a:lnTo>
                  <a:lnTo>
                    <a:pt x="406080" y="152053"/>
                  </a:lnTo>
                  <a:lnTo>
                    <a:pt x="407569" y="153323"/>
                  </a:lnTo>
                  <a:lnTo>
                    <a:pt x="408406" y="155863"/>
                  </a:lnTo>
                  <a:lnTo>
                    <a:pt x="408592" y="157133"/>
                  </a:lnTo>
                  <a:lnTo>
                    <a:pt x="408871" y="159673"/>
                  </a:lnTo>
                  <a:lnTo>
                    <a:pt x="413708" y="160943"/>
                  </a:lnTo>
                  <a:lnTo>
                    <a:pt x="423102" y="164753"/>
                  </a:lnTo>
                  <a:lnTo>
                    <a:pt x="412871" y="166023"/>
                  </a:lnTo>
                  <a:lnTo>
                    <a:pt x="409103" y="167293"/>
                  </a:lnTo>
                  <a:lnTo>
                    <a:pt x="348316" y="167293"/>
                  </a:lnTo>
                  <a:lnTo>
                    <a:pt x="347706" y="167848"/>
                  </a:lnTo>
                  <a:lnTo>
                    <a:pt x="346502" y="168563"/>
                  </a:lnTo>
                  <a:lnTo>
                    <a:pt x="345504" y="169802"/>
                  </a:lnTo>
                  <a:close/>
                </a:path>
                <a:path w="603250" h="433069">
                  <a:moveTo>
                    <a:pt x="398313" y="141893"/>
                  </a:moveTo>
                  <a:lnTo>
                    <a:pt x="395383" y="141893"/>
                  </a:lnTo>
                  <a:lnTo>
                    <a:pt x="387942" y="133003"/>
                  </a:lnTo>
                  <a:lnTo>
                    <a:pt x="392779" y="130463"/>
                  </a:lnTo>
                  <a:lnTo>
                    <a:pt x="396183" y="131462"/>
                  </a:lnTo>
                  <a:lnTo>
                    <a:pt x="396732" y="134273"/>
                  </a:lnTo>
                  <a:lnTo>
                    <a:pt x="398313" y="141893"/>
                  </a:lnTo>
                  <a:close/>
                </a:path>
                <a:path w="603250" h="433069">
                  <a:moveTo>
                    <a:pt x="396183" y="131462"/>
                  </a:moveTo>
                  <a:lnTo>
                    <a:pt x="392779" y="130463"/>
                  </a:lnTo>
                  <a:lnTo>
                    <a:pt x="395988" y="130463"/>
                  </a:lnTo>
                  <a:lnTo>
                    <a:pt x="396183" y="131462"/>
                  </a:lnTo>
                  <a:close/>
                </a:path>
                <a:path w="603250" h="433069">
                  <a:moveTo>
                    <a:pt x="398615" y="141893"/>
                  </a:moveTo>
                  <a:lnTo>
                    <a:pt x="398313" y="141893"/>
                  </a:lnTo>
                  <a:lnTo>
                    <a:pt x="396732" y="134273"/>
                  </a:lnTo>
                  <a:lnTo>
                    <a:pt x="396183" y="131462"/>
                  </a:lnTo>
                  <a:lnTo>
                    <a:pt x="397104" y="131733"/>
                  </a:lnTo>
                  <a:lnTo>
                    <a:pt x="400918" y="134273"/>
                  </a:lnTo>
                  <a:lnTo>
                    <a:pt x="398615" y="141893"/>
                  </a:lnTo>
                  <a:close/>
                </a:path>
                <a:path w="603250" h="433069">
                  <a:moveTo>
                    <a:pt x="589247" y="163483"/>
                  </a:moveTo>
                  <a:lnTo>
                    <a:pt x="527747" y="163483"/>
                  </a:lnTo>
                  <a:lnTo>
                    <a:pt x="527282" y="162213"/>
                  </a:lnTo>
                  <a:lnTo>
                    <a:pt x="526119" y="160943"/>
                  </a:lnTo>
                  <a:lnTo>
                    <a:pt x="524306" y="160943"/>
                  </a:lnTo>
                  <a:lnTo>
                    <a:pt x="522957" y="158403"/>
                  </a:lnTo>
                  <a:lnTo>
                    <a:pt x="524445" y="152053"/>
                  </a:lnTo>
                  <a:lnTo>
                    <a:pt x="524352" y="149513"/>
                  </a:lnTo>
                  <a:lnTo>
                    <a:pt x="523422" y="148243"/>
                  </a:lnTo>
                  <a:lnTo>
                    <a:pt x="527050" y="144433"/>
                  </a:lnTo>
                  <a:lnTo>
                    <a:pt x="527794" y="141893"/>
                  </a:lnTo>
                  <a:lnTo>
                    <a:pt x="587464" y="141893"/>
                  </a:lnTo>
                  <a:lnTo>
                    <a:pt x="588023" y="143163"/>
                  </a:lnTo>
                  <a:lnTo>
                    <a:pt x="588348" y="143163"/>
                  </a:lnTo>
                  <a:lnTo>
                    <a:pt x="589232" y="144433"/>
                  </a:lnTo>
                  <a:lnTo>
                    <a:pt x="590022" y="148243"/>
                  </a:lnTo>
                  <a:lnTo>
                    <a:pt x="589650" y="158403"/>
                  </a:lnTo>
                  <a:lnTo>
                    <a:pt x="589464" y="160943"/>
                  </a:lnTo>
                  <a:lnTo>
                    <a:pt x="526119" y="160943"/>
                  </a:lnTo>
                  <a:lnTo>
                    <a:pt x="525177" y="161586"/>
                  </a:lnTo>
                  <a:lnTo>
                    <a:pt x="589417" y="161586"/>
                  </a:lnTo>
                  <a:lnTo>
                    <a:pt x="589247" y="163483"/>
                  </a:lnTo>
                  <a:close/>
                </a:path>
                <a:path w="603250" h="433069">
                  <a:moveTo>
                    <a:pt x="588348" y="143163"/>
                  </a:moveTo>
                  <a:lnTo>
                    <a:pt x="588023" y="143163"/>
                  </a:lnTo>
                  <a:lnTo>
                    <a:pt x="587464" y="141893"/>
                  </a:lnTo>
                  <a:lnTo>
                    <a:pt x="588348" y="143163"/>
                  </a:lnTo>
                  <a:close/>
                </a:path>
                <a:path w="603250" h="433069">
                  <a:moveTo>
                    <a:pt x="589046" y="143163"/>
                  </a:moveTo>
                  <a:lnTo>
                    <a:pt x="588348" y="143163"/>
                  </a:lnTo>
                  <a:lnTo>
                    <a:pt x="587464" y="141893"/>
                  </a:lnTo>
                  <a:lnTo>
                    <a:pt x="592115" y="141893"/>
                  </a:lnTo>
                  <a:lnTo>
                    <a:pt x="589046" y="143163"/>
                  </a:lnTo>
                  <a:close/>
                </a:path>
                <a:path w="603250" h="433069">
                  <a:moveTo>
                    <a:pt x="401569" y="144433"/>
                  </a:moveTo>
                  <a:lnTo>
                    <a:pt x="397848" y="144433"/>
                  </a:lnTo>
                  <a:lnTo>
                    <a:pt x="399522" y="143163"/>
                  </a:lnTo>
                  <a:lnTo>
                    <a:pt x="400964" y="143163"/>
                  </a:lnTo>
                  <a:lnTo>
                    <a:pt x="401569" y="144433"/>
                  </a:lnTo>
                  <a:close/>
                </a:path>
                <a:path w="603250" h="433069">
                  <a:moveTo>
                    <a:pt x="273629" y="275169"/>
                  </a:moveTo>
                  <a:lnTo>
                    <a:pt x="272972" y="271433"/>
                  </a:lnTo>
                  <a:lnTo>
                    <a:pt x="272228" y="266353"/>
                  </a:lnTo>
                  <a:lnTo>
                    <a:pt x="272507" y="265083"/>
                  </a:lnTo>
                  <a:lnTo>
                    <a:pt x="273251" y="263813"/>
                  </a:lnTo>
                  <a:lnTo>
                    <a:pt x="274088" y="263813"/>
                  </a:lnTo>
                  <a:lnTo>
                    <a:pt x="272274" y="262543"/>
                  </a:lnTo>
                  <a:lnTo>
                    <a:pt x="267810" y="262543"/>
                  </a:lnTo>
                  <a:lnTo>
                    <a:pt x="269112" y="254923"/>
                  </a:lnTo>
                  <a:lnTo>
                    <a:pt x="269996" y="247303"/>
                  </a:lnTo>
                  <a:lnTo>
                    <a:pt x="270926" y="239683"/>
                  </a:lnTo>
                  <a:lnTo>
                    <a:pt x="269577" y="234603"/>
                  </a:lnTo>
                  <a:lnTo>
                    <a:pt x="266414" y="229523"/>
                  </a:lnTo>
                  <a:lnTo>
                    <a:pt x="269019" y="224443"/>
                  </a:lnTo>
                  <a:lnTo>
                    <a:pt x="270321" y="218093"/>
                  </a:lnTo>
                  <a:lnTo>
                    <a:pt x="270321" y="207933"/>
                  </a:lnTo>
                  <a:lnTo>
                    <a:pt x="269112" y="202853"/>
                  </a:lnTo>
                  <a:lnTo>
                    <a:pt x="266693" y="197773"/>
                  </a:lnTo>
                  <a:lnTo>
                    <a:pt x="268461" y="193963"/>
                  </a:lnTo>
                  <a:lnTo>
                    <a:pt x="269484" y="190153"/>
                  </a:lnTo>
                  <a:lnTo>
                    <a:pt x="269763" y="187613"/>
                  </a:lnTo>
                  <a:lnTo>
                    <a:pt x="270135" y="185073"/>
                  </a:lnTo>
                  <a:lnTo>
                    <a:pt x="270228" y="183803"/>
                  </a:lnTo>
                  <a:lnTo>
                    <a:pt x="270321" y="178723"/>
                  </a:lnTo>
                  <a:lnTo>
                    <a:pt x="267996" y="172373"/>
                  </a:lnTo>
                  <a:lnTo>
                    <a:pt x="267602" y="170223"/>
                  </a:lnTo>
                  <a:lnTo>
                    <a:pt x="267530" y="167293"/>
                  </a:lnTo>
                  <a:lnTo>
                    <a:pt x="270786" y="166023"/>
                  </a:lnTo>
                  <a:lnTo>
                    <a:pt x="271577" y="164753"/>
                  </a:lnTo>
                  <a:lnTo>
                    <a:pt x="268321" y="164753"/>
                  </a:lnTo>
                  <a:lnTo>
                    <a:pt x="267530" y="163483"/>
                  </a:lnTo>
                  <a:lnTo>
                    <a:pt x="267530" y="149513"/>
                  </a:lnTo>
                  <a:lnTo>
                    <a:pt x="269437" y="146973"/>
                  </a:lnTo>
                  <a:lnTo>
                    <a:pt x="273251" y="148243"/>
                  </a:lnTo>
                  <a:lnTo>
                    <a:pt x="269344" y="148243"/>
                  </a:lnTo>
                  <a:lnTo>
                    <a:pt x="271298" y="149513"/>
                  </a:lnTo>
                  <a:lnTo>
                    <a:pt x="329930" y="149513"/>
                  </a:lnTo>
                  <a:lnTo>
                    <a:pt x="329434" y="152053"/>
                  </a:lnTo>
                  <a:lnTo>
                    <a:pt x="329201" y="154593"/>
                  </a:lnTo>
                  <a:lnTo>
                    <a:pt x="329759" y="158403"/>
                  </a:lnTo>
                  <a:lnTo>
                    <a:pt x="328364" y="160943"/>
                  </a:lnTo>
                  <a:lnTo>
                    <a:pt x="324643" y="160943"/>
                  </a:lnTo>
                  <a:lnTo>
                    <a:pt x="325294" y="162213"/>
                  </a:lnTo>
                  <a:lnTo>
                    <a:pt x="329550" y="162213"/>
                  </a:lnTo>
                  <a:lnTo>
                    <a:pt x="330038" y="163483"/>
                  </a:lnTo>
                  <a:lnTo>
                    <a:pt x="330038" y="168563"/>
                  </a:lnTo>
                  <a:lnTo>
                    <a:pt x="329248" y="170223"/>
                  </a:lnTo>
                  <a:lnTo>
                    <a:pt x="325574" y="171103"/>
                  </a:lnTo>
                  <a:lnTo>
                    <a:pt x="324085" y="172373"/>
                  </a:lnTo>
                  <a:lnTo>
                    <a:pt x="330472" y="172373"/>
                  </a:lnTo>
                  <a:lnTo>
                    <a:pt x="329666" y="177453"/>
                  </a:lnTo>
                  <a:lnTo>
                    <a:pt x="329573" y="182533"/>
                  </a:lnTo>
                  <a:lnTo>
                    <a:pt x="330596" y="186343"/>
                  </a:lnTo>
                  <a:lnTo>
                    <a:pt x="331713" y="188883"/>
                  </a:lnTo>
                  <a:lnTo>
                    <a:pt x="332271" y="193963"/>
                  </a:lnTo>
                  <a:lnTo>
                    <a:pt x="332271" y="197773"/>
                  </a:lnTo>
                  <a:lnTo>
                    <a:pt x="331620" y="204123"/>
                  </a:lnTo>
                  <a:lnTo>
                    <a:pt x="331434" y="207933"/>
                  </a:lnTo>
                  <a:lnTo>
                    <a:pt x="331713" y="210473"/>
                  </a:lnTo>
                  <a:lnTo>
                    <a:pt x="332085" y="213013"/>
                  </a:lnTo>
                  <a:lnTo>
                    <a:pt x="332178" y="214283"/>
                  </a:lnTo>
                  <a:lnTo>
                    <a:pt x="332271" y="216823"/>
                  </a:lnTo>
                  <a:lnTo>
                    <a:pt x="331992" y="216823"/>
                  </a:lnTo>
                  <a:lnTo>
                    <a:pt x="329852" y="218093"/>
                  </a:lnTo>
                  <a:lnTo>
                    <a:pt x="333085" y="218093"/>
                  </a:lnTo>
                  <a:lnTo>
                    <a:pt x="334178" y="219363"/>
                  </a:lnTo>
                  <a:lnTo>
                    <a:pt x="337433" y="221903"/>
                  </a:lnTo>
                  <a:lnTo>
                    <a:pt x="336131" y="225713"/>
                  </a:lnTo>
                  <a:lnTo>
                    <a:pt x="335294" y="229523"/>
                  </a:lnTo>
                  <a:lnTo>
                    <a:pt x="331294" y="229523"/>
                  </a:lnTo>
                  <a:lnTo>
                    <a:pt x="325992" y="232063"/>
                  </a:lnTo>
                  <a:lnTo>
                    <a:pt x="331573" y="235873"/>
                  </a:lnTo>
                  <a:lnTo>
                    <a:pt x="333945" y="235873"/>
                  </a:lnTo>
                  <a:lnTo>
                    <a:pt x="333945" y="237143"/>
                  </a:lnTo>
                  <a:lnTo>
                    <a:pt x="331062" y="237143"/>
                  </a:lnTo>
                  <a:lnTo>
                    <a:pt x="330968" y="238413"/>
                  </a:lnTo>
                  <a:lnTo>
                    <a:pt x="333666" y="238413"/>
                  </a:lnTo>
                  <a:lnTo>
                    <a:pt x="336457" y="239683"/>
                  </a:lnTo>
                  <a:lnTo>
                    <a:pt x="337852" y="242223"/>
                  </a:lnTo>
                  <a:lnTo>
                    <a:pt x="337852" y="246033"/>
                  </a:lnTo>
                  <a:lnTo>
                    <a:pt x="333573" y="249843"/>
                  </a:lnTo>
                  <a:lnTo>
                    <a:pt x="338369" y="249843"/>
                  </a:lnTo>
                  <a:lnTo>
                    <a:pt x="339660" y="256193"/>
                  </a:lnTo>
                  <a:lnTo>
                    <a:pt x="336178" y="256193"/>
                  </a:lnTo>
                  <a:lnTo>
                    <a:pt x="332085" y="257463"/>
                  </a:lnTo>
                  <a:lnTo>
                    <a:pt x="331899" y="258733"/>
                  </a:lnTo>
                  <a:lnTo>
                    <a:pt x="335619" y="261273"/>
                  </a:lnTo>
                  <a:lnTo>
                    <a:pt x="338866" y="263435"/>
                  </a:lnTo>
                  <a:lnTo>
                    <a:pt x="340084" y="266353"/>
                  </a:lnTo>
                  <a:lnTo>
                    <a:pt x="340084" y="273973"/>
                  </a:lnTo>
                  <a:lnTo>
                    <a:pt x="275995" y="273973"/>
                  </a:lnTo>
                  <a:lnTo>
                    <a:pt x="273629" y="275169"/>
                  </a:lnTo>
                  <a:close/>
                </a:path>
                <a:path w="603250" h="433069">
                  <a:moveTo>
                    <a:pt x="329930" y="149513"/>
                  </a:moveTo>
                  <a:lnTo>
                    <a:pt x="272600" y="149513"/>
                  </a:lnTo>
                  <a:lnTo>
                    <a:pt x="273251" y="148243"/>
                  </a:lnTo>
                  <a:lnTo>
                    <a:pt x="269437" y="146973"/>
                  </a:lnTo>
                  <a:lnTo>
                    <a:pt x="329961" y="146973"/>
                  </a:lnTo>
                  <a:lnTo>
                    <a:pt x="330178" y="148243"/>
                  </a:lnTo>
                  <a:lnTo>
                    <a:pt x="329930" y="149513"/>
                  </a:lnTo>
                  <a:close/>
                </a:path>
                <a:path w="603250" h="433069">
                  <a:moveTo>
                    <a:pt x="272600" y="149513"/>
                  </a:moveTo>
                  <a:lnTo>
                    <a:pt x="271298" y="149513"/>
                  </a:lnTo>
                  <a:lnTo>
                    <a:pt x="269344" y="148243"/>
                  </a:lnTo>
                  <a:lnTo>
                    <a:pt x="273251" y="148243"/>
                  </a:lnTo>
                  <a:lnTo>
                    <a:pt x="272600" y="149513"/>
                  </a:lnTo>
                  <a:close/>
                </a:path>
                <a:path w="603250" h="433069">
                  <a:moveTo>
                    <a:pt x="325294" y="162213"/>
                  </a:moveTo>
                  <a:lnTo>
                    <a:pt x="324643" y="160943"/>
                  </a:lnTo>
                  <a:lnTo>
                    <a:pt x="328364" y="160943"/>
                  </a:lnTo>
                  <a:lnTo>
                    <a:pt x="325294" y="162213"/>
                  </a:lnTo>
                  <a:close/>
                </a:path>
                <a:path w="603250" h="433069">
                  <a:moveTo>
                    <a:pt x="329550" y="162213"/>
                  </a:moveTo>
                  <a:lnTo>
                    <a:pt x="325294" y="162213"/>
                  </a:lnTo>
                  <a:lnTo>
                    <a:pt x="328364" y="160943"/>
                  </a:lnTo>
                  <a:lnTo>
                    <a:pt x="329062" y="160943"/>
                  </a:lnTo>
                  <a:lnTo>
                    <a:pt x="329550" y="162213"/>
                  </a:lnTo>
                  <a:close/>
                </a:path>
                <a:path w="603250" h="433069">
                  <a:moveTo>
                    <a:pt x="527747" y="163483"/>
                  </a:moveTo>
                  <a:lnTo>
                    <a:pt x="525177" y="161586"/>
                  </a:lnTo>
                  <a:lnTo>
                    <a:pt x="526119" y="160943"/>
                  </a:lnTo>
                  <a:lnTo>
                    <a:pt x="527282" y="162213"/>
                  </a:lnTo>
                  <a:lnTo>
                    <a:pt x="527747" y="163483"/>
                  </a:lnTo>
                  <a:close/>
                </a:path>
                <a:path w="603250" h="433069">
                  <a:moveTo>
                    <a:pt x="513251" y="296426"/>
                  </a:moveTo>
                  <a:lnTo>
                    <a:pt x="511376" y="294293"/>
                  </a:lnTo>
                  <a:lnTo>
                    <a:pt x="512678" y="290483"/>
                  </a:lnTo>
                  <a:lnTo>
                    <a:pt x="514074" y="287943"/>
                  </a:lnTo>
                  <a:lnTo>
                    <a:pt x="514771" y="285403"/>
                  </a:lnTo>
                  <a:lnTo>
                    <a:pt x="514771" y="282863"/>
                  </a:lnTo>
                  <a:lnTo>
                    <a:pt x="514585" y="282863"/>
                  </a:lnTo>
                  <a:lnTo>
                    <a:pt x="513841" y="279053"/>
                  </a:lnTo>
                  <a:lnTo>
                    <a:pt x="519701" y="240953"/>
                  </a:lnTo>
                  <a:lnTo>
                    <a:pt x="520910" y="233333"/>
                  </a:lnTo>
                  <a:lnTo>
                    <a:pt x="520910" y="223173"/>
                  </a:lnTo>
                  <a:lnTo>
                    <a:pt x="518120" y="216823"/>
                  </a:lnTo>
                  <a:lnTo>
                    <a:pt x="517562" y="213013"/>
                  </a:lnTo>
                  <a:lnTo>
                    <a:pt x="517562" y="205393"/>
                  </a:lnTo>
                  <a:lnTo>
                    <a:pt x="518399" y="201583"/>
                  </a:lnTo>
                  <a:lnTo>
                    <a:pt x="521748" y="195233"/>
                  </a:lnTo>
                  <a:lnTo>
                    <a:pt x="522585" y="192693"/>
                  </a:lnTo>
                  <a:lnTo>
                    <a:pt x="522585" y="191423"/>
                  </a:lnTo>
                  <a:lnTo>
                    <a:pt x="521562" y="186343"/>
                  </a:lnTo>
                  <a:lnTo>
                    <a:pt x="521562" y="182533"/>
                  </a:lnTo>
                  <a:lnTo>
                    <a:pt x="522585" y="179993"/>
                  </a:lnTo>
                  <a:lnTo>
                    <a:pt x="523701" y="178723"/>
                  </a:lnTo>
                  <a:lnTo>
                    <a:pt x="524259" y="177453"/>
                  </a:lnTo>
                  <a:lnTo>
                    <a:pt x="526770" y="177453"/>
                  </a:lnTo>
                  <a:lnTo>
                    <a:pt x="526910" y="176183"/>
                  </a:lnTo>
                  <a:lnTo>
                    <a:pt x="522538" y="176183"/>
                  </a:lnTo>
                  <a:lnTo>
                    <a:pt x="521468" y="173643"/>
                  </a:lnTo>
                  <a:lnTo>
                    <a:pt x="521468" y="166023"/>
                  </a:lnTo>
                  <a:lnTo>
                    <a:pt x="522399" y="163483"/>
                  </a:lnTo>
                  <a:lnTo>
                    <a:pt x="525177" y="161586"/>
                  </a:lnTo>
                  <a:lnTo>
                    <a:pt x="527747" y="163483"/>
                  </a:lnTo>
                  <a:lnTo>
                    <a:pt x="589247" y="163483"/>
                  </a:lnTo>
                  <a:lnTo>
                    <a:pt x="589123" y="164753"/>
                  </a:lnTo>
                  <a:lnTo>
                    <a:pt x="588999" y="172373"/>
                  </a:lnTo>
                  <a:lnTo>
                    <a:pt x="588534" y="176183"/>
                  </a:lnTo>
                  <a:lnTo>
                    <a:pt x="586674" y="181263"/>
                  </a:lnTo>
                  <a:lnTo>
                    <a:pt x="586209" y="183803"/>
                  </a:lnTo>
                  <a:lnTo>
                    <a:pt x="586209" y="186343"/>
                  </a:lnTo>
                  <a:lnTo>
                    <a:pt x="586674" y="188883"/>
                  </a:lnTo>
                  <a:lnTo>
                    <a:pt x="588534" y="192693"/>
                  </a:lnTo>
                  <a:lnTo>
                    <a:pt x="588999" y="195233"/>
                  </a:lnTo>
                  <a:lnTo>
                    <a:pt x="588906" y="202853"/>
                  </a:lnTo>
                  <a:lnTo>
                    <a:pt x="588813" y="204123"/>
                  </a:lnTo>
                  <a:lnTo>
                    <a:pt x="588069" y="207933"/>
                  </a:lnTo>
                  <a:lnTo>
                    <a:pt x="588441" y="209203"/>
                  </a:lnTo>
                  <a:lnTo>
                    <a:pt x="589557" y="211743"/>
                  </a:lnTo>
                  <a:lnTo>
                    <a:pt x="591232" y="219363"/>
                  </a:lnTo>
                  <a:lnTo>
                    <a:pt x="590550" y="221903"/>
                  </a:lnTo>
                  <a:lnTo>
                    <a:pt x="582674" y="221903"/>
                  </a:lnTo>
                  <a:lnTo>
                    <a:pt x="585930" y="223173"/>
                  </a:lnTo>
                  <a:lnTo>
                    <a:pt x="585465" y="224443"/>
                  </a:lnTo>
                  <a:lnTo>
                    <a:pt x="585604" y="226983"/>
                  </a:lnTo>
                  <a:lnTo>
                    <a:pt x="587092" y="234603"/>
                  </a:lnTo>
                  <a:lnTo>
                    <a:pt x="585511" y="238413"/>
                  </a:lnTo>
                  <a:lnTo>
                    <a:pt x="583558" y="239683"/>
                  </a:lnTo>
                  <a:lnTo>
                    <a:pt x="580302" y="239683"/>
                  </a:lnTo>
                  <a:lnTo>
                    <a:pt x="581604" y="240953"/>
                  </a:lnTo>
                  <a:lnTo>
                    <a:pt x="583511" y="240953"/>
                  </a:lnTo>
                  <a:lnTo>
                    <a:pt x="591232" y="243493"/>
                  </a:lnTo>
                  <a:lnTo>
                    <a:pt x="583325" y="246033"/>
                  </a:lnTo>
                  <a:lnTo>
                    <a:pt x="580116" y="247303"/>
                  </a:lnTo>
                  <a:lnTo>
                    <a:pt x="581604" y="248573"/>
                  </a:lnTo>
                  <a:lnTo>
                    <a:pt x="583186" y="248573"/>
                  </a:lnTo>
                  <a:lnTo>
                    <a:pt x="583976" y="251113"/>
                  </a:lnTo>
                  <a:lnTo>
                    <a:pt x="583976" y="256193"/>
                  </a:lnTo>
                  <a:lnTo>
                    <a:pt x="582674" y="257463"/>
                  </a:lnTo>
                  <a:lnTo>
                    <a:pt x="580070" y="258733"/>
                  </a:lnTo>
                  <a:lnTo>
                    <a:pt x="577558" y="258733"/>
                  </a:lnTo>
                  <a:lnTo>
                    <a:pt x="577930" y="260003"/>
                  </a:lnTo>
                  <a:lnTo>
                    <a:pt x="581186" y="260003"/>
                  </a:lnTo>
                  <a:lnTo>
                    <a:pt x="578674" y="276513"/>
                  </a:lnTo>
                  <a:lnTo>
                    <a:pt x="583139" y="285403"/>
                  </a:lnTo>
                  <a:lnTo>
                    <a:pt x="577837" y="286673"/>
                  </a:lnTo>
                  <a:lnTo>
                    <a:pt x="579232" y="286673"/>
                  </a:lnTo>
                  <a:lnTo>
                    <a:pt x="580070" y="287943"/>
                  </a:lnTo>
                  <a:lnTo>
                    <a:pt x="580070" y="293023"/>
                  </a:lnTo>
                  <a:lnTo>
                    <a:pt x="579418" y="295563"/>
                  </a:lnTo>
                  <a:lnTo>
                    <a:pt x="513841" y="295563"/>
                  </a:lnTo>
                  <a:lnTo>
                    <a:pt x="513251" y="296426"/>
                  </a:lnTo>
                  <a:close/>
                </a:path>
                <a:path w="603250" h="433069">
                  <a:moveTo>
                    <a:pt x="414498" y="169833"/>
                  </a:moveTo>
                  <a:lnTo>
                    <a:pt x="345526" y="169833"/>
                  </a:lnTo>
                  <a:lnTo>
                    <a:pt x="347706" y="167848"/>
                  </a:lnTo>
                  <a:lnTo>
                    <a:pt x="348642" y="167293"/>
                  </a:lnTo>
                  <a:lnTo>
                    <a:pt x="409103" y="167293"/>
                  </a:lnTo>
                  <a:lnTo>
                    <a:pt x="414498" y="169833"/>
                  </a:lnTo>
                  <a:close/>
                </a:path>
                <a:path w="603250" h="433069">
                  <a:moveTo>
                    <a:pt x="345526" y="169833"/>
                  </a:moveTo>
                  <a:lnTo>
                    <a:pt x="346502" y="168563"/>
                  </a:lnTo>
                  <a:lnTo>
                    <a:pt x="347706" y="167848"/>
                  </a:lnTo>
                  <a:lnTo>
                    <a:pt x="345526" y="169833"/>
                  </a:lnTo>
                  <a:close/>
                </a:path>
                <a:path w="603250" h="433069">
                  <a:moveTo>
                    <a:pt x="365097" y="206518"/>
                  </a:moveTo>
                  <a:lnTo>
                    <a:pt x="362641" y="204123"/>
                  </a:lnTo>
                  <a:lnTo>
                    <a:pt x="361292" y="202853"/>
                  </a:lnTo>
                  <a:lnTo>
                    <a:pt x="359897" y="200313"/>
                  </a:lnTo>
                  <a:lnTo>
                    <a:pt x="358781" y="197773"/>
                  </a:lnTo>
                  <a:lnTo>
                    <a:pt x="358130" y="196503"/>
                  </a:lnTo>
                  <a:lnTo>
                    <a:pt x="357758" y="193963"/>
                  </a:lnTo>
                  <a:lnTo>
                    <a:pt x="357711" y="192693"/>
                  </a:lnTo>
                  <a:lnTo>
                    <a:pt x="355386" y="190153"/>
                  </a:lnTo>
                  <a:lnTo>
                    <a:pt x="354362" y="188883"/>
                  </a:lnTo>
                  <a:lnTo>
                    <a:pt x="353060" y="186343"/>
                  </a:lnTo>
                  <a:lnTo>
                    <a:pt x="351851" y="182533"/>
                  </a:lnTo>
                  <a:lnTo>
                    <a:pt x="350642" y="179993"/>
                  </a:lnTo>
                  <a:lnTo>
                    <a:pt x="348223" y="177453"/>
                  </a:lnTo>
                  <a:lnTo>
                    <a:pt x="347433" y="176183"/>
                  </a:lnTo>
                  <a:lnTo>
                    <a:pt x="347061" y="173643"/>
                  </a:lnTo>
                  <a:lnTo>
                    <a:pt x="344642" y="172373"/>
                  </a:lnTo>
                  <a:lnTo>
                    <a:pt x="344456" y="171103"/>
                  </a:lnTo>
                  <a:lnTo>
                    <a:pt x="345504" y="169802"/>
                  </a:lnTo>
                  <a:lnTo>
                    <a:pt x="414498" y="169833"/>
                  </a:lnTo>
                  <a:lnTo>
                    <a:pt x="415149" y="171103"/>
                  </a:lnTo>
                  <a:lnTo>
                    <a:pt x="413754" y="172373"/>
                  </a:lnTo>
                  <a:lnTo>
                    <a:pt x="415707" y="172373"/>
                  </a:lnTo>
                  <a:lnTo>
                    <a:pt x="418265" y="174913"/>
                  </a:lnTo>
                  <a:lnTo>
                    <a:pt x="421149" y="177453"/>
                  </a:lnTo>
                  <a:lnTo>
                    <a:pt x="421614" y="181263"/>
                  </a:lnTo>
                  <a:lnTo>
                    <a:pt x="422126" y="183803"/>
                  </a:lnTo>
                  <a:lnTo>
                    <a:pt x="422684" y="185073"/>
                  </a:lnTo>
                  <a:lnTo>
                    <a:pt x="423335" y="186343"/>
                  </a:lnTo>
                  <a:lnTo>
                    <a:pt x="424870" y="187613"/>
                  </a:lnTo>
                  <a:lnTo>
                    <a:pt x="427288" y="190153"/>
                  </a:lnTo>
                  <a:lnTo>
                    <a:pt x="430730" y="197773"/>
                  </a:lnTo>
                  <a:lnTo>
                    <a:pt x="430753" y="200313"/>
                  </a:lnTo>
                  <a:lnTo>
                    <a:pt x="422126" y="200313"/>
                  </a:lnTo>
                  <a:lnTo>
                    <a:pt x="422312" y="201583"/>
                  </a:lnTo>
                  <a:lnTo>
                    <a:pt x="424079" y="202853"/>
                  </a:lnTo>
                  <a:lnTo>
                    <a:pt x="431660" y="202853"/>
                  </a:lnTo>
                  <a:lnTo>
                    <a:pt x="432245" y="204123"/>
                  </a:lnTo>
                  <a:lnTo>
                    <a:pt x="366734" y="204123"/>
                  </a:lnTo>
                  <a:lnTo>
                    <a:pt x="365097" y="206518"/>
                  </a:lnTo>
                  <a:close/>
                </a:path>
                <a:path w="603250" h="433069">
                  <a:moveTo>
                    <a:pt x="330472" y="172373"/>
                  </a:moveTo>
                  <a:lnTo>
                    <a:pt x="324085" y="172373"/>
                  </a:lnTo>
                  <a:lnTo>
                    <a:pt x="328829" y="171103"/>
                  </a:lnTo>
                  <a:lnTo>
                    <a:pt x="329248" y="170223"/>
                  </a:lnTo>
                  <a:lnTo>
                    <a:pt x="330876" y="169833"/>
                  </a:lnTo>
                  <a:lnTo>
                    <a:pt x="330472" y="172373"/>
                  </a:lnTo>
                  <a:close/>
                </a:path>
                <a:path w="603250" h="433069">
                  <a:moveTo>
                    <a:pt x="324085" y="172373"/>
                  </a:moveTo>
                  <a:lnTo>
                    <a:pt x="325574" y="171103"/>
                  </a:lnTo>
                  <a:lnTo>
                    <a:pt x="329248" y="170223"/>
                  </a:lnTo>
                  <a:lnTo>
                    <a:pt x="328829" y="171103"/>
                  </a:lnTo>
                  <a:lnTo>
                    <a:pt x="324085" y="172373"/>
                  </a:lnTo>
                  <a:close/>
                </a:path>
                <a:path w="603250" h="433069">
                  <a:moveTo>
                    <a:pt x="430776" y="202853"/>
                  </a:moveTo>
                  <a:lnTo>
                    <a:pt x="424079" y="202853"/>
                  </a:lnTo>
                  <a:lnTo>
                    <a:pt x="422312" y="201583"/>
                  </a:lnTo>
                  <a:lnTo>
                    <a:pt x="422126" y="200313"/>
                  </a:lnTo>
                  <a:lnTo>
                    <a:pt x="427800" y="200313"/>
                  </a:lnTo>
                  <a:lnTo>
                    <a:pt x="430771" y="202268"/>
                  </a:lnTo>
                  <a:lnTo>
                    <a:pt x="430776" y="202853"/>
                  </a:lnTo>
                  <a:close/>
                </a:path>
                <a:path w="603250" h="433069">
                  <a:moveTo>
                    <a:pt x="430771" y="202268"/>
                  </a:moveTo>
                  <a:lnTo>
                    <a:pt x="427800" y="200313"/>
                  </a:lnTo>
                  <a:lnTo>
                    <a:pt x="430753" y="200313"/>
                  </a:lnTo>
                  <a:lnTo>
                    <a:pt x="430771" y="202268"/>
                  </a:lnTo>
                  <a:close/>
                </a:path>
                <a:path w="603250" h="433069">
                  <a:moveTo>
                    <a:pt x="431660" y="202853"/>
                  </a:moveTo>
                  <a:lnTo>
                    <a:pt x="430776" y="202853"/>
                  </a:lnTo>
                  <a:lnTo>
                    <a:pt x="430771" y="202268"/>
                  </a:lnTo>
                  <a:lnTo>
                    <a:pt x="431660" y="202853"/>
                  </a:lnTo>
                  <a:close/>
                </a:path>
                <a:path w="603250" h="433069">
                  <a:moveTo>
                    <a:pt x="366176" y="206663"/>
                  </a:moveTo>
                  <a:lnTo>
                    <a:pt x="365246" y="206663"/>
                  </a:lnTo>
                  <a:lnTo>
                    <a:pt x="365097" y="206518"/>
                  </a:lnTo>
                  <a:lnTo>
                    <a:pt x="366734" y="204123"/>
                  </a:lnTo>
                  <a:lnTo>
                    <a:pt x="366176" y="206663"/>
                  </a:lnTo>
                  <a:close/>
                </a:path>
                <a:path w="603250" h="433069">
                  <a:moveTo>
                    <a:pt x="433414" y="206663"/>
                  </a:moveTo>
                  <a:lnTo>
                    <a:pt x="366176" y="206663"/>
                  </a:lnTo>
                  <a:lnTo>
                    <a:pt x="366734" y="204123"/>
                  </a:lnTo>
                  <a:lnTo>
                    <a:pt x="432245" y="204123"/>
                  </a:lnTo>
                  <a:lnTo>
                    <a:pt x="433414" y="206663"/>
                  </a:lnTo>
                  <a:close/>
                </a:path>
                <a:path w="603250" h="433069">
                  <a:moveTo>
                    <a:pt x="369541" y="215496"/>
                  </a:moveTo>
                  <a:lnTo>
                    <a:pt x="366176" y="213013"/>
                  </a:lnTo>
                  <a:lnTo>
                    <a:pt x="363943" y="211743"/>
                  </a:lnTo>
                  <a:lnTo>
                    <a:pt x="364129" y="207933"/>
                  </a:lnTo>
                  <a:lnTo>
                    <a:pt x="365097" y="206518"/>
                  </a:lnTo>
                  <a:lnTo>
                    <a:pt x="365246" y="206663"/>
                  </a:lnTo>
                  <a:lnTo>
                    <a:pt x="433414" y="206663"/>
                  </a:lnTo>
                  <a:lnTo>
                    <a:pt x="435753" y="211743"/>
                  </a:lnTo>
                  <a:lnTo>
                    <a:pt x="437861" y="214283"/>
                  </a:lnTo>
                  <a:lnTo>
                    <a:pt x="369896" y="214283"/>
                  </a:lnTo>
                  <a:lnTo>
                    <a:pt x="369541" y="215496"/>
                  </a:lnTo>
                  <a:close/>
                </a:path>
                <a:path w="603250" h="433069">
                  <a:moveTo>
                    <a:pt x="404220" y="281593"/>
                  </a:moveTo>
                  <a:lnTo>
                    <a:pt x="402173" y="281593"/>
                  </a:lnTo>
                  <a:lnTo>
                    <a:pt x="400499" y="280323"/>
                  </a:lnTo>
                  <a:lnTo>
                    <a:pt x="398825" y="277783"/>
                  </a:lnTo>
                  <a:lnTo>
                    <a:pt x="396964" y="275243"/>
                  </a:lnTo>
                  <a:lnTo>
                    <a:pt x="394918" y="273973"/>
                  </a:lnTo>
                  <a:lnTo>
                    <a:pt x="392965" y="271433"/>
                  </a:lnTo>
                  <a:lnTo>
                    <a:pt x="391151" y="268893"/>
                  </a:lnTo>
                  <a:lnTo>
                    <a:pt x="389476" y="267623"/>
                  </a:lnTo>
                  <a:lnTo>
                    <a:pt x="387802" y="265083"/>
                  </a:lnTo>
                  <a:lnTo>
                    <a:pt x="385895" y="263813"/>
                  </a:lnTo>
                  <a:lnTo>
                    <a:pt x="383756" y="261273"/>
                  </a:lnTo>
                  <a:lnTo>
                    <a:pt x="386174" y="258733"/>
                  </a:lnTo>
                  <a:lnTo>
                    <a:pt x="386919" y="257463"/>
                  </a:lnTo>
                  <a:lnTo>
                    <a:pt x="383756" y="257463"/>
                  </a:lnTo>
                  <a:lnTo>
                    <a:pt x="381803" y="256193"/>
                  </a:lnTo>
                  <a:lnTo>
                    <a:pt x="379663" y="252383"/>
                  </a:lnTo>
                  <a:lnTo>
                    <a:pt x="378966" y="248573"/>
                  </a:lnTo>
                  <a:lnTo>
                    <a:pt x="379710" y="248573"/>
                  </a:lnTo>
                  <a:lnTo>
                    <a:pt x="380454" y="247303"/>
                  </a:lnTo>
                  <a:lnTo>
                    <a:pt x="379942" y="246033"/>
                  </a:lnTo>
                  <a:lnTo>
                    <a:pt x="378175" y="244763"/>
                  </a:lnTo>
                  <a:lnTo>
                    <a:pt x="377803" y="239683"/>
                  </a:lnTo>
                  <a:lnTo>
                    <a:pt x="376501" y="235873"/>
                  </a:lnTo>
                  <a:lnTo>
                    <a:pt x="374268" y="233333"/>
                  </a:lnTo>
                  <a:lnTo>
                    <a:pt x="372036" y="229523"/>
                  </a:lnTo>
                  <a:lnTo>
                    <a:pt x="370454" y="226983"/>
                  </a:lnTo>
                  <a:lnTo>
                    <a:pt x="369524" y="223173"/>
                  </a:lnTo>
                  <a:lnTo>
                    <a:pt x="368222" y="220633"/>
                  </a:lnTo>
                  <a:lnTo>
                    <a:pt x="367989" y="218093"/>
                  </a:lnTo>
                  <a:lnTo>
                    <a:pt x="369664" y="215553"/>
                  </a:lnTo>
                  <a:lnTo>
                    <a:pt x="369896" y="214283"/>
                  </a:lnTo>
                  <a:lnTo>
                    <a:pt x="437861" y="214283"/>
                  </a:lnTo>
                  <a:lnTo>
                    <a:pt x="438915" y="215553"/>
                  </a:lnTo>
                  <a:lnTo>
                    <a:pt x="443194" y="219363"/>
                  </a:lnTo>
                  <a:lnTo>
                    <a:pt x="445334" y="225713"/>
                  </a:lnTo>
                  <a:lnTo>
                    <a:pt x="446961" y="229523"/>
                  </a:lnTo>
                  <a:lnTo>
                    <a:pt x="449194" y="232063"/>
                  </a:lnTo>
                  <a:lnTo>
                    <a:pt x="454914" y="238413"/>
                  </a:lnTo>
                  <a:lnTo>
                    <a:pt x="452775" y="240953"/>
                  </a:lnTo>
                  <a:lnTo>
                    <a:pt x="455333" y="240953"/>
                  </a:lnTo>
                  <a:lnTo>
                    <a:pt x="456542" y="242223"/>
                  </a:lnTo>
                  <a:lnTo>
                    <a:pt x="460356" y="246033"/>
                  </a:lnTo>
                  <a:lnTo>
                    <a:pt x="459519" y="249843"/>
                  </a:lnTo>
                  <a:lnTo>
                    <a:pt x="459379" y="251113"/>
                  </a:lnTo>
                  <a:lnTo>
                    <a:pt x="459937" y="252383"/>
                  </a:lnTo>
                  <a:lnTo>
                    <a:pt x="460588" y="253653"/>
                  </a:lnTo>
                  <a:lnTo>
                    <a:pt x="461658" y="253653"/>
                  </a:lnTo>
                  <a:lnTo>
                    <a:pt x="463147" y="256193"/>
                  </a:lnTo>
                  <a:lnTo>
                    <a:pt x="464635" y="257463"/>
                  </a:lnTo>
                  <a:lnTo>
                    <a:pt x="386919" y="257463"/>
                  </a:lnTo>
                  <a:lnTo>
                    <a:pt x="385151" y="258733"/>
                  </a:lnTo>
                  <a:lnTo>
                    <a:pt x="466123" y="258733"/>
                  </a:lnTo>
                  <a:lnTo>
                    <a:pt x="467704" y="261273"/>
                  </a:lnTo>
                  <a:lnTo>
                    <a:pt x="467890" y="263813"/>
                  </a:lnTo>
                  <a:lnTo>
                    <a:pt x="468169" y="266353"/>
                  </a:lnTo>
                  <a:lnTo>
                    <a:pt x="468216" y="267623"/>
                  </a:lnTo>
                  <a:lnTo>
                    <a:pt x="468030" y="267623"/>
                  </a:lnTo>
                  <a:lnTo>
                    <a:pt x="471285" y="268893"/>
                  </a:lnTo>
                  <a:lnTo>
                    <a:pt x="471937" y="271433"/>
                  </a:lnTo>
                  <a:lnTo>
                    <a:pt x="469983" y="273973"/>
                  </a:lnTo>
                  <a:lnTo>
                    <a:pt x="468030" y="275243"/>
                  </a:lnTo>
                  <a:lnTo>
                    <a:pt x="474588" y="275243"/>
                  </a:lnTo>
                  <a:lnTo>
                    <a:pt x="474588" y="277783"/>
                  </a:lnTo>
                  <a:lnTo>
                    <a:pt x="474278" y="280323"/>
                  </a:lnTo>
                  <a:lnTo>
                    <a:pt x="406638" y="280323"/>
                  </a:lnTo>
                  <a:lnTo>
                    <a:pt x="404220" y="281593"/>
                  </a:lnTo>
                  <a:close/>
                </a:path>
                <a:path w="603250" h="433069">
                  <a:moveTo>
                    <a:pt x="369617" y="215553"/>
                  </a:moveTo>
                  <a:close/>
                </a:path>
                <a:path w="603250" h="433069">
                  <a:moveTo>
                    <a:pt x="332271" y="218093"/>
                  </a:moveTo>
                  <a:lnTo>
                    <a:pt x="329852" y="218093"/>
                  </a:lnTo>
                  <a:lnTo>
                    <a:pt x="331992" y="216823"/>
                  </a:lnTo>
                  <a:lnTo>
                    <a:pt x="332271" y="217147"/>
                  </a:lnTo>
                  <a:lnTo>
                    <a:pt x="332271" y="218093"/>
                  </a:lnTo>
                  <a:close/>
                </a:path>
                <a:path w="603250" h="433069">
                  <a:moveTo>
                    <a:pt x="332271" y="217147"/>
                  </a:moveTo>
                  <a:lnTo>
                    <a:pt x="331992" y="216823"/>
                  </a:lnTo>
                  <a:lnTo>
                    <a:pt x="332271" y="216823"/>
                  </a:lnTo>
                  <a:lnTo>
                    <a:pt x="332271" y="217147"/>
                  </a:lnTo>
                  <a:close/>
                </a:path>
                <a:path w="603250" h="433069">
                  <a:moveTo>
                    <a:pt x="333085" y="218093"/>
                  </a:moveTo>
                  <a:lnTo>
                    <a:pt x="332271" y="218093"/>
                  </a:lnTo>
                  <a:lnTo>
                    <a:pt x="332271" y="217147"/>
                  </a:lnTo>
                  <a:lnTo>
                    <a:pt x="333085" y="218093"/>
                  </a:lnTo>
                  <a:close/>
                </a:path>
                <a:path w="603250" h="433069">
                  <a:moveTo>
                    <a:pt x="590209" y="223173"/>
                  </a:moveTo>
                  <a:lnTo>
                    <a:pt x="582860" y="221903"/>
                  </a:lnTo>
                  <a:lnTo>
                    <a:pt x="590550" y="221903"/>
                  </a:lnTo>
                  <a:lnTo>
                    <a:pt x="590209" y="223173"/>
                  </a:lnTo>
                  <a:close/>
                </a:path>
                <a:path w="603250" h="433069">
                  <a:moveTo>
                    <a:pt x="333945" y="235873"/>
                  </a:moveTo>
                  <a:lnTo>
                    <a:pt x="331573" y="235873"/>
                  </a:lnTo>
                  <a:lnTo>
                    <a:pt x="325992" y="232063"/>
                  </a:lnTo>
                  <a:lnTo>
                    <a:pt x="331294" y="229523"/>
                  </a:lnTo>
                  <a:lnTo>
                    <a:pt x="333945" y="229523"/>
                  </a:lnTo>
                  <a:lnTo>
                    <a:pt x="333945" y="235873"/>
                  </a:lnTo>
                  <a:close/>
                </a:path>
                <a:path w="603250" h="433069">
                  <a:moveTo>
                    <a:pt x="334550" y="235873"/>
                  </a:moveTo>
                  <a:lnTo>
                    <a:pt x="333945" y="235873"/>
                  </a:lnTo>
                  <a:lnTo>
                    <a:pt x="333945" y="229523"/>
                  </a:lnTo>
                  <a:lnTo>
                    <a:pt x="335294" y="229523"/>
                  </a:lnTo>
                  <a:lnTo>
                    <a:pt x="334550" y="235873"/>
                  </a:lnTo>
                  <a:close/>
                </a:path>
                <a:path w="603250" h="433069">
                  <a:moveTo>
                    <a:pt x="455333" y="240953"/>
                  </a:moveTo>
                  <a:lnTo>
                    <a:pt x="453101" y="240953"/>
                  </a:lnTo>
                  <a:lnTo>
                    <a:pt x="454124" y="239683"/>
                  </a:lnTo>
                  <a:lnTo>
                    <a:pt x="455333" y="240953"/>
                  </a:lnTo>
                  <a:close/>
                </a:path>
                <a:path w="603250" h="433069">
                  <a:moveTo>
                    <a:pt x="581604" y="240953"/>
                  </a:moveTo>
                  <a:lnTo>
                    <a:pt x="580302" y="239683"/>
                  </a:lnTo>
                  <a:lnTo>
                    <a:pt x="582326" y="240484"/>
                  </a:lnTo>
                  <a:lnTo>
                    <a:pt x="581604" y="240953"/>
                  </a:lnTo>
                  <a:close/>
                </a:path>
                <a:path w="603250" h="433069">
                  <a:moveTo>
                    <a:pt x="582326" y="240484"/>
                  </a:moveTo>
                  <a:lnTo>
                    <a:pt x="580302" y="239683"/>
                  </a:lnTo>
                  <a:lnTo>
                    <a:pt x="583558" y="239683"/>
                  </a:lnTo>
                  <a:lnTo>
                    <a:pt x="582326" y="240484"/>
                  </a:lnTo>
                  <a:close/>
                </a:path>
                <a:path w="603250" h="433069">
                  <a:moveTo>
                    <a:pt x="583511" y="240953"/>
                  </a:moveTo>
                  <a:lnTo>
                    <a:pt x="581604" y="240953"/>
                  </a:lnTo>
                  <a:lnTo>
                    <a:pt x="582326" y="240484"/>
                  </a:lnTo>
                  <a:lnTo>
                    <a:pt x="583511" y="240953"/>
                  </a:lnTo>
                  <a:close/>
                </a:path>
                <a:path w="603250" h="433069">
                  <a:moveTo>
                    <a:pt x="338369" y="249843"/>
                  </a:moveTo>
                  <a:lnTo>
                    <a:pt x="333573" y="249843"/>
                  </a:lnTo>
                  <a:lnTo>
                    <a:pt x="337852" y="247303"/>
                  </a:lnTo>
                  <a:lnTo>
                    <a:pt x="338369" y="249843"/>
                  </a:lnTo>
                  <a:close/>
                </a:path>
                <a:path w="603250" h="433069">
                  <a:moveTo>
                    <a:pt x="338866" y="263435"/>
                  </a:moveTo>
                  <a:lnTo>
                    <a:pt x="335619" y="261273"/>
                  </a:lnTo>
                  <a:lnTo>
                    <a:pt x="331899" y="258733"/>
                  </a:lnTo>
                  <a:lnTo>
                    <a:pt x="332085" y="257463"/>
                  </a:lnTo>
                  <a:lnTo>
                    <a:pt x="336178" y="256193"/>
                  </a:lnTo>
                  <a:lnTo>
                    <a:pt x="336457" y="257463"/>
                  </a:lnTo>
                  <a:lnTo>
                    <a:pt x="336875" y="257463"/>
                  </a:lnTo>
                  <a:lnTo>
                    <a:pt x="337433" y="260003"/>
                  </a:lnTo>
                  <a:lnTo>
                    <a:pt x="338866" y="263435"/>
                  </a:lnTo>
                  <a:close/>
                </a:path>
                <a:path w="603250" h="433069">
                  <a:moveTo>
                    <a:pt x="339433" y="263813"/>
                  </a:moveTo>
                  <a:lnTo>
                    <a:pt x="338866" y="263435"/>
                  </a:lnTo>
                  <a:lnTo>
                    <a:pt x="337433" y="260003"/>
                  </a:lnTo>
                  <a:lnTo>
                    <a:pt x="336875" y="257463"/>
                  </a:lnTo>
                  <a:lnTo>
                    <a:pt x="336457" y="257463"/>
                  </a:lnTo>
                  <a:lnTo>
                    <a:pt x="336178" y="256193"/>
                  </a:lnTo>
                  <a:lnTo>
                    <a:pt x="339660" y="256193"/>
                  </a:lnTo>
                  <a:lnTo>
                    <a:pt x="340177" y="258733"/>
                  </a:lnTo>
                  <a:lnTo>
                    <a:pt x="339433" y="263813"/>
                  </a:lnTo>
                  <a:close/>
                </a:path>
                <a:path w="603250" h="433069">
                  <a:moveTo>
                    <a:pt x="474588" y="275243"/>
                  </a:moveTo>
                  <a:lnTo>
                    <a:pt x="469565" y="275243"/>
                  </a:lnTo>
                  <a:lnTo>
                    <a:pt x="474588" y="272703"/>
                  </a:lnTo>
                  <a:lnTo>
                    <a:pt x="474588" y="275243"/>
                  </a:lnTo>
                  <a:close/>
                </a:path>
                <a:path w="603250" h="433069">
                  <a:moveTo>
                    <a:pt x="276460" y="277783"/>
                  </a:moveTo>
                  <a:lnTo>
                    <a:pt x="274088" y="277783"/>
                  </a:lnTo>
                  <a:lnTo>
                    <a:pt x="273629" y="275169"/>
                  </a:lnTo>
                  <a:lnTo>
                    <a:pt x="275995" y="273973"/>
                  </a:lnTo>
                  <a:lnTo>
                    <a:pt x="280646" y="276513"/>
                  </a:lnTo>
                  <a:lnTo>
                    <a:pt x="276460" y="277783"/>
                  </a:lnTo>
                  <a:close/>
                </a:path>
                <a:path w="603250" h="433069">
                  <a:moveTo>
                    <a:pt x="339693" y="277783"/>
                  </a:moveTo>
                  <a:lnTo>
                    <a:pt x="276460" y="277783"/>
                  </a:lnTo>
                  <a:lnTo>
                    <a:pt x="280646" y="276513"/>
                  </a:lnTo>
                  <a:lnTo>
                    <a:pt x="275995" y="273973"/>
                  </a:lnTo>
                  <a:lnTo>
                    <a:pt x="340084" y="273973"/>
                  </a:lnTo>
                  <a:lnTo>
                    <a:pt x="339693" y="277783"/>
                  </a:lnTo>
                  <a:close/>
                </a:path>
                <a:path w="603250" h="433069">
                  <a:moveTo>
                    <a:pt x="274321" y="369223"/>
                  </a:moveTo>
                  <a:lnTo>
                    <a:pt x="272414" y="369223"/>
                  </a:lnTo>
                  <a:lnTo>
                    <a:pt x="273251" y="366683"/>
                  </a:lnTo>
                  <a:lnTo>
                    <a:pt x="274181" y="364143"/>
                  </a:lnTo>
                  <a:lnTo>
                    <a:pt x="272042" y="360333"/>
                  </a:lnTo>
                  <a:lnTo>
                    <a:pt x="266833" y="357793"/>
                  </a:lnTo>
                  <a:lnTo>
                    <a:pt x="273251" y="356523"/>
                  </a:lnTo>
                  <a:lnTo>
                    <a:pt x="275809" y="355253"/>
                  </a:lnTo>
                  <a:lnTo>
                    <a:pt x="274507" y="352713"/>
                  </a:lnTo>
                  <a:lnTo>
                    <a:pt x="273298" y="350173"/>
                  </a:lnTo>
                  <a:lnTo>
                    <a:pt x="272739" y="348903"/>
                  </a:lnTo>
                  <a:lnTo>
                    <a:pt x="272832" y="346363"/>
                  </a:lnTo>
                  <a:lnTo>
                    <a:pt x="273565" y="337473"/>
                  </a:lnTo>
                  <a:lnTo>
                    <a:pt x="273670" y="333663"/>
                  </a:lnTo>
                  <a:lnTo>
                    <a:pt x="273391" y="332393"/>
                  </a:lnTo>
                  <a:lnTo>
                    <a:pt x="272274" y="328583"/>
                  </a:lnTo>
                  <a:lnTo>
                    <a:pt x="271995" y="326043"/>
                  </a:lnTo>
                  <a:lnTo>
                    <a:pt x="271995" y="324773"/>
                  </a:lnTo>
                  <a:lnTo>
                    <a:pt x="271220" y="318423"/>
                  </a:lnTo>
                  <a:lnTo>
                    <a:pt x="271147" y="315883"/>
                  </a:lnTo>
                  <a:lnTo>
                    <a:pt x="271391" y="312073"/>
                  </a:lnTo>
                  <a:lnTo>
                    <a:pt x="274553" y="305723"/>
                  </a:lnTo>
                  <a:lnTo>
                    <a:pt x="275344" y="304453"/>
                  </a:lnTo>
                  <a:lnTo>
                    <a:pt x="275344" y="303183"/>
                  </a:lnTo>
                  <a:lnTo>
                    <a:pt x="277018" y="303183"/>
                  </a:lnTo>
                  <a:lnTo>
                    <a:pt x="275623" y="301913"/>
                  </a:lnTo>
                  <a:lnTo>
                    <a:pt x="274321" y="300643"/>
                  </a:lnTo>
                  <a:lnTo>
                    <a:pt x="273670" y="299373"/>
                  </a:lnTo>
                  <a:lnTo>
                    <a:pt x="273670" y="294293"/>
                  </a:lnTo>
                  <a:lnTo>
                    <a:pt x="274321" y="293023"/>
                  </a:lnTo>
                  <a:lnTo>
                    <a:pt x="275623" y="291753"/>
                  </a:lnTo>
                  <a:lnTo>
                    <a:pt x="277018" y="290483"/>
                  </a:lnTo>
                  <a:lnTo>
                    <a:pt x="273716" y="290483"/>
                  </a:lnTo>
                  <a:lnTo>
                    <a:pt x="272553" y="287943"/>
                  </a:lnTo>
                  <a:lnTo>
                    <a:pt x="272646" y="281593"/>
                  </a:lnTo>
                  <a:lnTo>
                    <a:pt x="272739" y="280323"/>
                  </a:lnTo>
                  <a:lnTo>
                    <a:pt x="273484" y="275243"/>
                  </a:lnTo>
                  <a:lnTo>
                    <a:pt x="273629" y="275169"/>
                  </a:lnTo>
                  <a:lnTo>
                    <a:pt x="274088" y="277783"/>
                  </a:lnTo>
                  <a:lnTo>
                    <a:pt x="339693" y="277783"/>
                  </a:lnTo>
                  <a:lnTo>
                    <a:pt x="339433" y="280323"/>
                  </a:lnTo>
                  <a:lnTo>
                    <a:pt x="336829" y="290483"/>
                  </a:lnTo>
                  <a:lnTo>
                    <a:pt x="336178" y="295563"/>
                  </a:lnTo>
                  <a:lnTo>
                    <a:pt x="336178" y="300643"/>
                  </a:lnTo>
                  <a:lnTo>
                    <a:pt x="336457" y="303183"/>
                  </a:lnTo>
                  <a:lnTo>
                    <a:pt x="337573" y="306993"/>
                  </a:lnTo>
                  <a:lnTo>
                    <a:pt x="337852" y="308263"/>
                  </a:lnTo>
                  <a:lnTo>
                    <a:pt x="337852" y="315883"/>
                  </a:lnTo>
                  <a:lnTo>
                    <a:pt x="337154" y="318423"/>
                  </a:lnTo>
                  <a:lnTo>
                    <a:pt x="335759" y="319693"/>
                  </a:lnTo>
                  <a:lnTo>
                    <a:pt x="336782" y="323503"/>
                  </a:lnTo>
                  <a:lnTo>
                    <a:pt x="337191" y="328583"/>
                  </a:lnTo>
                  <a:lnTo>
                    <a:pt x="337294" y="335867"/>
                  </a:lnTo>
                  <a:lnTo>
                    <a:pt x="333387" y="337473"/>
                  </a:lnTo>
                  <a:lnTo>
                    <a:pt x="341200" y="337473"/>
                  </a:lnTo>
                  <a:lnTo>
                    <a:pt x="341076" y="348903"/>
                  </a:lnTo>
                  <a:lnTo>
                    <a:pt x="340828" y="351443"/>
                  </a:lnTo>
                  <a:lnTo>
                    <a:pt x="340084" y="355253"/>
                  </a:lnTo>
                  <a:lnTo>
                    <a:pt x="339433" y="359063"/>
                  </a:lnTo>
                  <a:lnTo>
                    <a:pt x="341386" y="362873"/>
                  </a:lnTo>
                  <a:lnTo>
                    <a:pt x="345944" y="367953"/>
                  </a:lnTo>
                  <a:lnTo>
                    <a:pt x="278972" y="367953"/>
                  </a:lnTo>
                  <a:lnTo>
                    <a:pt x="274321" y="369223"/>
                  </a:lnTo>
                  <a:close/>
                </a:path>
                <a:path w="603250" h="433069">
                  <a:moveTo>
                    <a:pt x="476820" y="397163"/>
                  </a:moveTo>
                  <a:lnTo>
                    <a:pt x="476355" y="395893"/>
                  </a:lnTo>
                  <a:lnTo>
                    <a:pt x="473937" y="393353"/>
                  </a:lnTo>
                  <a:lnTo>
                    <a:pt x="469286" y="389543"/>
                  </a:lnTo>
                  <a:lnTo>
                    <a:pt x="472820" y="387003"/>
                  </a:lnTo>
                  <a:lnTo>
                    <a:pt x="473192" y="385733"/>
                  </a:lnTo>
                  <a:lnTo>
                    <a:pt x="470402" y="384463"/>
                  </a:lnTo>
                  <a:lnTo>
                    <a:pt x="467611" y="384463"/>
                  </a:lnTo>
                  <a:lnTo>
                    <a:pt x="465425" y="383193"/>
                  </a:lnTo>
                  <a:lnTo>
                    <a:pt x="463844" y="380653"/>
                  </a:lnTo>
                  <a:lnTo>
                    <a:pt x="462914" y="378113"/>
                  </a:lnTo>
                  <a:lnTo>
                    <a:pt x="462030" y="376843"/>
                  </a:lnTo>
                  <a:lnTo>
                    <a:pt x="460356" y="376843"/>
                  </a:lnTo>
                  <a:lnTo>
                    <a:pt x="458728" y="374303"/>
                  </a:lnTo>
                  <a:lnTo>
                    <a:pt x="456310" y="373033"/>
                  </a:lnTo>
                  <a:lnTo>
                    <a:pt x="455379" y="367953"/>
                  </a:lnTo>
                  <a:lnTo>
                    <a:pt x="453845" y="364143"/>
                  </a:lnTo>
                  <a:lnTo>
                    <a:pt x="451705" y="360333"/>
                  </a:lnTo>
                  <a:lnTo>
                    <a:pt x="449659" y="356523"/>
                  </a:lnTo>
                  <a:lnTo>
                    <a:pt x="446031" y="353983"/>
                  </a:lnTo>
                  <a:lnTo>
                    <a:pt x="440822" y="353983"/>
                  </a:lnTo>
                  <a:lnTo>
                    <a:pt x="440078" y="347633"/>
                  </a:lnTo>
                  <a:lnTo>
                    <a:pt x="438822" y="343823"/>
                  </a:lnTo>
                  <a:lnTo>
                    <a:pt x="435288" y="338743"/>
                  </a:lnTo>
                  <a:lnTo>
                    <a:pt x="433985" y="334933"/>
                  </a:lnTo>
                  <a:lnTo>
                    <a:pt x="433148" y="332393"/>
                  </a:lnTo>
                  <a:lnTo>
                    <a:pt x="432451" y="332393"/>
                  </a:lnTo>
                  <a:lnTo>
                    <a:pt x="431800" y="331123"/>
                  </a:lnTo>
                  <a:lnTo>
                    <a:pt x="429009" y="329853"/>
                  </a:lnTo>
                  <a:lnTo>
                    <a:pt x="424079" y="327313"/>
                  </a:lnTo>
                  <a:lnTo>
                    <a:pt x="426032" y="323503"/>
                  </a:lnTo>
                  <a:lnTo>
                    <a:pt x="426777" y="322233"/>
                  </a:lnTo>
                  <a:lnTo>
                    <a:pt x="425149" y="322233"/>
                  </a:lnTo>
                  <a:lnTo>
                    <a:pt x="423940" y="320963"/>
                  </a:lnTo>
                  <a:lnTo>
                    <a:pt x="422172" y="318423"/>
                  </a:lnTo>
                  <a:lnTo>
                    <a:pt x="421196" y="315883"/>
                  </a:lnTo>
                  <a:lnTo>
                    <a:pt x="420824" y="313343"/>
                  </a:lnTo>
                  <a:lnTo>
                    <a:pt x="420451" y="312073"/>
                  </a:lnTo>
                  <a:lnTo>
                    <a:pt x="419893" y="312073"/>
                  </a:lnTo>
                  <a:lnTo>
                    <a:pt x="419242" y="310803"/>
                  </a:lnTo>
                  <a:lnTo>
                    <a:pt x="418452" y="309533"/>
                  </a:lnTo>
                  <a:lnTo>
                    <a:pt x="416591" y="309533"/>
                  </a:lnTo>
                  <a:lnTo>
                    <a:pt x="414405" y="306993"/>
                  </a:lnTo>
                  <a:lnTo>
                    <a:pt x="410964" y="303183"/>
                  </a:lnTo>
                  <a:lnTo>
                    <a:pt x="410964" y="299373"/>
                  </a:lnTo>
                  <a:lnTo>
                    <a:pt x="410731" y="298103"/>
                  </a:lnTo>
                  <a:lnTo>
                    <a:pt x="409801" y="295563"/>
                  </a:lnTo>
                  <a:lnTo>
                    <a:pt x="409057" y="294293"/>
                  </a:lnTo>
                  <a:lnTo>
                    <a:pt x="407010" y="293023"/>
                  </a:lnTo>
                  <a:lnTo>
                    <a:pt x="405755" y="290483"/>
                  </a:lnTo>
                  <a:lnTo>
                    <a:pt x="402778" y="285403"/>
                  </a:lnTo>
                  <a:lnTo>
                    <a:pt x="403569" y="282863"/>
                  </a:lnTo>
                  <a:lnTo>
                    <a:pt x="406638" y="280323"/>
                  </a:lnTo>
                  <a:lnTo>
                    <a:pt x="474278" y="280323"/>
                  </a:lnTo>
                  <a:lnTo>
                    <a:pt x="474123" y="281593"/>
                  </a:lnTo>
                  <a:lnTo>
                    <a:pt x="472355" y="284133"/>
                  </a:lnTo>
                  <a:lnTo>
                    <a:pt x="479611" y="284133"/>
                  </a:lnTo>
                  <a:lnTo>
                    <a:pt x="479611" y="290483"/>
                  </a:lnTo>
                  <a:lnTo>
                    <a:pt x="481006" y="291753"/>
                  </a:lnTo>
                  <a:lnTo>
                    <a:pt x="482866" y="293023"/>
                  </a:lnTo>
                  <a:lnTo>
                    <a:pt x="485192" y="296833"/>
                  </a:lnTo>
                  <a:lnTo>
                    <a:pt x="487610" y="299373"/>
                  </a:lnTo>
                  <a:lnTo>
                    <a:pt x="491145" y="301913"/>
                  </a:lnTo>
                  <a:lnTo>
                    <a:pt x="495796" y="304453"/>
                  </a:lnTo>
                  <a:lnTo>
                    <a:pt x="497656" y="309533"/>
                  </a:lnTo>
                  <a:lnTo>
                    <a:pt x="499051" y="312073"/>
                  </a:lnTo>
                  <a:lnTo>
                    <a:pt x="499981" y="314613"/>
                  </a:lnTo>
                  <a:lnTo>
                    <a:pt x="501005" y="317153"/>
                  </a:lnTo>
                  <a:lnTo>
                    <a:pt x="503656" y="319693"/>
                  </a:lnTo>
                  <a:lnTo>
                    <a:pt x="505531" y="320250"/>
                  </a:lnTo>
                  <a:lnTo>
                    <a:pt x="505144" y="322233"/>
                  </a:lnTo>
                  <a:lnTo>
                    <a:pt x="504074" y="328583"/>
                  </a:lnTo>
                  <a:lnTo>
                    <a:pt x="503702" y="333663"/>
                  </a:lnTo>
                  <a:lnTo>
                    <a:pt x="504353" y="336203"/>
                  </a:lnTo>
                  <a:lnTo>
                    <a:pt x="505842" y="337473"/>
                  </a:lnTo>
                  <a:lnTo>
                    <a:pt x="507423" y="338743"/>
                  </a:lnTo>
                  <a:lnTo>
                    <a:pt x="508865" y="340013"/>
                  </a:lnTo>
                  <a:lnTo>
                    <a:pt x="570500" y="340013"/>
                  </a:lnTo>
                  <a:lnTo>
                    <a:pt x="570675" y="341283"/>
                  </a:lnTo>
                  <a:lnTo>
                    <a:pt x="568349" y="345093"/>
                  </a:lnTo>
                  <a:lnTo>
                    <a:pt x="566117" y="347633"/>
                  </a:lnTo>
                  <a:lnTo>
                    <a:pt x="565001" y="351443"/>
                  </a:lnTo>
                  <a:lnTo>
                    <a:pt x="565001" y="353983"/>
                  </a:lnTo>
                  <a:lnTo>
                    <a:pt x="565187" y="355253"/>
                  </a:lnTo>
                  <a:lnTo>
                    <a:pt x="565559" y="355253"/>
                  </a:lnTo>
                  <a:lnTo>
                    <a:pt x="566024" y="356523"/>
                  </a:lnTo>
                  <a:lnTo>
                    <a:pt x="566768" y="357793"/>
                  </a:lnTo>
                  <a:lnTo>
                    <a:pt x="567791" y="360333"/>
                  </a:lnTo>
                  <a:lnTo>
                    <a:pt x="569652" y="365413"/>
                  </a:lnTo>
                  <a:lnTo>
                    <a:pt x="570489" y="370493"/>
                  </a:lnTo>
                  <a:lnTo>
                    <a:pt x="570117" y="381923"/>
                  </a:lnTo>
                  <a:lnTo>
                    <a:pt x="570024" y="395893"/>
                  </a:lnTo>
                  <a:lnTo>
                    <a:pt x="476820" y="395893"/>
                  </a:lnTo>
                  <a:lnTo>
                    <a:pt x="476820" y="397163"/>
                  </a:lnTo>
                  <a:close/>
                </a:path>
                <a:path w="603250" h="433069">
                  <a:moveTo>
                    <a:pt x="479611" y="284133"/>
                  </a:moveTo>
                  <a:lnTo>
                    <a:pt x="472355" y="284133"/>
                  </a:lnTo>
                  <a:lnTo>
                    <a:pt x="474495" y="282863"/>
                  </a:lnTo>
                  <a:lnTo>
                    <a:pt x="479611" y="281593"/>
                  </a:lnTo>
                  <a:lnTo>
                    <a:pt x="479611" y="284133"/>
                  </a:lnTo>
                  <a:close/>
                </a:path>
                <a:path w="603250" h="433069">
                  <a:moveTo>
                    <a:pt x="519376" y="298103"/>
                  </a:moveTo>
                  <a:lnTo>
                    <a:pt x="513608" y="296833"/>
                  </a:lnTo>
                  <a:lnTo>
                    <a:pt x="513251" y="296426"/>
                  </a:lnTo>
                  <a:lnTo>
                    <a:pt x="513841" y="295563"/>
                  </a:lnTo>
                  <a:lnTo>
                    <a:pt x="516120" y="295563"/>
                  </a:lnTo>
                  <a:lnTo>
                    <a:pt x="519376" y="298103"/>
                  </a:lnTo>
                  <a:close/>
                </a:path>
                <a:path w="603250" h="433069">
                  <a:moveTo>
                    <a:pt x="578116" y="298103"/>
                  </a:moveTo>
                  <a:lnTo>
                    <a:pt x="519376" y="298103"/>
                  </a:lnTo>
                  <a:lnTo>
                    <a:pt x="516120" y="295563"/>
                  </a:lnTo>
                  <a:lnTo>
                    <a:pt x="579418" y="295563"/>
                  </a:lnTo>
                  <a:lnTo>
                    <a:pt x="578116" y="298103"/>
                  </a:lnTo>
                  <a:close/>
                </a:path>
                <a:path w="603250" h="433069">
                  <a:moveTo>
                    <a:pt x="570500" y="340013"/>
                  </a:moveTo>
                  <a:lnTo>
                    <a:pt x="510167" y="340013"/>
                  </a:lnTo>
                  <a:lnTo>
                    <a:pt x="512771" y="336203"/>
                  </a:lnTo>
                  <a:lnTo>
                    <a:pt x="513329" y="333663"/>
                  </a:lnTo>
                  <a:lnTo>
                    <a:pt x="511841" y="331123"/>
                  </a:lnTo>
                  <a:lnTo>
                    <a:pt x="510446" y="328583"/>
                  </a:lnTo>
                  <a:lnTo>
                    <a:pt x="509144" y="326043"/>
                  </a:lnTo>
                  <a:lnTo>
                    <a:pt x="507934" y="320963"/>
                  </a:lnTo>
                  <a:lnTo>
                    <a:pt x="505531" y="320250"/>
                  </a:lnTo>
                  <a:lnTo>
                    <a:pt x="505888" y="318423"/>
                  </a:lnTo>
                  <a:lnTo>
                    <a:pt x="507051" y="315883"/>
                  </a:lnTo>
                  <a:lnTo>
                    <a:pt x="508632" y="313343"/>
                  </a:lnTo>
                  <a:lnTo>
                    <a:pt x="508632" y="305723"/>
                  </a:lnTo>
                  <a:lnTo>
                    <a:pt x="509934" y="303183"/>
                  </a:lnTo>
                  <a:lnTo>
                    <a:pt x="511237" y="299373"/>
                  </a:lnTo>
                  <a:lnTo>
                    <a:pt x="513251" y="296426"/>
                  </a:lnTo>
                  <a:lnTo>
                    <a:pt x="513608" y="296833"/>
                  </a:lnTo>
                  <a:lnTo>
                    <a:pt x="519376" y="298103"/>
                  </a:lnTo>
                  <a:lnTo>
                    <a:pt x="578116" y="298103"/>
                  </a:lnTo>
                  <a:lnTo>
                    <a:pt x="576814" y="300643"/>
                  </a:lnTo>
                  <a:lnTo>
                    <a:pt x="576070" y="303183"/>
                  </a:lnTo>
                  <a:lnTo>
                    <a:pt x="575884" y="303183"/>
                  </a:lnTo>
                  <a:lnTo>
                    <a:pt x="575326" y="305723"/>
                  </a:lnTo>
                  <a:lnTo>
                    <a:pt x="575140" y="308263"/>
                  </a:lnTo>
                  <a:lnTo>
                    <a:pt x="575047" y="327313"/>
                  </a:lnTo>
                  <a:lnTo>
                    <a:pt x="574116" y="329853"/>
                  </a:lnTo>
                  <a:lnTo>
                    <a:pt x="566256" y="329853"/>
                  </a:lnTo>
                  <a:lnTo>
                    <a:pt x="569977" y="336203"/>
                  </a:lnTo>
                  <a:lnTo>
                    <a:pt x="570500" y="340013"/>
                  </a:lnTo>
                  <a:close/>
                </a:path>
                <a:path w="603250" h="433069">
                  <a:moveTo>
                    <a:pt x="510167" y="340013"/>
                  </a:moveTo>
                  <a:lnTo>
                    <a:pt x="508865" y="340013"/>
                  </a:lnTo>
                  <a:lnTo>
                    <a:pt x="507423" y="338743"/>
                  </a:lnTo>
                  <a:lnTo>
                    <a:pt x="505842" y="337473"/>
                  </a:lnTo>
                  <a:lnTo>
                    <a:pt x="504353" y="336203"/>
                  </a:lnTo>
                  <a:lnTo>
                    <a:pt x="503702" y="333663"/>
                  </a:lnTo>
                  <a:lnTo>
                    <a:pt x="504074" y="328583"/>
                  </a:lnTo>
                  <a:lnTo>
                    <a:pt x="505144" y="322233"/>
                  </a:lnTo>
                  <a:lnTo>
                    <a:pt x="505531" y="320250"/>
                  </a:lnTo>
                  <a:lnTo>
                    <a:pt x="507934" y="320963"/>
                  </a:lnTo>
                  <a:lnTo>
                    <a:pt x="509144" y="326043"/>
                  </a:lnTo>
                  <a:lnTo>
                    <a:pt x="510446" y="328583"/>
                  </a:lnTo>
                  <a:lnTo>
                    <a:pt x="511841" y="331123"/>
                  </a:lnTo>
                  <a:lnTo>
                    <a:pt x="513329" y="333663"/>
                  </a:lnTo>
                  <a:lnTo>
                    <a:pt x="512771" y="336203"/>
                  </a:lnTo>
                  <a:lnTo>
                    <a:pt x="510167" y="340013"/>
                  </a:lnTo>
                  <a:close/>
                </a:path>
                <a:path w="603250" h="433069">
                  <a:moveTo>
                    <a:pt x="570396" y="332393"/>
                  </a:moveTo>
                  <a:lnTo>
                    <a:pt x="568396" y="332393"/>
                  </a:lnTo>
                  <a:lnTo>
                    <a:pt x="566256" y="329853"/>
                  </a:lnTo>
                  <a:lnTo>
                    <a:pt x="574116" y="329853"/>
                  </a:lnTo>
                  <a:lnTo>
                    <a:pt x="570396" y="332393"/>
                  </a:lnTo>
                  <a:close/>
                </a:path>
                <a:path w="603250" h="433069">
                  <a:moveTo>
                    <a:pt x="341200" y="337473"/>
                  </a:moveTo>
                  <a:lnTo>
                    <a:pt x="337294" y="337473"/>
                  </a:lnTo>
                  <a:lnTo>
                    <a:pt x="337294" y="335867"/>
                  </a:lnTo>
                  <a:lnTo>
                    <a:pt x="339619" y="334933"/>
                  </a:lnTo>
                  <a:lnTo>
                    <a:pt x="341200" y="337473"/>
                  </a:lnTo>
                  <a:close/>
                </a:path>
                <a:path w="603250" h="433069">
                  <a:moveTo>
                    <a:pt x="337294" y="337473"/>
                  </a:moveTo>
                  <a:lnTo>
                    <a:pt x="333387" y="337473"/>
                  </a:lnTo>
                  <a:lnTo>
                    <a:pt x="337294" y="335867"/>
                  </a:lnTo>
                  <a:lnTo>
                    <a:pt x="337294" y="337473"/>
                  </a:lnTo>
                  <a:close/>
                </a:path>
                <a:path w="603250" h="433069">
                  <a:moveTo>
                    <a:pt x="295671" y="427643"/>
                  </a:moveTo>
                  <a:lnTo>
                    <a:pt x="269205" y="413673"/>
                  </a:lnTo>
                  <a:lnTo>
                    <a:pt x="269205" y="403513"/>
                  </a:lnTo>
                  <a:lnTo>
                    <a:pt x="269484" y="400973"/>
                  </a:lnTo>
                  <a:lnTo>
                    <a:pt x="270042" y="398433"/>
                  </a:lnTo>
                  <a:lnTo>
                    <a:pt x="270693" y="395893"/>
                  </a:lnTo>
                  <a:lnTo>
                    <a:pt x="271158" y="394623"/>
                  </a:lnTo>
                  <a:lnTo>
                    <a:pt x="271437" y="392083"/>
                  </a:lnTo>
                  <a:lnTo>
                    <a:pt x="271809" y="388273"/>
                  </a:lnTo>
                  <a:lnTo>
                    <a:pt x="271856" y="383193"/>
                  </a:lnTo>
                  <a:lnTo>
                    <a:pt x="271530" y="374303"/>
                  </a:lnTo>
                  <a:lnTo>
                    <a:pt x="273949" y="370493"/>
                  </a:lnTo>
                  <a:lnTo>
                    <a:pt x="278972" y="367953"/>
                  </a:lnTo>
                  <a:lnTo>
                    <a:pt x="345944" y="367953"/>
                  </a:lnTo>
                  <a:lnTo>
                    <a:pt x="340084" y="370493"/>
                  </a:lnTo>
                  <a:lnTo>
                    <a:pt x="337898" y="371763"/>
                  </a:lnTo>
                  <a:lnTo>
                    <a:pt x="339122" y="374897"/>
                  </a:lnTo>
                  <a:lnTo>
                    <a:pt x="336596" y="375573"/>
                  </a:lnTo>
                  <a:lnTo>
                    <a:pt x="334782" y="376843"/>
                  </a:lnTo>
                  <a:lnTo>
                    <a:pt x="335898" y="378113"/>
                  </a:lnTo>
                  <a:lnTo>
                    <a:pt x="345406" y="378113"/>
                  </a:lnTo>
                  <a:lnTo>
                    <a:pt x="341340" y="385733"/>
                  </a:lnTo>
                  <a:lnTo>
                    <a:pt x="339480" y="385733"/>
                  </a:lnTo>
                  <a:lnTo>
                    <a:pt x="340410" y="388273"/>
                  </a:lnTo>
                  <a:lnTo>
                    <a:pt x="340642" y="389543"/>
                  </a:lnTo>
                  <a:lnTo>
                    <a:pt x="340549" y="394623"/>
                  </a:lnTo>
                  <a:lnTo>
                    <a:pt x="340456" y="395893"/>
                  </a:lnTo>
                  <a:lnTo>
                    <a:pt x="340084" y="398433"/>
                  </a:lnTo>
                  <a:lnTo>
                    <a:pt x="339805" y="402243"/>
                  </a:lnTo>
                  <a:lnTo>
                    <a:pt x="333945" y="402243"/>
                  </a:lnTo>
                  <a:lnTo>
                    <a:pt x="338503" y="404783"/>
                  </a:lnTo>
                  <a:lnTo>
                    <a:pt x="339805" y="408593"/>
                  </a:lnTo>
                  <a:lnTo>
                    <a:pt x="337852" y="412403"/>
                  </a:lnTo>
                  <a:lnTo>
                    <a:pt x="336875" y="414943"/>
                  </a:lnTo>
                  <a:lnTo>
                    <a:pt x="311528" y="414943"/>
                  </a:lnTo>
                  <a:lnTo>
                    <a:pt x="310272" y="417483"/>
                  </a:lnTo>
                  <a:lnTo>
                    <a:pt x="310378" y="418753"/>
                  </a:lnTo>
                  <a:lnTo>
                    <a:pt x="310365" y="420023"/>
                  </a:lnTo>
                  <a:lnTo>
                    <a:pt x="308133" y="421293"/>
                  </a:lnTo>
                  <a:lnTo>
                    <a:pt x="303668" y="426373"/>
                  </a:lnTo>
                  <a:lnTo>
                    <a:pt x="295671" y="427643"/>
                  </a:lnTo>
                  <a:close/>
                </a:path>
                <a:path w="603250" h="433069">
                  <a:moveTo>
                    <a:pt x="345406" y="378113"/>
                  </a:moveTo>
                  <a:lnTo>
                    <a:pt x="340968" y="378113"/>
                  </a:lnTo>
                  <a:lnTo>
                    <a:pt x="339387" y="375573"/>
                  </a:lnTo>
                  <a:lnTo>
                    <a:pt x="339122" y="374897"/>
                  </a:lnTo>
                  <a:lnTo>
                    <a:pt x="346084" y="373033"/>
                  </a:lnTo>
                  <a:lnTo>
                    <a:pt x="346084" y="376843"/>
                  </a:lnTo>
                  <a:lnTo>
                    <a:pt x="345406" y="378113"/>
                  </a:lnTo>
                  <a:close/>
                </a:path>
                <a:path w="603250" h="433069">
                  <a:moveTo>
                    <a:pt x="340968" y="378113"/>
                  </a:moveTo>
                  <a:lnTo>
                    <a:pt x="335898" y="378113"/>
                  </a:lnTo>
                  <a:lnTo>
                    <a:pt x="334782" y="376843"/>
                  </a:lnTo>
                  <a:lnTo>
                    <a:pt x="336596" y="375573"/>
                  </a:lnTo>
                  <a:lnTo>
                    <a:pt x="339122" y="374897"/>
                  </a:lnTo>
                  <a:lnTo>
                    <a:pt x="339387" y="375573"/>
                  </a:lnTo>
                  <a:lnTo>
                    <a:pt x="340968" y="378113"/>
                  </a:lnTo>
                  <a:close/>
                </a:path>
                <a:path w="603250" h="433069">
                  <a:moveTo>
                    <a:pt x="536258" y="416213"/>
                  </a:moveTo>
                  <a:lnTo>
                    <a:pt x="534305" y="414943"/>
                  </a:lnTo>
                  <a:lnTo>
                    <a:pt x="492261" y="414943"/>
                  </a:lnTo>
                  <a:lnTo>
                    <a:pt x="487052" y="411133"/>
                  </a:lnTo>
                  <a:lnTo>
                    <a:pt x="483052" y="409863"/>
                  </a:lnTo>
                  <a:lnTo>
                    <a:pt x="477657" y="408593"/>
                  </a:lnTo>
                  <a:lnTo>
                    <a:pt x="475332" y="402243"/>
                  </a:lnTo>
                  <a:lnTo>
                    <a:pt x="474588" y="398433"/>
                  </a:lnTo>
                  <a:lnTo>
                    <a:pt x="476355" y="395893"/>
                  </a:lnTo>
                  <a:lnTo>
                    <a:pt x="476727" y="397163"/>
                  </a:lnTo>
                  <a:lnTo>
                    <a:pt x="560396" y="397163"/>
                  </a:lnTo>
                  <a:lnTo>
                    <a:pt x="560117" y="398433"/>
                  </a:lnTo>
                  <a:lnTo>
                    <a:pt x="561652" y="399703"/>
                  </a:lnTo>
                  <a:lnTo>
                    <a:pt x="563466" y="399703"/>
                  </a:lnTo>
                  <a:lnTo>
                    <a:pt x="564350" y="402243"/>
                  </a:lnTo>
                  <a:lnTo>
                    <a:pt x="563047" y="402243"/>
                  </a:lnTo>
                  <a:lnTo>
                    <a:pt x="561745" y="403513"/>
                  </a:lnTo>
                  <a:lnTo>
                    <a:pt x="560861" y="406053"/>
                  </a:lnTo>
                  <a:lnTo>
                    <a:pt x="560396" y="408593"/>
                  </a:lnTo>
                  <a:lnTo>
                    <a:pt x="555931" y="409863"/>
                  </a:lnTo>
                  <a:lnTo>
                    <a:pt x="552955" y="411133"/>
                  </a:lnTo>
                  <a:lnTo>
                    <a:pt x="551467" y="412403"/>
                  </a:lnTo>
                  <a:lnTo>
                    <a:pt x="535886" y="412403"/>
                  </a:lnTo>
                  <a:lnTo>
                    <a:pt x="535235" y="413673"/>
                  </a:lnTo>
                  <a:lnTo>
                    <a:pt x="535747" y="414943"/>
                  </a:lnTo>
                  <a:lnTo>
                    <a:pt x="495935" y="414943"/>
                  </a:lnTo>
                  <a:lnTo>
                    <a:pt x="494354" y="416213"/>
                  </a:lnTo>
                  <a:lnTo>
                    <a:pt x="536258" y="416213"/>
                  </a:lnTo>
                  <a:close/>
                </a:path>
                <a:path w="603250" h="433069">
                  <a:moveTo>
                    <a:pt x="568349" y="400973"/>
                  </a:moveTo>
                  <a:lnTo>
                    <a:pt x="565001" y="399703"/>
                  </a:lnTo>
                  <a:lnTo>
                    <a:pt x="563466" y="399703"/>
                  </a:lnTo>
                  <a:lnTo>
                    <a:pt x="560396" y="397163"/>
                  </a:lnTo>
                  <a:lnTo>
                    <a:pt x="476820" y="397163"/>
                  </a:lnTo>
                  <a:lnTo>
                    <a:pt x="476820" y="395893"/>
                  </a:lnTo>
                  <a:lnTo>
                    <a:pt x="570024" y="395893"/>
                  </a:lnTo>
                  <a:lnTo>
                    <a:pt x="570024" y="398433"/>
                  </a:lnTo>
                  <a:lnTo>
                    <a:pt x="568349" y="400973"/>
                  </a:lnTo>
                  <a:close/>
                </a:path>
                <a:path w="603250" h="433069">
                  <a:moveTo>
                    <a:pt x="563466" y="399703"/>
                  </a:moveTo>
                  <a:lnTo>
                    <a:pt x="561652" y="399703"/>
                  </a:lnTo>
                  <a:lnTo>
                    <a:pt x="560117" y="398433"/>
                  </a:lnTo>
                  <a:lnTo>
                    <a:pt x="560396" y="397163"/>
                  </a:lnTo>
                  <a:lnTo>
                    <a:pt x="563466" y="399703"/>
                  </a:lnTo>
                  <a:close/>
                </a:path>
                <a:path w="603250" h="433069">
                  <a:moveTo>
                    <a:pt x="337759" y="403513"/>
                  </a:moveTo>
                  <a:lnTo>
                    <a:pt x="333945" y="402243"/>
                  </a:lnTo>
                  <a:lnTo>
                    <a:pt x="339805" y="402243"/>
                  </a:lnTo>
                  <a:lnTo>
                    <a:pt x="337759" y="403513"/>
                  </a:lnTo>
                  <a:close/>
                </a:path>
                <a:path w="603250" h="433069">
                  <a:moveTo>
                    <a:pt x="540863" y="416213"/>
                  </a:moveTo>
                  <a:lnTo>
                    <a:pt x="536258" y="416213"/>
                  </a:lnTo>
                  <a:lnTo>
                    <a:pt x="535235" y="413673"/>
                  </a:lnTo>
                  <a:lnTo>
                    <a:pt x="535886" y="412403"/>
                  </a:lnTo>
                  <a:lnTo>
                    <a:pt x="538212" y="412403"/>
                  </a:lnTo>
                  <a:lnTo>
                    <a:pt x="540537" y="413673"/>
                  </a:lnTo>
                  <a:lnTo>
                    <a:pt x="540863" y="416213"/>
                  </a:lnTo>
                  <a:close/>
                </a:path>
                <a:path w="603250" h="433069">
                  <a:moveTo>
                    <a:pt x="540059" y="419872"/>
                  </a:moveTo>
                  <a:lnTo>
                    <a:pt x="540863" y="416213"/>
                  </a:lnTo>
                  <a:lnTo>
                    <a:pt x="540537" y="413673"/>
                  </a:lnTo>
                  <a:lnTo>
                    <a:pt x="538212" y="412403"/>
                  </a:lnTo>
                  <a:lnTo>
                    <a:pt x="551467" y="412403"/>
                  </a:lnTo>
                  <a:lnTo>
                    <a:pt x="549978" y="413673"/>
                  </a:lnTo>
                  <a:lnTo>
                    <a:pt x="548072" y="414943"/>
                  </a:lnTo>
                  <a:lnTo>
                    <a:pt x="545746" y="417483"/>
                  </a:lnTo>
                  <a:lnTo>
                    <a:pt x="540059" y="419872"/>
                  </a:lnTo>
                  <a:close/>
                </a:path>
                <a:path w="603250" h="433069">
                  <a:moveTo>
                    <a:pt x="328085" y="427643"/>
                  </a:moveTo>
                  <a:lnTo>
                    <a:pt x="316830" y="427643"/>
                  </a:lnTo>
                  <a:lnTo>
                    <a:pt x="311016" y="426373"/>
                  </a:lnTo>
                  <a:lnTo>
                    <a:pt x="310272" y="417483"/>
                  </a:lnTo>
                  <a:lnTo>
                    <a:pt x="311528" y="414943"/>
                  </a:lnTo>
                  <a:lnTo>
                    <a:pt x="314411" y="414943"/>
                  </a:lnTo>
                  <a:lnTo>
                    <a:pt x="314039" y="417483"/>
                  </a:lnTo>
                  <a:lnTo>
                    <a:pt x="312691" y="420023"/>
                  </a:lnTo>
                  <a:lnTo>
                    <a:pt x="333728" y="420023"/>
                  </a:lnTo>
                  <a:lnTo>
                    <a:pt x="332643" y="421293"/>
                  </a:lnTo>
                  <a:lnTo>
                    <a:pt x="328085" y="427643"/>
                  </a:lnTo>
                  <a:close/>
                </a:path>
                <a:path w="603250" h="433069">
                  <a:moveTo>
                    <a:pt x="333728" y="420023"/>
                  </a:moveTo>
                  <a:lnTo>
                    <a:pt x="312691" y="420023"/>
                  </a:lnTo>
                  <a:lnTo>
                    <a:pt x="314039" y="417483"/>
                  </a:lnTo>
                  <a:lnTo>
                    <a:pt x="314411" y="414943"/>
                  </a:lnTo>
                  <a:lnTo>
                    <a:pt x="336875" y="414943"/>
                  </a:lnTo>
                  <a:lnTo>
                    <a:pt x="335898" y="417483"/>
                  </a:lnTo>
                  <a:lnTo>
                    <a:pt x="333728" y="420023"/>
                  </a:lnTo>
                  <a:close/>
                </a:path>
                <a:path w="603250" h="433069">
                  <a:moveTo>
                    <a:pt x="523980" y="432723"/>
                  </a:moveTo>
                  <a:lnTo>
                    <a:pt x="520352" y="431453"/>
                  </a:lnTo>
                  <a:lnTo>
                    <a:pt x="517190" y="431453"/>
                  </a:lnTo>
                  <a:lnTo>
                    <a:pt x="511795" y="430183"/>
                  </a:lnTo>
                  <a:lnTo>
                    <a:pt x="503470" y="426373"/>
                  </a:lnTo>
                  <a:lnTo>
                    <a:pt x="500819" y="423833"/>
                  </a:lnTo>
                  <a:lnTo>
                    <a:pt x="495796" y="418753"/>
                  </a:lnTo>
                  <a:lnTo>
                    <a:pt x="495005" y="417483"/>
                  </a:lnTo>
                  <a:lnTo>
                    <a:pt x="495935" y="414943"/>
                  </a:lnTo>
                  <a:lnTo>
                    <a:pt x="534305" y="414943"/>
                  </a:lnTo>
                  <a:lnTo>
                    <a:pt x="533886" y="416213"/>
                  </a:lnTo>
                  <a:lnTo>
                    <a:pt x="536119" y="420023"/>
                  </a:lnTo>
                  <a:lnTo>
                    <a:pt x="540025" y="420023"/>
                  </a:lnTo>
                  <a:lnTo>
                    <a:pt x="539188" y="423833"/>
                  </a:lnTo>
                  <a:lnTo>
                    <a:pt x="535933" y="425103"/>
                  </a:lnTo>
                  <a:lnTo>
                    <a:pt x="533747" y="426373"/>
                  </a:lnTo>
                  <a:lnTo>
                    <a:pt x="531514" y="428913"/>
                  </a:lnTo>
                  <a:lnTo>
                    <a:pt x="528631" y="430183"/>
                  </a:lnTo>
                  <a:lnTo>
                    <a:pt x="523980" y="432723"/>
                  </a:lnTo>
                  <a:close/>
                </a:path>
                <a:path w="603250" h="433069">
                  <a:moveTo>
                    <a:pt x="539700" y="420023"/>
                  </a:moveTo>
                  <a:lnTo>
                    <a:pt x="536119" y="420023"/>
                  </a:lnTo>
                  <a:lnTo>
                    <a:pt x="533886" y="416213"/>
                  </a:lnTo>
                  <a:lnTo>
                    <a:pt x="534305" y="414943"/>
                  </a:lnTo>
                  <a:lnTo>
                    <a:pt x="536258" y="416213"/>
                  </a:lnTo>
                  <a:lnTo>
                    <a:pt x="540863" y="416213"/>
                  </a:lnTo>
                  <a:lnTo>
                    <a:pt x="540059" y="419872"/>
                  </a:lnTo>
                  <a:lnTo>
                    <a:pt x="539700" y="420023"/>
                  </a:lnTo>
                  <a:close/>
                </a:path>
                <a:path w="603250" h="433069">
                  <a:moveTo>
                    <a:pt x="540025" y="420023"/>
                  </a:moveTo>
                  <a:lnTo>
                    <a:pt x="539700" y="420023"/>
                  </a:lnTo>
                  <a:lnTo>
                    <a:pt x="540059" y="419872"/>
                  </a:lnTo>
                  <a:lnTo>
                    <a:pt x="540025" y="42002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39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783" y="427900"/>
              <a:ext cx="1231900" cy="723900"/>
            </a:xfrm>
            <a:custGeom>
              <a:avLst/>
              <a:gdLst/>
              <a:ahLst/>
              <a:cxnLst/>
              <a:rect l="l" t="t" r="r" b="b"/>
              <a:pathLst>
                <a:path w="1231900" h="723900">
                  <a:moveTo>
                    <a:pt x="1231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231900" y="0"/>
                  </a:lnTo>
                  <a:lnTo>
                    <a:pt x="12319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0758" y="589056"/>
              <a:ext cx="1204595" cy="436245"/>
            </a:xfrm>
            <a:custGeom>
              <a:avLst/>
              <a:gdLst/>
              <a:ahLst/>
              <a:cxnLst/>
              <a:rect l="l" t="t" r="r" b="b"/>
              <a:pathLst>
                <a:path w="1204595" h="436244">
                  <a:moveTo>
                    <a:pt x="225195" y="9140"/>
                  </a:moveTo>
                  <a:lnTo>
                    <a:pt x="185570" y="9140"/>
                  </a:lnTo>
                  <a:lnTo>
                    <a:pt x="187988" y="5330"/>
                  </a:lnTo>
                  <a:lnTo>
                    <a:pt x="190127" y="2790"/>
                  </a:lnTo>
                  <a:lnTo>
                    <a:pt x="193848" y="6600"/>
                  </a:lnTo>
                  <a:lnTo>
                    <a:pt x="194778" y="7870"/>
                  </a:lnTo>
                  <a:lnTo>
                    <a:pt x="224916" y="7870"/>
                  </a:lnTo>
                  <a:lnTo>
                    <a:pt x="225195" y="9140"/>
                  </a:lnTo>
                  <a:close/>
                </a:path>
                <a:path w="1204595" h="436244">
                  <a:moveTo>
                    <a:pt x="224916" y="7870"/>
                  </a:moveTo>
                  <a:lnTo>
                    <a:pt x="194778" y="7870"/>
                  </a:lnTo>
                  <a:lnTo>
                    <a:pt x="196127" y="6600"/>
                  </a:lnTo>
                  <a:lnTo>
                    <a:pt x="198825" y="5330"/>
                  </a:lnTo>
                  <a:lnTo>
                    <a:pt x="201615" y="2790"/>
                  </a:lnTo>
                  <a:lnTo>
                    <a:pt x="216498" y="2790"/>
                  </a:lnTo>
                  <a:lnTo>
                    <a:pt x="220777" y="5330"/>
                  </a:lnTo>
                  <a:lnTo>
                    <a:pt x="222311" y="6600"/>
                  </a:lnTo>
                  <a:lnTo>
                    <a:pt x="223242" y="6600"/>
                  </a:lnTo>
                  <a:lnTo>
                    <a:pt x="224916" y="7870"/>
                  </a:lnTo>
                  <a:close/>
                </a:path>
                <a:path w="1204595" h="436244">
                  <a:moveTo>
                    <a:pt x="247101" y="9140"/>
                  </a:moveTo>
                  <a:lnTo>
                    <a:pt x="229195" y="9140"/>
                  </a:lnTo>
                  <a:lnTo>
                    <a:pt x="232590" y="7870"/>
                  </a:lnTo>
                  <a:lnTo>
                    <a:pt x="236776" y="6600"/>
                  </a:lnTo>
                  <a:lnTo>
                    <a:pt x="241055" y="4060"/>
                  </a:lnTo>
                  <a:lnTo>
                    <a:pt x="245147" y="6600"/>
                  </a:lnTo>
                  <a:lnTo>
                    <a:pt x="247101" y="9140"/>
                  </a:lnTo>
                  <a:close/>
                </a:path>
                <a:path w="1204595" h="436244">
                  <a:moveTo>
                    <a:pt x="249054" y="11680"/>
                  </a:moveTo>
                  <a:lnTo>
                    <a:pt x="147851" y="11680"/>
                  </a:lnTo>
                  <a:lnTo>
                    <a:pt x="150362" y="10410"/>
                  </a:lnTo>
                  <a:lnTo>
                    <a:pt x="158083" y="7870"/>
                  </a:lnTo>
                  <a:lnTo>
                    <a:pt x="162083" y="7870"/>
                  </a:lnTo>
                  <a:lnTo>
                    <a:pt x="166175" y="6600"/>
                  </a:lnTo>
                  <a:lnTo>
                    <a:pt x="185384" y="6600"/>
                  </a:lnTo>
                  <a:lnTo>
                    <a:pt x="185570" y="9140"/>
                  </a:lnTo>
                  <a:lnTo>
                    <a:pt x="247101" y="9140"/>
                  </a:lnTo>
                  <a:lnTo>
                    <a:pt x="249054" y="11680"/>
                  </a:lnTo>
                  <a:close/>
                </a:path>
                <a:path w="1204595" h="436244">
                  <a:moveTo>
                    <a:pt x="296679" y="37080"/>
                  </a:moveTo>
                  <a:lnTo>
                    <a:pt x="102970" y="37080"/>
                  </a:lnTo>
                  <a:lnTo>
                    <a:pt x="99993" y="34540"/>
                  </a:lnTo>
                  <a:lnTo>
                    <a:pt x="100272" y="32000"/>
                  </a:lnTo>
                  <a:lnTo>
                    <a:pt x="103807" y="25650"/>
                  </a:lnTo>
                  <a:lnTo>
                    <a:pt x="114411" y="25650"/>
                  </a:lnTo>
                  <a:lnTo>
                    <a:pt x="120550" y="20570"/>
                  </a:lnTo>
                  <a:lnTo>
                    <a:pt x="124410" y="19300"/>
                  </a:lnTo>
                  <a:lnTo>
                    <a:pt x="129061" y="19300"/>
                  </a:lnTo>
                  <a:lnTo>
                    <a:pt x="131108" y="18030"/>
                  </a:lnTo>
                  <a:lnTo>
                    <a:pt x="133759" y="16760"/>
                  </a:lnTo>
                  <a:lnTo>
                    <a:pt x="137014" y="14220"/>
                  </a:lnTo>
                  <a:lnTo>
                    <a:pt x="140363" y="12950"/>
                  </a:lnTo>
                  <a:lnTo>
                    <a:pt x="143572" y="11680"/>
                  </a:lnTo>
                  <a:lnTo>
                    <a:pt x="258821" y="11680"/>
                  </a:lnTo>
                  <a:lnTo>
                    <a:pt x="261146" y="14220"/>
                  </a:lnTo>
                  <a:lnTo>
                    <a:pt x="263286" y="16760"/>
                  </a:lnTo>
                  <a:lnTo>
                    <a:pt x="267285" y="16760"/>
                  </a:lnTo>
                  <a:lnTo>
                    <a:pt x="269844" y="18030"/>
                  </a:lnTo>
                  <a:lnTo>
                    <a:pt x="272913" y="20570"/>
                  </a:lnTo>
                  <a:lnTo>
                    <a:pt x="275890" y="20570"/>
                  </a:lnTo>
                  <a:lnTo>
                    <a:pt x="277564" y="21840"/>
                  </a:lnTo>
                  <a:lnTo>
                    <a:pt x="281657" y="24380"/>
                  </a:lnTo>
                  <a:lnTo>
                    <a:pt x="283889" y="26920"/>
                  </a:lnTo>
                  <a:lnTo>
                    <a:pt x="286308" y="28190"/>
                  </a:lnTo>
                  <a:lnTo>
                    <a:pt x="290075" y="33270"/>
                  </a:lnTo>
                  <a:lnTo>
                    <a:pt x="291005" y="33270"/>
                  </a:lnTo>
                  <a:lnTo>
                    <a:pt x="292493" y="34540"/>
                  </a:lnTo>
                  <a:lnTo>
                    <a:pt x="294540" y="35810"/>
                  </a:lnTo>
                  <a:lnTo>
                    <a:pt x="296679" y="37080"/>
                  </a:lnTo>
                  <a:close/>
                </a:path>
                <a:path w="1204595" h="436244">
                  <a:moveTo>
                    <a:pt x="321050" y="58670"/>
                  </a:moveTo>
                  <a:lnTo>
                    <a:pt x="69623" y="58670"/>
                  </a:lnTo>
                  <a:lnTo>
                    <a:pt x="74925" y="52320"/>
                  </a:lnTo>
                  <a:lnTo>
                    <a:pt x="78460" y="48510"/>
                  </a:lnTo>
                  <a:lnTo>
                    <a:pt x="80227" y="47240"/>
                  </a:lnTo>
                  <a:lnTo>
                    <a:pt x="82087" y="47240"/>
                  </a:lnTo>
                  <a:lnTo>
                    <a:pt x="84041" y="44700"/>
                  </a:lnTo>
                  <a:lnTo>
                    <a:pt x="86087" y="39620"/>
                  </a:lnTo>
                  <a:lnTo>
                    <a:pt x="90273" y="38350"/>
                  </a:lnTo>
                  <a:lnTo>
                    <a:pt x="92971" y="37080"/>
                  </a:lnTo>
                  <a:lnTo>
                    <a:pt x="95482" y="34540"/>
                  </a:lnTo>
                  <a:lnTo>
                    <a:pt x="98412" y="34540"/>
                  </a:lnTo>
                  <a:lnTo>
                    <a:pt x="102970" y="37080"/>
                  </a:lnTo>
                  <a:lnTo>
                    <a:pt x="296679" y="37080"/>
                  </a:lnTo>
                  <a:lnTo>
                    <a:pt x="297656" y="38350"/>
                  </a:lnTo>
                  <a:lnTo>
                    <a:pt x="297470" y="40890"/>
                  </a:lnTo>
                  <a:lnTo>
                    <a:pt x="300400" y="40890"/>
                  </a:lnTo>
                  <a:lnTo>
                    <a:pt x="300307" y="42160"/>
                  </a:lnTo>
                  <a:lnTo>
                    <a:pt x="306948" y="42160"/>
                  </a:lnTo>
                  <a:lnTo>
                    <a:pt x="310074" y="45970"/>
                  </a:lnTo>
                  <a:lnTo>
                    <a:pt x="314352" y="51050"/>
                  </a:lnTo>
                  <a:lnTo>
                    <a:pt x="321050" y="58670"/>
                  </a:lnTo>
                  <a:close/>
                </a:path>
                <a:path w="1204595" h="436244">
                  <a:moveTo>
                    <a:pt x="300400" y="40890"/>
                  </a:moveTo>
                  <a:lnTo>
                    <a:pt x="297470" y="40890"/>
                  </a:lnTo>
                  <a:lnTo>
                    <a:pt x="299516" y="39620"/>
                  </a:lnTo>
                  <a:lnTo>
                    <a:pt x="300493" y="39620"/>
                  </a:lnTo>
                  <a:lnTo>
                    <a:pt x="300400" y="40890"/>
                  </a:lnTo>
                  <a:close/>
                </a:path>
                <a:path w="1204595" h="436244">
                  <a:moveTo>
                    <a:pt x="306948" y="42160"/>
                  </a:moveTo>
                  <a:lnTo>
                    <a:pt x="301795" y="42160"/>
                  </a:lnTo>
                  <a:lnTo>
                    <a:pt x="304865" y="39620"/>
                  </a:lnTo>
                  <a:lnTo>
                    <a:pt x="306948" y="42160"/>
                  </a:lnTo>
                  <a:close/>
                </a:path>
                <a:path w="1204595" h="436244">
                  <a:moveTo>
                    <a:pt x="231055" y="77720"/>
                  </a:moveTo>
                  <a:lnTo>
                    <a:pt x="225567" y="77720"/>
                  </a:lnTo>
                  <a:lnTo>
                    <a:pt x="221567" y="75180"/>
                  </a:lnTo>
                  <a:lnTo>
                    <a:pt x="218684" y="72640"/>
                  </a:lnTo>
                  <a:lnTo>
                    <a:pt x="216730" y="71370"/>
                  </a:lnTo>
                  <a:lnTo>
                    <a:pt x="215707" y="70100"/>
                  </a:lnTo>
                  <a:lnTo>
                    <a:pt x="214808" y="70100"/>
                  </a:lnTo>
                  <a:lnTo>
                    <a:pt x="215428" y="68830"/>
                  </a:lnTo>
                  <a:lnTo>
                    <a:pt x="58554" y="68830"/>
                  </a:lnTo>
                  <a:lnTo>
                    <a:pt x="59019" y="67560"/>
                  </a:lnTo>
                  <a:lnTo>
                    <a:pt x="59577" y="66290"/>
                  </a:lnTo>
                  <a:lnTo>
                    <a:pt x="61066" y="62480"/>
                  </a:lnTo>
                  <a:lnTo>
                    <a:pt x="63484" y="57400"/>
                  </a:lnTo>
                  <a:lnTo>
                    <a:pt x="68135" y="58670"/>
                  </a:lnTo>
                  <a:lnTo>
                    <a:pt x="321050" y="58670"/>
                  </a:lnTo>
                  <a:lnTo>
                    <a:pt x="326212" y="62480"/>
                  </a:lnTo>
                  <a:lnTo>
                    <a:pt x="333188" y="66290"/>
                  </a:lnTo>
                  <a:lnTo>
                    <a:pt x="331700" y="68830"/>
                  </a:lnTo>
                  <a:lnTo>
                    <a:pt x="331747" y="71370"/>
                  </a:lnTo>
                  <a:lnTo>
                    <a:pt x="334909" y="73910"/>
                  </a:lnTo>
                  <a:lnTo>
                    <a:pt x="232869" y="73910"/>
                  </a:lnTo>
                  <a:lnTo>
                    <a:pt x="230451" y="76450"/>
                  </a:lnTo>
                  <a:lnTo>
                    <a:pt x="231111" y="77653"/>
                  </a:lnTo>
                  <a:close/>
                </a:path>
                <a:path w="1204595" h="436244">
                  <a:moveTo>
                    <a:pt x="190686" y="76450"/>
                  </a:moveTo>
                  <a:lnTo>
                    <a:pt x="181570" y="76450"/>
                  </a:lnTo>
                  <a:lnTo>
                    <a:pt x="177849" y="73910"/>
                  </a:lnTo>
                  <a:lnTo>
                    <a:pt x="52694" y="73910"/>
                  </a:lnTo>
                  <a:lnTo>
                    <a:pt x="53531" y="72640"/>
                  </a:lnTo>
                  <a:lnTo>
                    <a:pt x="56229" y="68830"/>
                  </a:lnTo>
                  <a:lnTo>
                    <a:pt x="58554" y="68830"/>
                  </a:lnTo>
                  <a:lnTo>
                    <a:pt x="59531" y="70100"/>
                  </a:lnTo>
                  <a:lnTo>
                    <a:pt x="214808" y="70100"/>
                  </a:lnTo>
                  <a:lnTo>
                    <a:pt x="214188" y="71370"/>
                  </a:lnTo>
                  <a:lnTo>
                    <a:pt x="193244" y="71370"/>
                  </a:lnTo>
                  <a:lnTo>
                    <a:pt x="192592" y="75180"/>
                  </a:lnTo>
                  <a:lnTo>
                    <a:pt x="190686" y="76450"/>
                  </a:lnTo>
                  <a:close/>
                </a:path>
                <a:path w="1204595" h="436244">
                  <a:moveTo>
                    <a:pt x="61949" y="70100"/>
                  </a:moveTo>
                  <a:lnTo>
                    <a:pt x="59531" y="70100"/>
                  </a:lnTo>
                  <a:lnTo>
                    <a:pt x="58554" y="68830"/>
                  </a:lnTo>
                  <a:lnTo>
                    <a:pt x="61949" y="70100"/>
                  </a:lnTo>
                  <a:close/>
                </a:path>
                <a:path w="1204595" h="436244">
                  <a:moveTo>
                    <a:pt x="214684" y="70100"/>
                  </a:moveTo>
                  <a:lnTo>
                    <a:pt x="61949" y="70100"/>
                  </a:lnTo>
                  <a:lnTo>
                    <a:pt x="58601" y="68830"/>
                  </a:lnTo>
                  <a:lnTo>
                    <a:pt x="215428" y="68830"/>
                  </a:lnTo>
                  <a:lnTo>
                    <a:pt x="214684" y="70100"/>
                  </a:lnTo>
                  <a:close/>
                </a:path>
                <a:path w="1204595" h="436244">
                  <a:moveTo>
                    <a:pt x="214808" y="70100"/>
                  </a:moveTo>
                  <a:lnTo>
                    <a:pt x="215428" y="68830"/>
                  </a:lnTo>
                  <a:lnTo>
                    <a:pt x="214808" y="70100"/>
                  </a:lnTo>
                  <a:close/>
                </a:path>
                <a:path w="1204595" h="436244">
                  <a:moveTo>
                    <a:pt x="196546" y="76450"/>
                  </a:moveTo>
                  <a:lnTo>
                    <a:pt x="194360" y="75180"/>
                  </a:lnTo>
                  <a:lnTo>
                    <a:pt x="193244" y="71370"/>
                  </a:lnTo>
                  <a:lnTo>
                    <a:pt x="204685" y="71370"/>
                  </a:lnTo>
                  <a:lnTo>
                    <a:pt x="204778" y="72640"/>
                  </a:lnTo>
                  <a:lnTo>
                    <a:pt x="203150" y="73910"/>
                  </a:lnTo>
                  <a:lnTo>
                    <a:pt x="199801" y="75180"/>
                  </a:lnTo>
                  <a:lnTo>
                    <a:pt x="196546" y="76450"/>
                  </a:lnTo>
                  <a:close/>
                </a:path>
                <a:path w="1204595" h="436244">
                  <a:moveTo>
                    <a:pt x="213568" y="72640"/>
                  </a:moveTo>
                  <a:lnTo>
                    <a:pt x="209987" y="72640"/>
                  </a:lnTo>
                  <a:lnTo>
                    <a:pt x="204685" y="71370"/>
                  </a:lnTo>
                  <a:lnTo>
                    <a:pt x="214188" y="71370"/>
                  </a:lnTo>
                  <a:lnTo>
                    <a:pt x="213568" y="72640"/>
                  </a:lnTo>
                  <a:close/>
                </a:path>
                <a:path w="1204595" h="436244">
                  <a:moveTo>
                    <a:pt x="15516" y="158042"/>
                  </a:moveTo>
                  <a:lnTo>
                    <a:pt x="13952" y="156460"/>
                  </a:lnTo>
                  <a:lnTo>
                    <a:pt x="13254" y="153920"/>
                  </a:lnTo>
                  <a:lnTo>
                    <a:pt x="14371" y="150110"/>
                  </a:lnTo>
                  <a:lnTo>
                    <a:pt x="15580" y="147570"/>
                  </a:lnTo>
                  <a:lnTo>
                    <a:pt x="16882" y="145030"/>
                  </a:lnTo>
                  <a:lnTo>
                    <a:pt x="18277" y="143760"/>
                  </a:lnTo>
                  <a:lnTo>
                    <a:pt x="18836" y="138680"/>
                  </a:lnTo>
                  <a:lnTo>
                    <a:pt x="20231" y="132330"/>
                  </a:lnTo>
                  <a:lnTo>
                    <a:pt x="22463" y="127250"/>
                  </a:lnTo>
                  <a:lnTo>
                    <a:pt x="24789" y="120900"/>
                  </a:lnTo>
                  <a:lnTo>
                    <a:pt x="26603" y="114550"/>
                  </a:lnTo>
                  <a:lnTo>
                    <a:pt x="27905" y="106930"/>
                  </a:lnTo>
                  <a:lnTo>
                    <a:pt x="35253" y="98040"/>
                  </a:lnTo>
                  <a:lnTo>
                    <a:pt x="36555" y="96770"/>
                  </a:lnTo>
                  <a:lnTo>
                    <a:pt x="37951" y="95500"/>
                  </a:lnTo>
                  <a:lnTo>
                    <a:pt x="39206" y="91690"/>
                  </a:lnTo>
                  <a:lnTo>
                    <a:pt x="40323" y="86610"/>
                  </a:lnTo>
                  <a:lnTo>
                    <a:pt x="43578" y="84070"/>
                  </a:lnTo>
                  <a:lnTo>
                    <a:pt x="45439" y="81530"/>
                  </a:lnTo>
                  <a:lnTo>
                    <a:pt x="46369" y="77720"/>
                  </a:lnTo>
                  <a:lnTo>
                    <a:pt x="48508" y="76450"/>
                  </a:lnTo>
                  <a:lnTo>
                    <a:pt x="52322" y="73910"/>
                  </a:lnTo>
                  <a:lnTo>
                    <a:pt x="170780" y="73910"/>
                  </a:lnTo>
                  <a:lnTo>
                    <a:pt x="167989" y="75180"/>
                  </a:lnTo>
                  <a:lnTo>
                    <a:pt x="162129" y="75180"/>
                  </a:lnTo>
                  <a:lnTo>
                    <a:pt x="160021" y="77720"/>
                  </a:lnTo>
                  <a:lnTo>
                    <a:pt x="151804" y="77720"/>
                  </a:lnTo>
                  <a:lnTo>
                    <a:pt x="151153" y="80260"/>
                  </a:lnTo>
                  <a:lnTo>
                    <a:pt x="149618" y="81530"/>
                  </a:lnTo>
                  <a:lnTo>
                    <a:pt x="147200" y="81530"/>
                  </a:lnTo>
                  <a:lnTo>
                    <a:pt x="144874" y="82800"/>
                  </a:lnTo>
                  <a:lnTo>
                    <a:pt x="142642" y="82800"/>
                  </a:lnTo>
                  <a:lnTo>
                    <a:pt x="141805" y="84070"/>
                  </a:lnTo>
                  <a:lnTo>
                    <a:pt x="140363" y="89150"/>
                  </a:lnTo>
                  <a:lnTo>
                    <a:pt x="140049" y="90420"/>
                  </a:lnTo>
                  <a:lnTo>
                    <a:pt x="126457" y="90420"/>
                  </a:lnTo>
                  <a:lnTo>
                    <a:pt x="126085" y="92960"/>
                  </a:lnTo>
                  <a:lnTo>
                    <a:pt x="127717" y="94034"/>
                  </a:lnTo>
                  <a:lnTo>
                    <a:pt x="125713" y="96770"/>
                  </a:lnTo>
                  <a:lnTo>
                    <a:pt x="122922" y="96770"/>
                  </a:lnTo>
                  <a:lnTo>
                    <a:pt x="121667" y="101850"/>
                  </a:lnTo>
                  <a:lnTo>
                    <a:pt x="117667" y="104390"/>
                  </a:lnTo>
                  <a:lnTo>
                    <a:pt x="114597" y="106930"/>
                  </a:lnTo>
                  <a:lnTo>
                    <a:pt x="112458" y="110740"/>
                  </a:lnTo>
                  <a:lnTo>
                    <a:pt x="110318" y="113280"/>
                  </a:lnTo>
                  <a:lnTo>
                    <a:pt x="107760" y="115820"/>
                  </a:lnTo>
                  <a:lnTo>
                    <a:pt x="104784" y="117090"/>
                  </a:lnTo>
                  <a:lnTo>
                    <a:pt x="104133" y="118360"/>
                  </a:lnTo>
                  <a:lnTo>
                    <a:pt x="102877" y="120900"/>
                  </a:lnTo>
                  <a:lnTo>
                    <a:pt x="99156" y="124710"/>
                  </a:lnTo>
                  <a:lnTo>
                    <a:pt x="97808" y="124710"/>
                  </a:lnTo>
                  <a:lnTo>
                    <a:pt x="96970" y="125980"/>
                  </a:lnTo>
                  <a:lnTo>
                    <a:pt x="97435" y="127250"/>
                  </a:lnTo>
                  <a:lnTo>
                    <a:pt x="96598" y="129790"/>
                  </a:lnTo>
                  <a:lnTo>
                    <a:pt x="94459" y="132330"/>
                  </a:lnTo>
                  <a:lnTo>
                    <a:pt x="93808" y="136140"/>
                  </a:lnTo>
                  <a:lnTo>
                    <a:pt x="91715" y="138680"/>
                  </a:lnTo>
                  <a:lnTo>
                    <a:pt x="89668" y="138680"/>
                  </a:lnTo>
                  <a:lnTo>
                    <a:pt x="90273" y="141220"/>
                  </a:lnTo>
                  <a:lnTo>
                    <a:pt x="89994" y="145030"/>
                  </a:lnTo>
                  <a:lnTo>
                    <a:pt x="89808" y="148840"/>
                  </a:lnTo>
                  <a:lnTo>
                    <a:pt x="88366" y="152650"/>
                  </a:lnTo>
                  <a:lnTo>
                    <a:pt x="85669" y="156460"/>
                  </a:lnTo>
                  <a:lnTo>
                    <a:pt x="85297" y="157730"/>
                  </a:lnTo>
                  <a:lnTo>
                    <a:pt x="15813" y="157730"/>
                  </a:lnTo>
                  <a:lnTo>
                    <a:pt x="15516" y="158042"/>
                  </a:lnTo>
                  <a:close/>
                </a:path>
                <a:path w="1204595" h="436244">
                  <a:moveTo>
                    <a:pt x="231111" y="77653"/>
                  </a:moveTo>
                  <a:lnTo>
                    <a:pt x="230451" y="76450"/>
                  </a:lnTo>
                  <a:lnTo>
                    <a:pt x="232869" y="73910"/>
                  </a:lnTo>
                  <a:lnTo>
                    <a:pt x="232125" y="76450"/>
                  </a:lnTo>
                  <a:lnTo>
                    <a:pt x="231111" y="77653"/>
                  </a:lnTo>
                  <a:close/>
                </a:path>
                <a:path w="1204595" h="436244">
                  <a:moveTo>
                    <a:pt x="239148" y="84070"/>
                  </a:moveTo>
                  <a:lnTo>
                    <a:pt x="232543" y="80260"/>
                  </a:lnTo>
                  <a:lnTo>
                    <a:pt x="231111" y="77653"/>
                  </a:lnTo>
                  <a:lnTo>
                    <a:pt x="232125" y="76450"/>
                  </a:lnTo>
                  <a:lnTo>
                    <a:pt x="232869" y="73910"/>
                  </a:lnTo>
                  <a:lnTo>
                    <a:pt x="334909" y="73910"/>
                  </a:lnTo>
                  <a:lnTo>
                    <a:pt x="336398" y="75180"/>
                  </a:lnTo>
                  <a:lnTo>
                    <a:pt x="339188" y="78990"/>
                  </a:lnTo>
                  <a:lnTo>
                    <a:pt x="340490" y="80260"/>
                  </a:lnTo>
                  <a:lnTo>
                    <a:pt x="341700" y="81530"/>
                  </a:lnTo>
                  <a:lnTo>
                    <a:pt x="343002" y="82800"/>
                  </a:lnTo>
                  <a:lnTo>
                    <a:pt x="241845" y="82800"/>
                  </a:lnTo>
                  <a:lnTo>
                    <a:pt x="239148" y="84070"/>
                  </a:lnTo>
                  <a:close/>
                </a:path>
                <a:path w="1204595" h="436244">
                  <a:moveTo>
                    <a:pt x="163338" y="76450"/>
                  </a:moveTo>
                  <a:lnTo>
                    <a:pt x="162129" y="75180"/>
                  </a:lnTo>
                  <a:lnTo>
                    <a:pt x="165292" y="75180"/>
                  </a:lnTo>
                  <a:lnTo>
                    <a:pt x="163338" y="76450"/>
                  </a:lnTo>
                  <a:close/>
                </a:path>
                <a:path w="1204595" h="436244">
                  <a:moveTo>
                    <a:pt x="155525" y="80260"/>
                  </a:moveTo>
                  <a:lnTo>
                    <a:pt x="151804" y="77720"/>
                  </a:lnTo>
                  <a:lnTo>
                    <a:pt x="160021" y="77720"/>
                  </a:lnTo>
                  <a:lnTo>
                    <a:pt x="158967" y="78990"/>
                  </a:lnTo>
                  <a:lnTo>
                    <a:pt x="155525" y="80260"/>
                  </a:lnTo>
                  <a:close/>
                </a:path>
                <a:path w="1204595" h="436244">
                  <a:moveTo>
                    <a:pt x="351048" y="86610"/>
                  </a:moveTo>
                  <a:lnTo>
                    <a:pt x="253798" y="86610"/>
                  </a:lnTo>
                  <a:lnTo>
                    <a:pt x="254821" y="85340"/>
                  </a:lnTo>
                  <a:lnTo>
                    <a:pt x="246077" y="85340"/>
                  </a:lnTo>
                  <a:lnTo>
                    <a:pt x="244868" y="84070"/>
                  </a:lnTo>
                  <a:lnTo>
                    <a:pt x="243752" y="82800"/>
                  </a:lnTo>
                  <a:lnTo>
                    <a:pt x="343002" y="82800"/>
                  </a:lnTo>
                  <a:lnTo>
                    <a:pt x="346118" y="84070"/>
                  </a:lnTo>
                  <a:lnTo>
                    <a:pt x="351048" y="86610"/>
                  </a:lnTo>
                  <a:close/>
                </a:path>
                <a:path w="1204595" h="436244">
                  <a:moveTo>
                    <a:pt x="253472" y="86610"/>
                  </a:moveTo>
                  <a:lnTo>
                    <a:pt x="252356" y="86610"/>
                  </a:lnTo>
                  <a:lnTo>
                    <a:pt x="252542" y="85340"/>
                  </a:lnTo>
                  <a:lnTo>
                    <a:pt x="254403" y="85340"/>
                  </a:lnTo>
                  <a:lnTo>
                    <a:pt x="253472" y="86610"/>
                  </a:lnTo>
                  <a:close/>
                </a:path>
                <a:path w="1204595" h="436244">
                  <a:moveTo>
                    <a:pt x="297581" y="139950"/>
                  </a:moveTo>
                  <a:lnTo>
                    <a:pt x="296819" y="139950"/>
                  </a:lnTo>
                  <a:lnTo>
                    <a:pt x="293842" y="133600"/>
                  </a:lnTo>
                  <a:lnTo>
                    <a:pt x="290959" y="127250"/>
                  </a:lnTo>
                  <a:lnTo>
                    <a:pt x="289191" y="123440"/>
                  </a:lnTo>
                  <a:lnTo>
                    <a:pt x="287889" y="120900"/>
                  </a:lnTo>
                  <a:lnTo>
                    <a:pt x="287098" y="119630"/>
                  </a:lnTo>
                  <a:lnTo>
                    <a:pt x="285238" y="118360"/>
                  </a:lnTo>
                  <a:lnTo>
                    <a:pt x="285191" y="117090"/>
                  </a:lnTo>
                  <a:lnTo>
                    <a:pt x="286029" y="115820"/>
                  </a:lnTo>
                  <a:lnTo>
                    <a:pt x="283052" y="115820"/>
                  </a:lnTo>
                  <a:lnTo>
                    <a:pt x="277285" y="113280"/>
                  </a:lnTo>
                  <a:lnTo>
                    <a:pt x="276262" y="110740"/>
                  </a:lnTo>
                  <a:lnTo>
                    <a:pt x="277099" y="108200"/>
                  </a:lnTo>
                  <a:lnTo>
                    <a:pt x="269192" y="108200"/>
                  </a:lnTo>
                  <a:lnTo>
                    <a:pt x="264542" y="103120"/>
                  </a:lnTo>
                  <a:lnTo>
                    <a:pt x="264542" y="100580"/>
                  </a:lnTo>
                  <a:lnTo>
                    <a:pt x="263797" y="99310"/>
                  </a:lnTo>
                  <a:lnTo>
                    <a:pt x="260821" y="96770"/>
                  </a:lnTo>
                  <a:lnTo>
                    <a:pt x="260170" y="94230"/>
                  </a:lnTo>
                  <a:lnTo>
                    <a:pt x="260356" y="92960"/>
                  </a:lnTo>
                  <a:lnTo>
                    <a:pt x="258774" y="92960"/>
                  </a:lnTo>
                  <a:lnTo>
                    <a:pt x="256170" y="91690"/>
                  </a:lnTo>
                  <a:lnTo>
                    <a:pt x="252542" y="87880"/>
                  </a:lnTo>
                  <a:lnTo>
                    <a:pt x="254403" y="85340"/>
                  </a:lnTo>
                  <a:lnTo>
                    <a:pt x="254821" y="85340"/>
                  </a:lnTo>
                  <a:lnTo>
                    <a:pt x="253798" y="86610"/>
                  </a:lnTo>
                  <a:lnTo>
                    <a:pt x="351048" y="86610"/>
                  </a:lnTo>
                  <a:lnTo>
                    <a:pt x="344723" y="92960"/>
                  </a:lnTo>
                  <a:lnTo>
                    <a:pt x="342630" y="95500"/>
                  </a:lnTo>
                  <a:lnTo>
                    <a:pt x="348815" y="95500"/>
                  </a:lnTo>
                  <a:lnTo>
                    <a:pt x="349234" y="96770"/>
                  </a:lnTo>
                  <a:lnTo>
                    <a:pt x="349606" y="98040"/>
                  </a:lnTo>
                  <a:lnTo>
                    <a:pt x="350257" y="98040"/>
                  </a:lnTo>
                  <a:lnTo>
                    <a:pt x="351187" y="99310"/>
                  </a:lnTo>
                  <a:lnTo>
                    <a:pt x="352211" y="100580"/>
                  </a:lnTo>
                  <a:lnTo>
                    <a:pt x="353466" y="101850"/>
                  </a:lnTo>
                  <a:lnTo>
                    <a:pt x="354955" y="103120"/>
                  </a:lnTo>
                  <a:lnTo>
                    <a:pt x="358861" y="108200"/>
                  </a:lnTo>
                  <a:lnTo>
                    <a:pt x="277099" y="108200"/>
                  </a:lnTo>
                  <a:lnTo>
                    <a:pt x="273378" y="109470"/>
                  </a:lnTo>
                  <a:lnTo>
                    <a:pt x="359861" y="109470"/>
                  </a:lnTo>
                  <a:lnTo>
                    <a:pt x="360861" y="110740"/>
                  </a:lnTo>
                  <a:lnTo>
                    <a:pt x="360954" y="113280"/>
                  </a:lnTo>
                  <a:lnTo>
                    <a:pt x="361140" y="114550"/>
                  </a:lnTo>
                  <a:lnTo>
                    <a:pt x="362256" y="115820"/>
                  </a:lnTo>
                  <a:lnTo>
                    <a:pt x="286029" y="115820"/>
                  </a:lnTo>
                  <a:lnTo>
                    <a:pt x="285005" y="117090"/>
                  </a:lnTo>
                  <a:lnTo>
                    <a:pt x="363373" y="117090"/>
                  </a:lnTo>
                  <a:lnTo>
                    <a:pt x="367652" y="119630"/>
                  </a:lnTo>
                  <a:lnTo>
                    <a:pt x="366934" y="127250"/>
                  </a:lnTo>
                  <a:lnTo>
                    <a:pt x="365838" y="127250"/>
                  </a:lnTo>
                  <a:lnTo>
                    <a:pt x="366489" y="128520"/>
                  </a:lnTo>
                  <a:lnTo>
                    <a:pt x="367047" y="128520"/>
                  </a:lnTo>
                  <a:lnTo>
                    <a:pt x="368256" y="129790"/>
                  </a:lnTo>
                  <a:lnTo>
                    <a:pt x="369884" y="131060"/>
                  </a:lnTo>
                  <a:lnTo>
                    <a:pt x="370303" y="132330"/>
                  </a:lnTo>
                  <a:lnTo>
                    <a:pt x="302632" y="132330"/>
                  </a:lnTo>
                  <a:lnTo>
                    <a:pt x="297702" y="136140"/>
                  </a:lnTo>
                  <a:lnTo>
                    <a:pt x="296540" y="138680"/>
                  </a:lnTo>
                  <a:lnTo>
                    <a:pt x="297581" y="139950"/>
                  </a:lnTo>
                  <a:close/>
                </a:path>
                <a:path w="1204595" h="436244">
                  <a:moveTo>
                    <a:pt x="127717" y="94034"/>
                  </a:moveTo>
                  <a:lnTo>
                    <a:pt x="126085" y="92960"/>
                  </a:lnTo>
                  <a:lnTo>
                    <a:pt x="126457" y="90420"/>
                  </a:lnTo>
                  <a:lnTo>
                    <a:pt x="126969" y="90420"/>
                  </a:lnTo>
                  <a:lnTo>
                    <a:pt x="127806" y="91690"/>
                  </a:lnTo>
                  <a:lnTo>
                    <a:pt x="128736" y="92960"/>
                  </a:lnTo>
                  <a:lnTo>
                    <a:pt x="128503" y="92960"/>
                  </a:lnTo>
                  <a:lnTo>
                    <a:pt x="127717" y="94034"/>
                  </a:lnTo>
                  <a:close/>
                </a:path>
                <a:path w="1204595" h="436244">
                  <a:moveTo>
                    <a:pt x="137852" y="99310"/>
                  </a:moveTo>
                  <a:lnTo>
                    <a:pt x="129945" y="95500"/>
                  </a:lnTo>
                  <a:lnTo>
                    <a:pt x="127717" y="94034"/>
                  </a:lnTo>
                  <a:lnTo>
                    <a:pt x="128503" y="92960"/>
                  </a:lnTo>
                  <a:lnTo>
                    <a:pt x="128736" y="92960"/>
                  </a:lnTo>
                  <a:lnTo>
                    <a:pt x="127806" y="91690"/>
                  </a:lnTo>
                  <a:lnTo>
                    <a:pt x="126969" y="90420"/>
                  </a:lnTo>
                  <a:lnTo>
                    <a:pt x="140049" y="90420"/>
                  </a:lnTo>
                  <a:lnTo>
                    <a:pt x="137852" y="99310"/>
                  </a:lnTo>
                  <a:close/>
                </a:path>
                <a:path w="1204595" h="436244">
                  <a:moveTo>
                    <a:pt x="348815" y="95500"/>
                  </a:moveTo>
                  <a:lnTo>
                    <a:pt x="342630" y="95500"/>
                  </a:lnTo>
                  <a:lnTo>
                    <a:pt x="346909" y="92960"/>
                  </a:lnTo>
                  <a:lnTo>
                    <a:pt x="348397" y="94230"/>
                  </a:lnTo>
                  <a:lnTo>
                    <a:pt x="348815" y="95500"/>
                  </a:lnTo>
                  <a:close/>
                </a:path>
                <a:path w="1204595" h="436244">
                  <a:moveTo>
                    <a:pt x="366814" y="128520"/>
                  </a:moveTo>
                  <a:lnTo>
                    <a:pt x="366489" y="128520"/>
                  </a:lnTo>
                  <a:lnTo>
                    <a:pt x="365838" y="127250"/>
                  </a:lnTo>
                  <a:lnTo>
                    <a:pt x="366835" y="128298"/>
                  </a:lnTo>
                  <a:lnTo>
                    <a:pt x="366814" y="128520"/>
                  </a:lnTo>
                  <a:close/>
                </a:path>
                <a:path w="1204595" h="436244">
                  <a:moveTo>
                    <a:pt x="366835" y="128298"/>
                  </a:moveTo>
                  <a:lnTo>
                    <a:pt x="365838" y="127250"/>
                  </a:lnTo>
                  <a:lnTo>
                    <a:pt x="366934" y="127250"/>
                  </a:lnTo>
                  <a:lnTo>
                    <a:pt x="366835" y="128298"/>
                  </a:lnTo>
                  <a:close/>
                </a:path>
                <a:path w="1204595" h="436244">
                  <a:moveTo>
                    <a:pt x="367047" y="128520"/>
                  </a:moveTo>
                  <a:lnTo>
                    <a:pt x="366814" y="128520"/>
                  </a:lnTo>
                  <a:lnTo>
                    <a:pt x="366835" y="128298"/>
                  </a:lnTo>
                  <a:lnTo>
                    <a:pt x="367047" y="128520"/>
                  </a:lnTo>
                  <a:close/>
                </a:path>
                <a:path w="1204595" h="436244">
                  <a:moveTo>
                    <a:pt x="319436" y="186669"/>
                  </a:moveTo>
                  <a:lnTo>
                    <a:pt x="318631" y="185670"/>
                  </a:lnTo>
                  <a:lnTo>
                    <a:pt x="317189" y="183130"/>
                  </a:lnTo>
                  <a:lnTo>
                    <a:pt x="315329" y="180590"/>
                  </a:lnTo>
                  <a:lnTo>
                    <a:pt x="315329" y="175510"/>
                  </a:lnTo>
                  <a:lnTo>
                    <a:pt x="314445" y="171700"/>
                  </a:lnTo>
                  <a:lnTo>
                    <a:pt x="310911" y="162810"/>
                  </a:lnTo>
                  <a:lnTo>
                    <a:pt x="310864" y="159000"/>
                  </a:lnTo>
                  <a:lnTo>
                    <a:pt x="312539" y="155190"/>
                  </a:lnTo>
                  <a:lnTo>
                    <a:pt x="307423" y="155190"/>
                  </a:lnTo>
                  <a:lnTo>
                    <a:pt x="305423" y="148840"/>
                  </a:lnTo>
                  <a:lnTo>
                    <a:pt x="303841" y="146300"/>
                  </a:lnTo>
                  <a:lnTo>
                    <a:pt x="301749" y="145030"/>
                  </a:lnTo>
                  <a:lnTo>
                    <a:pt x="296540" y="138680"/>
                  </a:lnTo>
                  <a:lnTo>
                    <a:pt x="297702" y="136140"/>
                  </a:lnTo>
                  <a:lnTo>
                    <a:pt x="302632" y="132330"/>
                  </a:lnTo>
                  <a:lnTo>
                    <a:pt x="299749" y="139950"/>
                  </a:lnTo>
                  <a:lnTo>
                    <a:pt x="375511" y="139950"/>
                  </a:lnTo>
                  <a:lnTo>
                    <a:pt x="377279" y="141220"/>
                  </a:lnTo>
                  <a:lnTo>
                    <a:pt x="377279" y="148840"/>
                  </a:lnTo>
                  <a:lnTo>
                    <a:pt x="378209" y="155190"/>
                  </a:lnTo>
                  <a:lnTo>
                    <a:pt x="312539" y="155190"/>
                  </a:lnTo>
                  <a:lnTo>
                    <a:pt x="309376" y="156460"/>
                  </a:lnTo>
                  <a:lnTo>
                    <a:pt x="378674" y="156460"/>
                  </a:lnTo>
                  <a:lnTo>
                    <a:pt x="380069" y="160270"/>
                  </a:lnTo>
                  <a:lnTo>
                    <a:pt x="382023" y="165350"/>
                  </a:lnTo>
                  <a:lnTo>
                    <a:pt x="382534" y="170430"/>
                  </a:lnTo>
                  <a:lnTo>
                    <a:pt x="381604" y="174240"/>
                  </a:lnTo>
                  <a:lnTo>
                    <a:pt x="382627" y="175510"/>
                  </a:lnTo>
                  <a:lnTo>
                    <a:pt x="383418" y="175510"/>
                  </a:lnTo>
                  <a:lnTo>
                    <a:pt x="383976" y="178050"/>
                  </a:lnTo>
                  <a:lnTo>
                    <a:pt x="384534" y="179320"/>
                  </a:lnTo>
                  <a:lnTo>
                    <a:pt x="384860" y="180590"/>
                  </a:lnTo>
                  <a:lnTo>
                    <a:pt x="384953" y="181860"/>
                  </a:lnTo>
                  <a:lnTo>
                    <a:pt x="385278" y="181860"/>
                  </a:lnTo>
                  <a:lnTo>
                    <a:pt x="385464" y="183130"/>
                  </a:lnTo>
                  <a:lnTo>
                    <a:pt x="387343" y="184400"/>
                  </a:lnTo>
                  <a:lnTo>
                    <a:pt x="325794" y="184400"/>
                  </a:lnTo>
                  <a:lnTo>
                    <a:pt x="319436" y="186669"/>
                  </a:lnTo>
                  <a:close/>
                </a:path>
                <a:path w="1204595" h="436244">
                  <a:moveTo>
                    <a:pt x="375511" y="139950"/>
                  </a:moveTo>
                  <a:lnTo>
                    <a:pt x="299749" y="139950"/>
                  </a:lnTo>
                  <a:lnTo>
                    <a:pt x="302632" y="132330"/>
                  </a:lnTo>
                  <a:lnTo>
                    <a:pt x="370303" y="132330"/>
                  </a:lnTo>
                  <a:lnTo>
                    <a:pt x="371558" y="136140"/>
                  </a:lnTo>
                  <a:lnTo>
                    <a:pt x="373744" y="138680"/>
                  </a:lnTo>
                  <a:lnTo>
                    <a:pt x="375511" y="139950"/>
                  </a:lnTo>
                  <a:close/>
                </a:path>
                <a:path w="1204595" h="436244">
                  <a:moveTo>
                    <a:pt x="16464" y="159000"/>
                  </a:moveTo>
                  <a:lnTo>
                    <a:pt x="15516" y="158042"/>
                  </a:lnTo>
                  <a:lnTo>
                    <a:pt x="15813" y="157730"/>
                  </a:lnTo>
                  <a:lnTo>
                    <a:pt x="16464" y="159000"/>
                  </a:lnTo>
                  <a:close/>
                </a:path>
                <a:path w="1204595" h="436244">
                  <a:moveTo>
                    <a:pt x="84692" y="159000"/>
                  </a:moveTo>
                  <a:lnTo>
                    <a:pt x="16464" y="159000"/>
                  </a:lnTo>
                  <a:lnTo>
                    <a:pt x="15813" y="157730"/>
                  </a:lnTo>
                  <a:lnTo>
                    <a:pt x="84971" y="157730"/>
                  </a:lnTo>
                  <a:lnTo>
                    <a:pt x="84692" y="159000"/>
                  </a:lnTo>
                  <a:close/>
                </a:path>
                <a:path w="1204595" h="436244">
                  <a:moveTo>
                    <a:pt x="84413" y="169160"/>
                  </a:moveTo>
                  <a:lnTo>
                    <a:pt x="19115" y="169160"/>
                  </a:lnTo>
                  <a:lnTo>
                    <a:pt x="13254" y="166620"/>
                  </a:lnTo>
                  <a:lnTo>
                    <a:pt x="11162" y="162810"/>
                  </a:lnTo>
                  <a:lnTo>
                    <a:pt x="12836" y="161540"/>
                  </a:lnTo>
                  <a:lnTo>
                    <a:pt x="14603" y="159000"/>
                  </a:lnTo>
                  <a:lnTo>
                    <a:pt x="15516" y="158042"/>
                  </a:lnTo>
                  <a:lnTo>
                    <a:pt x="16464" y="159000"/>
                  </a:lnTo>
                  <a:lnTo>
                    <a:pt x="84273" y="159000"/>
                  </a:lnTo>
                  <a:lnTo>
                    <a:pt x="84273" y="160270"/>
                  </a:lnTo>
                  <a:lnTo>
                    <a:pt x="84529" y="160270"/>
                  </a:lnTo>
                  <a:lnTo>
                    <a:pt x="85297" y="164080"/>
                  </a:lnTo>
                  <a:lnTo>
                    <a:pt x="85343" y="167890"/>
                  </a:lnTo>
                  <a:lnTo>
                    <a:pt x="84413" y="169160"/>
                  </a:lnTo>
                  <a:close/>
                </a:path>
                <a:path w="1204595" h="436244">
                  <a:moveTo>
                    <a:pt x="84364" y="159448"/>
                  </a:moveTo>
                  <a:lnTo>
                    <a:pt x="84273" y="159000"/>
                  </a:lnTo>
                  <a:lnTo>
                    <a:pt x="84413" y="159000"/>
                  </a:lnTo>
                  <a:lnTo>
                    <a:pt x="84364" y="159448"/>
                  </a:lnTo>
                  <a:close/>
                </a:path>
                <a:path w="1204595" h="436244">
                  <a:moveTo>
                    <a:pt x="84529" y="160270"/>
                  </a:moveTo>
                  <a:lnTo>
                    <a:pt x="84273" y="160270"/>
                  </a:lnTo>
                  <a:lnTo>
                    <a:pt x="84364" y="159448"/>
                  </a:lnTo>
                  <a:lnTo>
                    <a:pt x="84529" y="160270"/>
                  </a:lnTo>
                  <a:close/>
                </a:path>
                <a:path w="1204595" h="436244">
                  <a:moveTo>
                    <a:pt x="4882" y="191048"/>
                  </a:moveTo>
                  <a:lnTo>
                    <a:pt x="8511" y="164080"/>
                  </a:lnTo>
                  <a:lnTo>
                    <a:pt x="11758" y="169189"/>
                  </a:lnTo>
                  <a:lnTo>
                    <a:pt x="9906" y="175510"/>
                  </a:lnTo>
                  <a:lnTo>
                    <a:pt x="8743" y="179320"/>
                  </a:lnTo>
                  <a:lnTo>
                    <a:pt x="7534" y="181860"/>
                  </a:lnTo>
                  <a:lnTo>
                    <a:pt x="6030" y="186940"/>
                  </a:lnTo>
                  <a:lnTo>
                    <a:pt x="5255" y="189480"/>
                  </a:lnTo>
                  <a:lnTo>
                    <a:pt x="4882" y="191048"/>
                  </a:lnTo>
                  <a:close/>
                </a:path>
                <a:path w="1204595" h="436244">
                  <a:moveTo>
                    <a:pt x="75902" y="217420"/>
                  </a:moveTo>
                  <a:lnTo>
                    <a:pt x="19673" y="217420"/>
                  </a:lnTo>
                  <a:lnTo>
                    <a:pt x="23300" y="205990"/>
                  </a:lnTo>
                  <a:lnTo>
                    <a:pt x="25114" y="198370"/>
                  </a:lnTo>
                  <a:lnTo>
                    <a:pt x="25114" y="194560"/>
                  </a:lnTo>
                  <a:lnTo>
                    <a:pt x="24077" y="189480"/>
                  </a:lnTo>
                  <a:lnTo>
                    <a:pt x="20963" y="183130"/>
                  </a:lnTo>
                  <a:lnTo>
                    <a:pt x="15775" y="175510"/>
                  </a:lnTo>
                  <a:lnTo>
                    <a:pt x="11758" y="169189"/>
                  </a:lnTo>
                  <a:lnTo>
                    <a:pt x="12138" y="167890"/>
                  </a:lnTo>
                  <a:lnTo>
                    <a:pt x="14836" y="167890"/>
                  </a:lnTo>
                  <a:lnTo>
                    <a:pt x="19115" y="169160"/>
                  </a:lnTo>
                  <a:lnTo>
                    <a:pt x="84413" y="169160"/>
                  </a:lnTo>
                  <a:lnTo>
                    <a:pt x="83483" y="171700"/>
                  </a:lnTo>
                  <a:lnTo>
                    <a:pt x="82971" y="172970"/>
                  </a:lnTo>
                  <a:lnTo>
                    <a:pt x="87355" y="181860"/>
                  </a:lnTo>
                  <a:lnTo>
                    <a:pt x="73111" y="181860"/>
                  </a:lnTo>
                  <a:lnTo>
                    <a:pt x="79563" y="184209"/>
                  </a:lnTo>
                  <a:lnTo>
                    <a:pt x="80181" y="189480"/>
                  </a:lnTo>
                  <a:lnTo>
                    <a:pt x="77995" y="190750"/>
                  </a:lnTo>
                  <a:lnTo>
                    <a:pt x="77204" y="190750"/>
                  </a:lnTo>
                  <a:lnTo>
                    <a:pt x="77948" y="193290"/>
                  </a:lnTo>
                  <a:lnTo>
                    <a:pt x="78072" y="195830"/>
                  </a:lnTo>
                  <a:lnTo>
                    <a:pt x="78134" y="200910"/>
                  </a:lnTo>
                  <a:lnTo>
                    <a:pt x="74134" y="200910"/>
                  </a:lnTo>
                  <a:lnTo>
                    <a:pt x="72832" y="202180"/>
                  </a:lnTo>
                  <a:lnTo>
                    <a:pt x="74228" y="202180"/>
                  </a:lnTo>
                  <a:lnTo>
                    <a:pt x="75716" y="203450"/>
                  </a:lnTo>
                  <a:lnTo>
                    <a:pt x="71437" y="203450"/>
                  </a:lnTo>
                  <a:lnTo>
                    <a:pt x="74879" y="204720"/>
                  </a:lnTo>
                  <a:lnTo>
                    <a:pt x="76460" y="207260"/>
                  </a:lnTo>
                  <a:lnTo>
                    <a:pt x="76181" y="209800"/>
                  </a:lnTo>
                  <a:lnTo>
                    <a:pt x="75948" y="214880"/>
                  </a:lnTo>
                  <a:lnTo>
                    <a:pt x="75902" y="217420"/>
                  </a:lnTo>
                  <a:close/>
                </a:path>
                <a:path w="1204595" h="436244">
                  <a:moveTo>
                    <a:pt x="19673" y="217420"/>
                  </a:moveTo>
                  <a:lnTo>
                    <a:pt x="4233" y="195830"/>
                  </a:lnTo>
                  <a:lnTo>
                    <a:pt x="4882" y="191048"/>
                  </a:lnTo>
                  <a:lnTo>
                    <a:pt x="5255" y="189480"/>
                  </a:lnTo>
                  <a:lnTo>
                    <a:pt x="6846" y="184209"/>
                  </a:lnTo>
                  <a:lnTo>
                    <a:pt x="7534" y="181860"/>
                  </a:lnTo>
                  <a:lnTo>
                    <a:pt x="8743" y="179320"/>
                  </a:lnTo>
                  <a:lnTo>
                    <a:pt x="9906" y="175510"/>
                  </a:lnTo>
                  <a:lnTo>
                    <a:pt x="11758" y="169189"/>
                  </a:lnTo>
                  <a:lnTo>
                    <a:pt x="15775" y="175510"/>
                  </a:lnTo>
                  <a:lnTo>
                    <a:pt x="20963" y="183130"/>
                  </a:lnTo>
                  <a:lnTo>
                    <a:pt x="24077" y="189480"/>
                  </a:lnTo>
                  <a:lnTo>
                    <a:pt x="25114" y="194560"/>
                  </a:lnTo>
                  <a:lnTo>
                    <a:pt x="25114" y="198370"/>
                  </a:lnTo>
                  <a:lnTo>
                    <a:pt x="23300" y="205990"/>
                  </a:lnTo>
                  <a:lnTo>
                    <a:pt x="19673" y="217420"/>
                  </a:lnTo>
                  <a:close/>
                </a:path>
                <a:path w="1204595" h="436244">
                  <a:moveTo>
                    <a:pt x="79563" y="184209"/>
                  </a:moveTo>
                  <a:lnTo>
                    <a:pt x="73111" y="181860"/>
                  </a:lnTo>
                  <a:lnTo>
                    <a:pt x="77204" y="181860"/>
                  </a:lnTo>
                  <a:lnTo>
                    <a:pt x="79436" y="183130"/>
                  </a:lnTo>
                  <a:lnTo>
                    <a:pt x="79563" y="184209"/>
                  </a:lnTo>
                  <a:close/>
                </a:path>
                <a:path w="1204595" h="436244">
                  <a:moveTo>
                    <a:pt x="90552" y="188210"/>
                  </a:moveTo>
                  <a:lnTo>
                    <a:pt x="79563" y="184209"/>
                  </a:lnTo>
                  <a:lnTo>
                    <a:pt x="79436" y="183130"/>
                  </a:lnTo>
                  <a:lnTo>
                    <a:pt x="77204" y="181860"/>
                  </a:lnTo>
                  <a:lnTo>
                    <a:pt x="87355" y="181860"/>
                  </a:lnTo>
                  <a:lnTo>
                    <a:pt x="90552" y="188210"/>
                  </a:lnTo>
                  <a:close/>
                </a:path>
                <a:path w="1204595" h="436244">
                  <a:moveTo>
                    <a:pt x="322817" y="188210"/>
                  </a:moveTo>
                  <a:lnTo>
                    <a:pt x="320771" y="188210"/>
                  </a:lnTo>
                  <a:lnTo>
                    <a:pt x="319436" y="186669"/>
                  </a:lnTo>
                  <a:lnTo>
                    <a:pt x="325794" y="184400"/>
                  </a:lnTo>
                  <a:lnTo>
                    <a:pt x="322817" y="188210"/>
                  </a:lnTo>
                  <a:close/>
                </a:path>
                <a:path w="1204595" h="436244">
                  <a:moveTo>
                    <a:pt x="392980" y="188210"/>
                  </a:moveTo>
                  <a:lnTo>
                    <a:pt x="322817" y="188210"/>
                  </a:lnTo>
                  <a:lnTo>
                    <a:pt x="325794" y="184400"/>
                  </a:lnTo>
                  <a:lnTo>
                    <a:pt x="387343" y="184400"/>
                  </a:lnTo>
                  <a:lnTo>
                    <a:pt x="392980" y="188210"/>
                  </a:lnTo>
                  <a:close/>
                </a:path>
                <a:path w="1204595" h="436244">
                  <a:moveTo>
                    <a:pt x="370023" y="296160"/>
                  </a:moveTo>
                  <a:lnTo>
                    <a:pt x="305004" y="296160"/>
                  </a:lnTo>
                  <a:lnTo>
                    <a:pt x="306399" y="294890"/>
                  </a:lnTo>
                  <a:lnTo>
                    <a:pt x="305097" y="294890"/>
                  </a:lnTo>
                  <a:lnTo>
                    <a:pt x="305283" y="293620"/>
                  </a:lnTo>
                  <a:lnTo>
                    <a:pt x="305934" y="291080"/>
                  </a:lnTo>
                  <a:lnTo>
                    <a:pt x="305950" y="286000"/>
                  </a:lnTo>
                  <a:lnTo>
                    <a:pt x="305702" y="283460"/>
                  </a:lnTo>
                  <a:lnTo>
                    <a:pt x="308492" y="277110"/>
                  </a:lnTo>
                  <a:lnTo>
                    <a:pt x="310120" y="273300"/>
                  </a:lnTo>
                  <a:lnTo>
                    <a:pt x="310585" y="273300"/>
                  </a:lnTo>
                  <a:lnTo>
                    <a:pt x="311050" y="272030"/>
                  </a:lnTo>
                  <a:lnTo>
                    <a:pt x="307795" y="263140"/>
                  </a:lnTo>
                  <a:lnTo>
                    <a:pt x="313376" y="259330"/>
                  </a:lnTo>
                  <a:lnTo>
                    <a:pt x="316213" y="256790"/>
                  </a:lnTo>
                  <a:lnTo>
                    <a:pt x="316319" y="254620"/>
                  </a:lnTo>
                  <a:lnTo>
                    <a:pt x="316445" y="244090"/>
                  </a:lnTo>
                  <a:lnTo>
                    <a:pt x="318957" y="239010"/>
                  </a:lnTo>
                  <a:lnTo>
                    <a:pt x="320306" y="236470"/>
                  </a:lnTo>
                  <a:lnTo>
                    <a:pt x="320678" y="235200"/>
                  </a:lnTo>
                  <a:lnTo>
                    <a:pt x="320306" y="232660"/>
                  </a:lnTo>
                  <a:lnTo>
                    <a:pt x="319375" y="227580"/>
                  </a:lnTo>
                  <a:lnTo>
                    <a:pt x="321794" y="222500"/>
                  </a:lnTo>
                  <a:lnTo>
                    <a:pt x="322724" y="217420"/>
                  </a:lnTo>
                  <a:lnTo>
                    <a:pt x="322166" y="212340"/>
                  </a:lnTo>
                  <a:lnTo>
                    <a:pt x="321701" y="205990"/>
                  </a:lnTo>
                  <a:lnTo>
                    <a:pt x="321561" y="202180"/>
                  </a:lnTo>
                  <a:lnTo>
                    <a:pt x="321468" y="194560"/>
                  </a:lnTo>
                  <a:lnTo>
                    <a:pt x="319701" y="194560"/>
                  </a:lnTo>
                  <a:lnTo>
                    <a:pt x="318678" y="192020"/>
                  </a:lnTo>
                  <a:lnTo>
                    <a:pt x="318678" y="186940"/>
                  </a:lnTo>
                  <a:lnTo>
                    <a:pt x="319436" y="186669"/>
                  </a:lnTo>
                  <a:lnTo>
                    <a:pt x="320771" y="188210"/>
                  </a:lnTo>
                  <a:lnTo>
                    <a:pt x="392980" y="188210"/>
                  </a:lnTo>
                  <a:lnTo>
                    <a:pt x="394859" y="189480"/>
                  </a:lnTo>
                  <a:lnTo>
                    <a:pt x="390022" y="194560"/>
                  </a:lnTo>
                  <a:lnTo>
                    <a:pt x="388325" y="195830"/>
                  </a:lnTo>
                  <a:lnTo>
                    <a:pt x="386767" y="195830"/>
                  </a:lnTo>
                  <a:lnTo>
                    <a:pt x="383511" y="197100"/>
                  </a:lnTo>
                  <a:lnTo>
                    <a:pt x="387046" y="197100"/>
                  </a:lnTo>
                  <a:lnTo>
                    <a:pt x="387604" y="199640"/>
                  </a:lnTo>
                  <a:lnTo>
                    <a:pt x="387836" y="203450"/>
                  </a:lnTo>
                  <a:lnTo>
                    <a:pt x="387464" y="205990"/>
                  </a:lnTo>
                  <a:lnTo>
                    <a:pt x="387185" y="208530"/>
                  </a:lnTo>
                  <a:lnTo>
                    <a:pt x="386581" y="211070"/>
                  </a:lnTo>
                  <a:lnTo>
                    <a:pt x="385650" y="212340"/>
                  </a:lnTo>
                  <a:lnTo>
                    <a:pt x="386488" y="214880"/>
                  </a:lnTo>
                  <a:lnTo>
                    <a:pt x="386767" y="217420"/>
                  </a:lnTo>
                  <a:lnTo>
                    <a:pt x="386209" y="223770"/>
                  </a:lnTo>
                  <a:lnTo>
                    <a:pt x="385697" y="226310"/>
                  </a:lnTo>
                  <a:lnTo>
                    <a:pt x="384209" y="230120"/>
                  </a:lnTo>
                  <a:lnTo>
                    <a:pt x="383790" y="231390"/>
                  </a:lnTo>
                  <a:lnTo>
                    <a:pt x="383604" y="232660"/>
                  </a:lnTo>
                  <a:lnTo>
                    <a:pt x="384348" y="235200"/>
                  </a:lnTo>
                  <a:lnTo>
                    <a:pt x="385929" y="237740"/>
                  </a:lnTo>
                  <a:lnTo>
                    <a:pt x="385092" y="244090"/>
                  </a:lnTo>
                  <a:lnTo>
                    <a:pt x="384069" y="247900"/>
                  </a:lnTo>
                  <a:lnTo>
                    <a:pt x="382860" y="249170"/>
                  </a:lnTo>
                  <a:lnTo>
                    <a:pt x="379976" y="249170"/>
                  </a:lnTo>
                  <a:lnTo>
                    <a:pt x="380348" y="250440"/>
                  </a:lnTo>
                  <a:lnTo>
                    <a:pt x="381418" y="250440"/>
                  </a:lnTo>
                  <a:lnTo>
                    <a:pt x="382581" y="252980"/>
                  </a:lnTo>
                  <a:lnTo>
                    <a:pt x="384255" y="259330"/>
                  </a:lnTo>
                  <a:lnTo>
                    <a:pt x="381837" y="263140"/>
                  </a:lnTo>
                  <a:lnTo>
                    <a:pt x="380348" y="264410"/>
                  </a:lnTo>
                  <a:lnTo>
                    <a:pt x="379232" y="266950"/>
                  </a:lnTo>
                  <a:lnTo>
                    <a:pt x="378628" y="268220"/>
                  </a:lnTo>
                  <a:lnTo>
                    <a:pt x="377976" y="269490"/>
                  </a:lnTo>
                  <a:lnTo>
                    <a:pt x="377790" y="270760"/>
                  </a:lnTo>
                  <a:lnTo>
                    <a:pt x="377186" y="273300"/>
                  </a:lnTo>
                  <a:lnTo>
                    <a:pt x="374163" y="282190"/>
                  </a:lnTo>
                  <a:lnTo>
                    <a:pt x="370861" y="292350"/>
                  </a:lnTo>
                  <a:lnTo>
                    <a:pt x="370023" y="296160"/>
                  </a:lnTo>
                  <a:close/>
                </a:path>
                <a:path w="1204595" h="436244">
                  <a:moveTo>
                    <a:pt x="4191" y="196144"/>
                  </a:moveTo>
                  <a:lnTo>
                    <a:pt x="4046" y="194560"/>
                  </a:lnTo>
                  <a:lnTo>
                    <a:pt x="4882" y="191048"/>
                  </a:lnTo>
                  <a:lnTo>
                    <a:pt x="4191" y="196144"/>
                  </a:lnTo>
                  <a:close/>
                </a:path>
                <a:path w="1204595" h="436244">
                  <a:moveTo>
                    <a:pt x="386627" y="197100"/>
                  </a:moveTo>
                  <a:lnTo>
                    <a:pt x="383511" y="197100"/>
                  </a:lnTo>
                  <a:lnTo>
                    <a:pt x="386767" y="195830"/>
                  </a:lnTo>
                  <a:lnTo>
                    <a:pt x="386987" y="196831"/>
                  </a:lnTo>
                  <a:lnTo>
                    <a:pt x="386627" y="197100"/>
                  </a:lnTo>
                  <a:close/>
                </a:path>
                <a:path w="1204595" h="436244">
                  <a:moveTo>
                    <a:pt x="386987" y="196831"/>
                  </a:moveTo>
                  <a:lnTo>
                    <a:pt x="386767" y="195830"/>
                  </a:lnTo>
                  <a:lnTo>
                    <a:pt x="388325" y="195830"/>
                  </a:lnTo>
                  <a:lnTo>
                    <a:pt x="386987" y="196831"/>
                  </a:lnTo>
                  <a:close/>
                </a:path>
                <a:path w="1204595" h="436244">
                  <a:moveTo>
                    <a:pt x="73158" y="255520"/>
                  </a:moveTo>
                  <a:lnTo>
                    <a:pt x="6976" y="255520"/>
                  </a:lnTo>
                  <a:lnTo>
                    <a:pt x="3720" y="254250"/>
                  </a:lnTo>
                  <a:lnTo>
                    <a:pt x="2744" y="254250"/>
                  </a:lnTo>
                  <a:lnTo>
                    <a:pt x="1999" y="250440"/>
                  </a:lnTo>
                  <a:lnTo>
                    <a:pt x="2371" y="247900"/>
                  </a:lnTo>
                  <a:lnTo>
                    <a:pt x="3488" y="246630"/>
                  </a:lnTo>
                  <a:lnTo>
                    <a:pt x="3395" y="245360"/>
                  </a:lnTo>
                  <a:lnTo>
                    <a:pt x="2604" y="244090"/>
                  </a:lnTo>
                  <a:lnTo>
                    <a:pt x="1116" y="241550"/>
                  </a:lnTo>
                  <a:lnTo>
                    <a:pt x="1209" y="235200"/>
                  </a:lnTo>
                  <a:lnTo>
                    <a:pt x="1302" y="233930"/>
                  </a:lnTo>
                  <a:lnTo>
                    <a:pt x="2046" y="231390"/>
                  </a:lnTo>
                  <a:lnTo>
                    <a:pt x="2604" y="230120"/>
                  </a:lnTo>
                  <a:lnTo>
                    <a:pt x="3348" y="228850"/>
                  </a:lnTo>
                  <a:lnTo>
                    <a:pt x="1953" y="225040"/>
                  </a:lnTo>
                  <a:lnTo>
                    <a:pt x="1116" y="222500"/>
                  </a:lnTo>
                  <a:lnTo>
                    <a:pt x="1767" y="219960"/>
                  </a:lnTo>
                  <a:lnTo>
                    <a:pt x="3906" y="217420"/>
                  </a:lnTo>
                  <a:lnTo>
                    <a:pt x="2697" y="213610"/>
                  </a:lnTo>
                  <a:lnTo>
                    <a:pt x="2511" y="208530"/>
                  </a:lnTo>
                  <a:lnTo>
                    <a:pt x="4191" y="196144"/>
                  </a:lnTo>
                  <a:lnTo>
                    <a:pt x="4395" y="198370"/>
                  </a:lnTo>
                  <a:lnTo>
                    <a:pt x="7115" y="203450"/>
                  </a:lnTo>
                  <a:lnTo>
                    <a:pt x="12208" y="209800"/>
                  </a:lnTo>
                  <a:lnTo>
                    <a:pt x="19673" y="217420"/>
                  </a:lnTo>
                  <a:lnTo>
                    <a:pt x="75902" y="217420"/>
                  </a:lnTo>
                  <a:lnTo>
                    <a:pt x="75902" y="221230"/>
                  </a:lnTo>
                  <a:lnTo>
                    <a:pt x="73204" y="225040"/>
                  </a:lnTo>
                  <a:lnTo>
                    <a:pt x="72088" y="228850"/>
                  </a:lnTo>
                  <a:lnTo>
                    <a:pt x="72553" y="232660"/>
                  </a:lnTo>
                  <a:lnTo>
                    <a:pt x="71995" y="239010"/>
                  </a:lnTo>
                  <a:lnTo>
                    <a:pt x="71111" y="242820"/>
                  </a:lnTo>
                  <a:lnTo>
                    <a:pt x="69902" y="244090"/>
                  </a:lnTo>
                  <a:lnTo>
                    <a:pt x="68414" y="245360"/>
                  </a:lnTo>
                  <a:lnTo>
                    <a:pt x="69763" y="245360"/>
                  </a:lnTo>
                  <a:lnTo>
                    <a:pt x="70646" y="247900"/>
                  </a:lnTo>
                  <a:lnTo>
                    <a:pt x="71577" y="250440"/>
                  </a:lnTo>
                  <a:lnTo>
                    <a:pt x="72693" y="252980"/>
                  </a:lnTo>
                  <a:lnTo>
                    <a:pt x="72925" y="254250"/>
                  </a:lnTo>
                  <a:lnTo>
                    <a:pt x="3720" y="254250"/>
                  </a:lnTo>
                  <a:lnTo>
                    <a:pt x="3191" y="254620"/>
                  </a:lnTo>
                  <a:lnTo>
                    <a:pt x="72993" y="254620"/>
                  </a:lnTo>
                  <a:lnTo>
                    <a:pt x="73158" y="255520"/>
                  </a:lnTo>
                  <a:close/>
                </a:path>
                <a:path w="1204595" h="436244">
                  <a:moveTo>
                    <a:pt x="387046" y="197100"/>
                  </a:moveTo>
                  <a:lnTo>
                    <a:pt x="386627" y="197100"/>
                  </a:lnTo>
                  <a:lnTo>
                    <a:pt x="386987" y="196831"/>
                  </a:lnTo>
                  <a:lnTo>
                    <a:pt x="387046" y="197100"/>
                  </a:lnTo>
                  <a:close/>
                </a:path>
                <a:path w="1204595" h="436244">
                  <a:moveTo>
                    <a:pt x="381418" y="250440"/>
                  </a:moveTo>
                  <a:lnTo>
                    <a:pt x="380348" y="250440"/>
                  </a:lnTo>
                  <a:lnTo>
                    <a:pt x="379976" y="249170"/>
                  </a:lnTo>
                  <a:lnTo>
                    <a:pt x="380116" y="249170"/>
                  </a:lnTo>
                  <a:lnTo>
                    <a:pt x="381418" y="250440"/>
                  </a:lnTo>
                  <a:close/>
                </a:path>
                <a:path w="1204595" h="436244">
                  <a:moveTo>
                    <a:pt x="381651" y="250440"/>
                  </a:moveTo>
                  <a:lnTo>
                    <a:pt x="381418" y="250440"/>
                  </a:lnTo>
                  <a:lnTo>
                    <a:pt x="380116" y="249170"/>
                  </a:lnTo>
                  <a:lnTo>
                    <a:pt x="382860" y="249170"/>
                  </a:lnTo>
                  <a:lnTo>
                    <a:pt x="381651" y="250440"/>
                  </a:lnTo>
                  <a:close/>
                </a:path>
                <a:path w="1204595" h="436244">
                  <a:moveTo>
                    <a:pt x="6976" y="255520"/>
                  </a:moveTo>
                  <a:lnTo>
                    <a:pt x="4278" y="255520"/>
                  </a:lnTo>
                  <a:lnTo>
                    <a:pt x="3191" y="254620"/>
                  </a:lnTo>
                  <a:lnTo>
                    <a:pt x="3720" y="254250"/>
                  </a:lnTo>
                  <a:lnTo>
                    <a:pt x="6976" y="255520"/>
                  </a:lnTo>
                  <a:close/>
                </a:path>
                <a:path w="1204595" h="436244">
                  <a:moveTo>
                    <a:pt x="3981" y="270760"/>
                  </a:moveTo>
                  <a:lnTo>
                    <a:pt x="1116" y="270760"/>
                  </a:lnTo>
                  <a:lnTo>
                    <a:pt x="1151" y="264410"/>
                  </a:lnTo>
                  <a:lnTo>
                    <a:pt x="1255" y="260600"/>
                  </a:lnTo>
                  <a:lnTo>
                    <a:pt x="1534" y="258060"/>
                  </a:lnTo>
                  <a:lnTo>
                    <a:pt x="1906" y="255520"/>
                  </a:lnTo>
                  <a:lnTo>
                    <a:pt x="3191" y="254620"/>
                  </a:lnTo>
                  <a:lnTo>
                    <a:pt x="4278" y="255520"/>
                  </a:lnTo>
                  <a:lnTo>
                    <a:pt x="73158" y="255520"/>
                  </a:lnTo>
                  <a:lnTo>
                    <a:pt x="72646" y="260600"/>
                  </a:lnTo>
                  <a:lnTo>
                    <a:pt x="76181" y="264410"/>
                  </a:lnTo>
                  <a:lnTo>
                    <a:pt x="78088" y="269490"/>
                  </a:lnTo>
                  <a:lnTo>
                    <a:pt x="4976" y="269490"/>
                  </a:lnTo>
                  <a:lnTo>
                    <a:pt x="3981" y="270760"/>
                  </a:lnTo>
                  <a:close/>
                </a:path>
                <a:path w="1204595" h="436244">
                  <a:moveTo>
                    <a:pt x="14262" y="301240"/>
                  </a:moveTo>
                  <a:lnTo>
                    <a:pt x="13673" y="299970"/>
                  </a:lnTo>
                  <a:lnTo>
                    <a:pt x="13208" y="298700"/>
                  </a:lnTo>
                  <a:lnTo>
                    <a:pt x="11859" y="297430"/>
                  </a:lnTo>
                  <a:lnTo>
                    <a:pt x="9627" y="294890"/>
                  </a:lnTo>
                  <a:lnTo>
                    <a:pt x="9255" y="288540"/>
                  </a:lnTo>
                  <a:lnTo>
                    <a:pt x="6046" y="282190"/>
                  </a:lnTo>
                  <a:lnTo>
                    <a:pt x="0" y="275840"/>
                  </a:lnTo>
                  <a:lnTo>
                    <a:pt x="4976" y="269490"/>
                  </a:lnTo>
                  <a:lnTo>
                    <a:pt x="7022" y="269490"/>
                  </a:lnTo>
                  <a:lnTo>
                    <a:pt x="5395" y="270760"/>
                  </a:lnTo>
                  <a:lnTo>
                    <a:pt x="78134" y="270760"/>
                  </a:lnTo>
                  <a:lnTo>
                    <a:pt x="82274" y="286000"/>
                  </a:lnTo>
                  <a:lnTo>
                    <a:pt x="84692" y="288540"/>
                  </a:lnTo>
                  <a:lnTo>
                    <a:pt x="87204" y="291080"/>
                  </a:lnTo>
                  <a:lnTo>
                    <a:pt x="86785" y="293620"/>
                  </a:lnTo>
                  <a:lnTo>
                    <a:pt x="83436" y="296160"/>
                  </a:lnTo>
                  <a:lnTo>
                    <a:pt x="86971" y="297430"/>
                  </a:lnTo>
                  <a:lnTo>
                    <a:pt x="88738" y="298700"/>
                  </a:lnTo>
                  <a:lnTo>
                    <a:pt x="88738" y="299970"/>
                  </a:lnTo>
                  <a:lnTo>
                    <a:pt x="14510" y="299970"/>
                  </a:lnTo>
                  <a:lnTo>
                    <a:pt x="14262" y="301240"/>
                  </a:lnTo>
                  <a:close/>
                </a:path>
                <a:path w="1204595" h="436244">
                  <a:moveTo>
                    <a:pt x="78134" y="270760"/>
                  </a:moveTo>
                  <a:lnTo>
                    <a:pt x="5395" y="270760"/>
                  </a:lnTo>
                  <a:lnTo>
                    <a:pt x="7022" y="269490"/>
                  </a:lnTo>
                  <a:lnTo>
                    <a:pt x="78088" y="269490"/>
                  </a:lnTo>
                  <a:lnTo>
                    <a:pt x="78134" y="270760"/>
                  </a:lnTo>
                  <a:close/>
                </a:path>
                <a:path w="1204595" h="436244">
                  <a:moveTo>
                    <a:pt x="334537" y="363470"/>
                  </a:moveTo>
                  <a:lnTo>
                    <a:pt x="201011" y="363470"/>
                  </a:lnTo>
                  <a:lnTo>
                    <a:pt x="203848" y="362200"/>
                  </a:lnTo>
                  <a:lnTo>
                    <a:pt x="216823" y="362200"/>
                  </a:lnTo>
                  <a:lnTo>
                    <a:pt x="220172" y="358390"/>
                  </a:lnTo>
                  <a:lnTo>
                    <a:pt x="225288" y="357120"/>
                  </a:lnTo>
                  <a:lnTo>
                    <a:pt x="247798" y="352040"/>
                  </a:lnTo>
                  <a:lnTo>
                    <a:pt x="250961" y="348230"/>
                  </a:lnTo>
                  <a:lnTo>
                    <a:pt x="255612" y="345690"/>
                  </a:lnTo>
                  <a:lnTo>
                    <a:pt x="261751" y="345690"/>
                  </a:lnTo>
                  <a:lnTo>
                    <a:pt x="263239" y="343150"/>
                  </a:lnTo>
                  <a:lnTo>
                    <a:pt x="265472" y="341880"/>
                  </a:lnTo>
                  <a:lnTo>
                    <a:pt x="268448" y="340610"/>
                  </a:lnTo>
                  <a:lnTo>
                    <a:pt x="271518" y="339340"/>
                  </a:lnTo>
                  <a:lnTo>
                    <a:pt x="273657" y="338070"/>
                  </a:lnTo>
                  <a:lnTo>
                    <a:pt x="274773" y="338070"/>
                  </a:lnTo>
                  <a:lnTo>
                    <a:pt x="275099" y="336800"/>
                  </a:lnTo>
                  <a:lnTo>
                    <a:pt x="276587" y="332990"/>
                  </a:lnTo>
                  <a:lnTo>
                    <a:pt x="277564" y="331720"/>
                  </a:lnTo>
                  <a:lnTo>
                    <a:pt x="278773" y="327910"/>
                  </a:lnTo>
                  <a:lnTo>
                    <a:pt x="285470" y="321560"/>
                  </a:lnTo>
                  <a:lnTo>
                    <a:pt x="290214" y="316480"/>
                  </a:lnTo>
                  <a:lnTo>
                    <a:pt x="293005" y="312670"/>
                  </a:lnTo>
                  <a:lnTo>
                    <a:pt x="295888" y="308860"/>
                  </a:lnTo>
                  <a:lnTo>
                    <a:pt x="298772" y="302510"/>
                  </a:lnTo>
                  <a:lnTo>
                    <a:pt x="301655" y="294890"/>
                  </a:lnTo>
                  <a:lnTo>
                    <a:pt x="305004" y="296160"/>
                  </a:lnTo>
                  <a:lnTo>
                    <a:pt x="370023" y="296160"/>
                  </a:lnTo>
                  <a:lnTo>
                    <a:pt x="370023" y="297430"/>
                  </a:lnTo>
                  <a:lnTo>
                    <a:pt x="367698" y="305050"/>
                  </a:lnTo>
                  <a:lnTo>
                    <a:pt x="364535" y="311400"/>
                  </a:lnTo>
                  <a:lnTo>
                    <a:pt x="363735" y="312670"/>
                  </a:lnTo>
                  <a:lnTo>
                    <a:pt x="354024" y="312670"/>
                  </a:lnTo>
                  <a:lnTo>
                    <a:pt x="351931" y="313940"/>
                  </a:lnTo>
                  <a:lnTo>
                    <a:pt x="348676" y="317750"/>
                  </a:lnTo>
                  <a:lnTo>
                    <a:pt x="353513" y="320290"/>
                  </a:lnTo>
                  <a:lnTo>
                    <a:pt x="361391" y="320290"/>
                  </a:lnTo>
                  <a:lnTo>
                    <a:pt x="362768" y="321560"/>
                  </a:lnTo>
                  <a:lnTo>
                    <a:pt x="357466" y="329180"/>
                  </a:lnTo>
                  <a:lnTo>
                    <a:pt x="353699" y="334260"/>
                  </a:lnTo>
                  <a:lnTo>
                    <a:pt x="349234" y="343150"/>
                  </a:lnTo>
                  <a:lnTo>
                    <a:pt x="346723" y="345690"/>
                  </a:lnTo>
                  <a:lnTo>
                    <a:pt x="345327" y="346960"/>
                  </a:lnTo>
                  <a:lnTo>
                    <a:pt x="340676" y="346960"/>
                  </a:lnTo>
                  <a:lnTo>
                    <a:pt x="341653" y="348230"/>
                  </a:lnTo>
                  <a:lnTo>
                    <a:pt x="346862" y="352040"/>
                  </a:lnTo>
                  <a:lnTo>
                    <a:pt x="336677" y="357120"/>
                  </a:lnTo>
                  <a:lnTo>
                    <a:pt x="337049" y="358390"/>
                  </a:lnTo>
                  <a:lnTo>
                    <a:pt x="336770" y="359660"/>
                  </a:lnTo>
                  <a:lnTo>
                    <a:pt x="334909" y="362200"/>
                  </a:lnTo>
                  <a:lnTo>
                    <a:pt x="334537" y="363470"/>
                  </a:lnTo>
                  <a:close/>
                </a:path>
                <a:path w="1204595" h="436244">
                  <a:moveTo>
                    <a:pt x="106458" y="345690"/>
                  </a:moveTo>
                  <a:lnTo>
                    <a:pt x="27951" y="345690"/>
                  </a:lnTo>
                  <a:lnTo>
                    <a:pt x="27486" y="344420"/>
                  </a:lnTo>
                  <a:lnTo>
                    <a:pt x="26509" y="341880"/>
                  </a:lnTo>
                  <a:lnTo>
                    <a:pt x="25672" y="340610"/>
                  </a:lnTo>
                  <a:lnTo>
                    <a:pt x="24928" y="338070"/>
                  </a:lnTo>
                  <a:lnTo>
                    <a:pt x="24556" y="335530"/>
                  </a:lnTo>
                  <a:lnTo>
                    <a:pt x="24556" y="334260"/>
                  </a:lnTo>
                  <a:lnTo>
                    <a:pt x="22045" y="329180"/>
                  </a:lnTo>
                  <a:lnTo>
                    <a:pt x="20649" y="325370"/>
                  </a:lnTo>
                  <a:lnTo>
                    <a:pt x="20184" y="316480"/>
                  </a:lnTo>
                  <a:lnTo>
                    <a:pt x="19998" y="313940"/>
                  </a:lnTo>
                  <a:lnTo>
                    <a:pt x="19812" y="312670"/>
                  </a:lnTo>
                  <a:lnTo>
                    <a:pt x="19254" y="311400"/>
                  </a:lnTo>
                  <a:lnTo>
                    <a:pt x="18045" y="310130"/>
                  </a:lnTo>
                  <a:lnTo>
                    <a:pt x="14324" y="306320"/>
                  </a:lnTo>
                  <a:lnTo>
                    <a:pt x="13766" y="303780"/>
                  </a:lnTo>
                  <a:lnTo>
                    <a:pt x="14510" y="299970"/>
                  </a:lnTo>
                  <a:lnTo>
                    <a:pt x="14510" y="301240"/>
                  </a:lnTo>
                  <a:lnTo>
                    <a:pt x="86320" y="301240"/>
                  </a:lnTo>
                  <a:lnTo>
                    <a:pt x="85669" y="302510"/>
                  </a:lnTo>
                  <a:lnTo>
                    <a:pt x="85111" y="303780"/>
                  </a:lnTo>
                  <a:lnTo>
                    <a:pt x="95249" y="303780"/>
                  </a:lnTo>
                  <a:lnTo>
                    <a:pt x="102133" y="306320"/>
                  </a:lnTo>
                  <a:lnTo>
                    <a:pt x="96626" y="311400"/>
                  </a:lnTo>
                  <a:lnTo>
                    <a:pt x="89575" y="311400"/>
                  </a:lnTo>
                  <a:lnTo>
                    <a:pt x="85111" y="313940"/>
                  </a:lnTo>
                  <a:lnTo>
                    <a:pt x="88273" y="316480"/>
                  </a:lnTo>
                  <a:lnTo>
                    <a:pt x="90180" y="317750"/>
                  </a:lnTo>
                  <a:lnTo>
                    <a:pt x="95947" y="317750"/>
                  </a:lnTo>
                  <a:lnTo>
                    <a:pt x="98226" y="326640"/>
                  </a:lnTo>
                  <a:lnTo>
                    <a:pt x="98226" y="327910"/>
                  </a:lnTo>
                  <a:lnTo>
                    <a:pt x="101761" y="329180"/>
                  </a:lnTo>
                  <a:lnTo>
                    <a:pt x="104040" y="331720"/>
                  </a:lnTo>
                  <a:lnTo>
                    <a:pt x="105063" y="336800"/>
                  </a:lnTo>
                  <a:lnTo>
                    <a:pt x="106179" y="340610"/>
                  </a:lnTo>
                  <a:lnTo>
                    <a:pt x="106644" y="343150"/>
                  </a:lnTo>
                  <a:lnTo>
                    <a:pt x="106458" y="345690"/>
                  </a:lnTo>
                  <a:close/>
                </a:path>
                <a:path w="1204595" h="436244">
                  <a:moveTo>
                    <a:pt x="88738" y="301800"/>
                  </a:moveTo>
                  <a:lnTo>
                    <a:pt x="86320" y="301240"/>
                  </a:lnTo>
                  <a:lnTo>
                    <a:pt x="14510" y="301240"/>
                  </a:lnTo>
                  <a:lnTo>
                    <a:pt x="14510" y="299970"/>
                  </a:lnTo>
                  <a:lnTo>
                    <a:pt x="88738" y="299970"/>
                  </a:lnTo>
                  <a:lnTo>
                    <a:pt x="88738" y="301800"/>
                  </a:lnTo>
                  <a:close/>
                </a:path>
                <a:path w="1204595" h="436244">
                  <a:moveTo>
                    <a:pt x="88087" y="303780"/>
                  </a:moveTo>
                  <a:lnTo>
                    <a:pt x="85111" y="303780"/>
                  </a:lnTo>
                  <a:lnTo>
                    <a:pt x="85669" y="302510"/>
                  </a:lnTo>
                  <a:lnTo>
                    <a:pt x="86320" y="301240"/>
                  </a:lnTo>
                  <a:lnTo>
                    <a:pt x="88738" y="301800"/>
                  </a:lnTo>
                  <a:lnTo>
                    <a:pt x="88738" y="302510"/>
                  </a:lnTo>
                  <a:lnTo>
                    <a:pt x="88087" y="303780"/>
                  </a:lnTo>
                  <a:close/>
                </a:path>
                <a:path w="1204595" h="436244">
                  <a:moveTo>
                    <a:pt x="95249" y="303780"/>
                  </a:moveTo>
                  <a:lnTo>
                    <a:pt x="88087" y="303780"/>
                  </a:lnTo>
                  <a:lnTo>
                    <a:pt x="88738" y="302510"/>
                  </a:lnTo>
                  <a:lnTo>
                    <a:pt x="88738" y="301800"/>
                  </a:lnTo>
                  <a:lnTo>
                    <a:pt x="91808" y="302510"/>
                  </a:lnTo>
                  <a:lnTo>
                    <a:pt x="95249" y="303780"/>
                  </a:lnTo>
                  <a:close/>
                </a:path>
                <a:path w="1204595" h="436244">
                  <a:moveTo>
                    <a:pt x="90180" y="317750"/>
                  </a:moveTo>
                  <a:lnTo>
                    <a:pt x="88273" y="316480"/>
                  </a:lnTo>
                  <a:lnTo>
                    <a:pt x="85111" y="313940"/>
                  </a:lnTo>
                  <a:lnTo>
                    <a:pt x="89575" y="311400"/>
                  </a:lnTo>
                  <a:lnTo>
                    <a:pt x="91622" y="311400"/>
                  </a:lnTo>
                  <a:lnTo>
                    <a:pt x="90878" y="315210"/>
                  </a:lnTo>
                  <a:lnTo>
                    <a:pt x="91841" y="316117"/>
                  </a:lnTo>
                  <a:lnTo>
                    <a:pt x="90180" y="317750"/>
                  </a:lnTo>
                  <a:close/>
                </a:path>
                <a:path w="1204595" h="436244">
                  <a:moveTo>
                    <a:pt x="91841" y="316117"/>
                  </a:moveTo>
                  <a:lnTo>
                    <a:pt x="90878" y="315210"/>
                  </a:lnTo>
                  <a:lnTo>
                    <a:pt x="91622" y="311400"/>
                  </a:lnTo>
                  <a:lnTo>
                    <a:pt x="96626" y="311400"/>
                  </a:lnTo>
                  <a:lnTo>
                    <a:pt x="95250" y="312670"/>
                  </a:lnTo>
                  <a:lnTo>
                    <a:pt x="91841" y="316117"/>
                  </a:lnTo>
                  <a:close/>
                </a:path>
                <a:path w="1204595" h="436244">
                  <a:moveTo>
                    <a:pt x="357466" y="320290"/>
                  </a:moveTo>
                  <a:lnTo>
                    <a:pt x="353513" y="320290"/>
                  </a:lnTo>
                  <a:lnTo>
                    <a:pt x="348676" y="317750"/>
                  </a:lnTo>
                  <a:lnTo>
                    <a:pt x="351931" y="313940"/>
                  </a:lnTo>
                  <a:lnTo>
                    <a:pt x="354024" y="312670"/>
                  </a:lnTo>
                  <a:lnTo>
                    <a:pt x="355885" y="315210"/>
                  </a:lnTo>
                  <a:lnTo>
                    <a:pt x="359535" y="318578"/>
                  </a:lnTo>
                  <a:lnTo>
                    <a:pt x="357466" y="320290"/>
                  </a:lnTo>
                  <a:close/>
                </a:path>
                <a:path w="1204595" h="436244">
                  <a:moveTo>
                    <a:pt x="359535" y="318578"/>
                  </a:moveTo>
                  <a:lnTo>
                    <a:pt x="355885" y="315210"/>
                  </a:lnTo>
                  <a:lnTo>
                    <a:pt x="354024" y="312670"/>
                  </a:lnTo>
                  <a:lnTo>
                    <a:pt x="363735" y="312670"/>
                  </a:lnTo>
                  <a:lnTo>
                    <a:pt x="360536" y="317750"/>
                  </a:lnTo>
                  <a:lnTo>
                    <a:pt x="359535" y="318578"/>
                  </a:lnTo>
                  <a:close/>
                </a:path>
                <a:path w="1204595" h="436244">
                  <a:moveTo>
                    <a:pt x="95622" y="316480"/>
                  </a:moveTo>
                  <a:lnTo>
                    <a:pt x="92226" y="316480"/>
                  </a:lnTo>
                  <a:lnTo>
                    <a:pt x="95296" y="315210"/>
                  </a:lnTo>
                  <a:lnTo>
                    <a:pt x="95622" y="316480"/>
                  </a:lnTo>
                  <a:close/>
                </a:path>
                <a:path w="1204595" h="436244">
                  <a:moveTo>
                    <a:pt x="95947" y="317750"/>
                  </a:moveTo>
                  <a:lnTo>
                    <a:pt x="90180" y="317750"/>
                  </a:lnTo>
                  <a:lnTo>
                    <a:pt x="91841" y="316117"/>
                  </a:lnTo>
                  <a:lnTo>
                    <a:pt x="92226" y="316480"/>
                  </a:lnTo>
                  <a:lnTo>
                    <a:pt x="95622" y="316480"/>
                  </a:lnTo>
                  <a:lnTo>
                    <a:pt x="95947" y="317750"/>
                  </a:lnTo>
                  <a:close/>
                </a:path>
                <a:path w="1204595" h="436244">
                  <a:moveTo>
                    <a:pt x="361391" y="320290"/>
                  </a:moveTo>
                  <a:lnTo>
                    <a:pt x="357466" y="320290"/>
                  </a:lnTo>
                  <a:lnTo>
                    <a:pt x="359535" y="318578"/>
                  </a:lnTo>
                  <a:lnTo>
                    <a:pt x="361391" y="320290"/>
                  </a:lnTo>
                  <a:close/>
                </a:path>
                <a:path w="1204595" h="436244">
                  <a:moveTo>
                    <a:pt x="74925" y="409190"/>
                  </a:moveTo>
                  <a:lnTo>
                    <a:pt x="72600" y="402840"/>
                  </a:lnTo>
                  <a:lnTo>
                    <a:pt x="70925" y="399030"/>
                  </a:lnTo>
                  <a:lnTo>
                    <a:pt x="69902" y="399030"/>
                  </a:lnTo>
                  <a:lnTo>
                    <a:pt x="68972" y="397760"/>
                  </a:lnTo>
                  <a:lnTo>
                    <a:pt x="67763" y="396490"/>
                  </a:lnTo>
                  <a:lnTo>
                    <a:pt x="64786" y="393950"/>
                  </a:lnTo>
                  <a:lnTo>
                    <a:pt x="62926" y="392680"/>
                  </a:lnTo>
                  <a:lnTo>
                    <a:pt x="60693" y="390140"/>
                  </a:lnTo>
                  <a:lnTo>
                    <a:pt x="58461" y="388870"/>
                  </a:lnTo>
                  <a:lnTo>
                    <a:pt x="56973" y="387600"/>
                  </a:lnTo>
                  <a:lnTo>
                    <a:pt x="56229" y="385060"/>
                  </a:lnTo>
                  <a:lnTo>
                    <a:pt x="53578" y="385060"/>
                  </a:lnTo>
                  <a:lnTo>
                    <a:pt x="47997" y="382520"/>
                  </a:lnTo>
                  <a:lnTo>
                    <a:pt x="43857" y="381250"/>
                  </a:lnTo>
                  <a:lnTo>
                    <a:pt x="38369" y="378710"/>
                  </a:lnTo>
                  <a:lnTo>
                    <a:pt x="36416" y="372360"/>
                  </a:lnTo>
                  <a:lnTo>
                    <a:pt x="35718" y="367280"/>
                  </a:lnTo>
                  <a:lnTo>
                    <a:pt x="36276" y="364740"/>
                  </a:lnTo>
                  <a:lnTo>
                    <a:pt x="34974" y="362200"/>
                  </a:lnTo>
                  <a:lnTo>
                    <a:pt x="34277" y="360930"/>
                  </a:lnTo>
                  <a:lnTo>
                    <a:pt x="34090" y="359660"/>
                  </a:lnTo>
                  <a:lnTo>
                    <a:pt x="31160" y="357120"/>
                  </a:lnTo>
                  <a:lnTo>
                    <a:pt x="25393" y="354580"/>
                  </a:lnTo>
                  <a:lnTo>
                    <a:pt x="27347" y="349500"/>
                  </a:lnTo>
                  <a:lnTo>
                    <a:pt x="28277" y="345690"/>
                  </a:lnTo>
                  <a:lnTo>
                    <a:pt x="106458" y="345690"/>
                  </a:lnTo>
                  <a:lnTo>
                    <a:pt x="109156" y="343150"/>
                  </a:lnTo>
                  <a:lnTo>
                    <a:pt x="112923" y="344420"/>
                  </a:lnTo>
                  <a:lnTo>
                    <a:pt x="116551" y="348230"/>
                  </a:lnTo>
                  <a:lnTo>
                    <a:pt x="116411" y="348230"/>
                  </a:lnTo>
                  <a:lnTo>
                    <a:pt x="115481" y="350770"/>
                  </a:lnTo>
                  <a:lnTo>
                    <a:pt x="127487" y="350770"/>
                  </a:lnTo>
                  <a:lnTo>
                    <a:pt x="125992" y="357120"/>
                  </a:lnTo>
                  <a:lnTo>
                    <a:pt x="129992" y="358390"/>
                  </a:lnTo>
                  <a:lnTo>
                    <a:pt x="133573" y="358390"/>
                  </a:lnTo>
                  <a:lnTo>
                    <a:pt x="136735" y="360930"/>
                  </a:lnTo>
                  <a:lnTo>
                    <a:pt x="139991" y="362200"/>
                  </a:lnTo>
                  <a:lnTo>
                    <a:pt x="154533" y="362200"/>
                  </a:lnTo>
                  <a:lnTo>
                    <a:pt x="156641" y="364740"/>
                  </a:lnTo>
                  <a:lnTo>
                    <a:pt x="157084" y="365172"/>
                  </a:lnTo>
                  <a:lnTo>
                    <a:pt x="156409" y="366010"/>
                  </a:lnTo>
                  <a:lnTo>
                    <a:pt x="156827" y="367280"/>
                  </a:lnTo>
                  <a:lnTo>
                    <a:pt x="186686" y="367280"/>
                  </a:lnTo>
                  <a:lnTo>
                    <a:pt x="186779" y="369820"/>
                  </a:lnTo>
                  <a:lnTo>
                    <a:pt x="333607" y="369820"/>
                  </a:lnTo>
                  <a:lnTo>
                    <a:pt x="329793" y="371090"/>
                  </a:lnTo>
                  <a:lnTo>
                    <a:pt x="327747" y="372360"/>
                  </a:lnTo>
                  <a:lnTo>
                    <a:pt x="327468" y="372360"/>
                  </a:lnTo>
                  <a:lnTo>
                    <a:pt x="327189" y="373630"/>
                  </a:lnTo>
                  <a:lnTo>
                    <a:pt x="326538" y="376170"/>
                  </a:lnTo>
                  <a:lnTo>
                    <a:pt x="314724" y="376170"/>
                  </a:lnTo>
                  <a:lnTo>
                    <a:pt x="317143" y="378710"/>
                  </a:lnTo>
                  <a:lnTo>
                    <a:pt x="317316" y="378798"/>
                  </a:lnTo>
                  <a:lnTo>
                    <a:pt x="319486" y="380298"/>
                  </a:lnTo>
                  <a:lnTo>
                    <a:pt x="318306" y="382520"/>
                  </a:lnTo>
                  <a:lnTo>
                    <a:pt x="313097" y="385060"/>
                  </a:lnTo>
                  <a:lnTo>
                    <a:pt x="311422" y="386330"/>
                  </a:lnTo>
                  <a:lnTo>
                    <a:pt x="308864" y="388870"/>
                  </a:lnTo>
                  <a:lnTo>
                    <a:pt x="305423" y="392680"/>
                  </a:lnTo>
                  <a:lnTo>
                    <a:pt x="302074" y="395220"/>
                  </a:lnTo>
                  <a:lnTo>
                    <a:pt x="298214" y="397760"/>
                  </a:lnTo>
                  <a:lnTo>
                    <a:pt x="293842" y="400300"/>
                  </a:lnTo>
                  <a:lnTo>
                    <a:pt x="291796" y="400300"/>
                  </a:lnTo>
                  <a:lnTo>
                    <a:pt x="289796" y="401570"/>
                  </a:lnTo>
                  <a:lnTo>
                    <a:pt x="83576" y="401570"/>
                  </a:lnTo>
                  <a:lnTo>
                    <a:pt x="81343" y="402840"/>
                  </a:lnTo>
                  <a:lnTo>
                    <a:pt x="79204" y="405380"/>
                  </a:lnTo>
                  <a:lnTo>
                    <a:pt x="79454" y="405657"/>
                  </a:lnTo>
                  <a:lnTo>
                    <a:pt x="74925" y="409190"/>
                  </a:lnTo>
                  <a:close/>
                </a:path>
                <a:path w="1204595" h="436244">
                  <a:moveTo>
                    <a:pt x="343932" y="348230"/>
                  </a:moveTo>
                  <a:lnTo>
                    <a:pt x="340676" y="346960"/>
                  </a:lnTo>
                  <a:lnTo>
                    <a:pt x="345327" y="346960"/>
                  </a:lnTo>
                  <a:lnTo>
                    <a:pt x="343932" y="348230"/>
                  </a:lnTo>
                  <a:close/>
                </a:path>
                <a:path w="1204595" h="436244">
                  <a:moveTo>
                    <a:pt x="116086" y="350770"/>
                  </a:moveTo>
                  <a:lnTo>
                    <a:pt x="115481" y="350770"/>
                  </a:lnTo>
                  <a:lnTo>
                    <a:pt x="116411" y="348230"/>
                  </a:lnTo>
                  <a:lnTo>
                    <a:pt x="116551" y="348230"/>
                  </a:lnTo>
                  <a:lnTo>
                    <a:pt x="117760" y="349500"/>
                  </a:lnTo>
                  <a:lnTo>
                    <a:pt x="116086" y="350770"/>
                  </a:lnTo>
                  <a:close/>
                </a:path>
                <a:path w="1204595" h="436244">
                  <a:moveTo>
                    <a:pt x="127487" y="350770"/>
                  </a:moveTo>
                  <a:lnTo>
                    <a:pt x="116086" y="350770"/>
                  </a:lnTo>
                  <a:lnTo>
                    <a:pt x="117760" y="349500"/>
                  </a:lnTo>
                  <a:lnTo>
                    <a:pt x="116551" y="348230"/>
                  </a:lnTo>
                  <a:lnTo>
                    <a:pt x="128085" y="348230"/>
                  </a:lnTo>
                  <a:lnTo>
                    <a:pt x="127487" y="350770"/>
                  </a:lnTo>
                  <a:close/>
                </a:path>
                <a:path w="1204595" h="436244">
                  <a:moveTo>
                    <a:pt x="154533" y="362200"/>
                  </a:moveTo>
                  <a:lnTo>
                    <a:pt x="145572" y="362200"/>
                  </a:lnTo>
                  <a:lnTo>
                    <a:pt x="153478" y="360930"/>
                  </a:lnTo>
                  <a:lnTo>
                    <a:pt x="154533" y="362200"/>
                  </a:lnTo>
                  <a:close/>
                </a:path>
                <a:path w="1204595" h="436244">
                  <a:moveTo>
                    <a:pt x="333607" y="369820"/>
                  </a:moveTo>
                  <a:lnTo>
                    <a:pt x="186779" y="369820"/>
                  </a:lnTo>
                  <a:lnTo>
                    <a:pt x="187662" y="368550"/>
                  </a:lnTo>
                  <a:lnTo>
                    <a:pt x="191011" y="360930"/>
                  </a:lnTo>
                  <a:lnTo>
                    <a:pt x="194499" y="360930"/>
                  </a:lnTo>
                  <a:lnTo>
                    <a:pt x="199801" y="363470"/>
                  </a:lnTo>
                  <a:lnTo>
                    <a:pt x="334537" y="363470"/>
                  </a:lnTo>
                  <a:lnTo>
                    <a:pt x="334165" y="364740"/>
                  </a:lnTo>
                  <a:lnTo>
                    <a:pt x="333607" y="369820"/>
                  </a:lnTo>
                  <a:close/>
                </a:path>
                <a:path w="1204595" h="436244">
                  <a:moveTo>
                    <a:pt x="171803" y="367280"/>
                  </a:moveTo>
                  <a:lnTo>
                    <a:pt x="156827" y="367280"/>
                  </a:lnTo>
                  <a:lnTo>
                    <a:pt x="157943" y="366010"/>
                  </a:lnTo>
                  <a:lnTo>
                    <a:pt x="157084" y="365172"/>
                  </a:lnTo>
                  <a:lnTo>
                    <a:pt x="157432" y="364740"/>
                  </a:lnTo>
                  <a:lnTo>
                    <a:pt x="159478" y="364740"/>
                  </a:lnTo>
                  <a:lnTo>
                    <a:pt x="161525" y="363470"/>
                  </a:lnTo>
                  <a:lnTo>
                    <a:pt x="170780" y="363470"/>
                  </a:lnTo>
                  <a:lnTo>
                    <a:pt x="171803" y="367280"/>
                  </a:lnTo>
                  <a:close/>
                </a:path>
                <a:path w="1204595" h="436244">
                  <a:moveTo>
                    <a:pt x="156827" y="367280"/>
                  </a:moveTo>
                  <a:lnTo>
                    <a:pt x="156502" y="366010"/>
                  </a:lnTo>
                  <a:lnTo>
                    <a:pt x="157084" y="365172"/>
                  </a:lnTo>
                  <a:lnTo>
                    <a:pt x="157943" y="366010"/>
                  </a:lnTo>
                  <a:lnTo>
                    <a:pt x="156827" y="367280"/>
                  </a:lnTo>
                  <a:close/>
                </a:path>
                <a:path w="1204595" h="436244">
                  <a:moveTo>
                    <a:pt x="185011" y="367280"/>
                  </a:moveTo>
                  <a:lnTo>
                    <a:pt x="172733" y="367280"/>
                  </a:lnTo>
                  <a:lnTo>
                    <a:pt x="173012" y="366010"/>
                  </a:lnTo>
                  <a:lnTo>
                    <a:pt x="182779" y="366010"/>
                  </a:lnTo>
                  <a:lnTo>
                    <a:pt x="185011" y="367280"/>
                  </a:lnTo>
                  <a:close/>
                </a:path>
                <a:path w="1204595" h="436244">
                  <a:moveTo>
                    <a:pt x="324538" y="383790"/>
                  </a:moveTo>
                  <a:lnTo>
                    <a:pt x="319486" y="380298"/>
                  </a:lnTo>
                  <a:lnTo>
                    <a:pt x="319654" y="379980"/>
                  </a:lnTo>
                  <a:lnTo>
                    <a:pt x="317316" y="378798"/>
                  </a:lnTo>
                  <a:lnTo>
                    <a:pt x="314724" y="376170"/>
                  </a:lnTo>
                  <a:lnTo>
                    <a:pt x="326538" y="376170"/>
                  </a:lnTo>
                  <a:lnTo>
                    <a:pt x="324538" y="383790"/>
                  </a:lnTo>
                  <a:close/>
                </a:path>
                <a:path w="1204595" h="436244">
                  <a:moveTo>
                    <a:pt x="319486" y="380298"/>
                  </a:moveTo>
                  <a:lnTo>
                    <a:pt x="317316" y="378798"/>
                  </a:lnTo>
                  <a:lnTo>
                    <a:pt x="319654" y="379980"/>
                  </a:lnTo>
                  <a:lnTo>
                    <a:pt x="319486" y="380298"/>
                  </a:lnTo>
                  <a:close/>
                </a:path>
                <a:path w="1204595" h="436244">
                  <a:moveTo>
                    <a:pt x="79454" y="405657"/>
                  </a:moveTo>
                  <a:lnTo>
                    <a:pt x="79204" y="405380"/>
                  </a:lnTo>
                  <a:lnTo>
                    <a:pt x="81343" y="402840"/>
                  </a:lnTo>
                  <a:lnTo>
                    <a:pt x="83576" y="401570"/>
                  </a:lnTo>
                  <a:lnTo>
                    <a:pt x="81436" y="404110"/>
                  </a:lnTo>
                  <a:lnTo>
                    <a:pt x="79454" y="405657"/>
                  </a:lnTo>
                  <a:close/>
                </a:path>
                <a:path w="1204595" h="436244">
                  <a:moveTo>
                    <a:pt x="91668" y="414270"/>
                  </a:moveTo>
                  <a:lnTo>
                    <a:pt x="82646" y="409190"/>
                  </a:lnTo>
                  <a:lnTo>
                    <a:pt x="79454" y="405657"/>
                  </a:lnTo>
                  <a:lnTo>
                    <a:pt x="81436" y="404110"/>
                  </a:lnTo>
                  <a:lnTo>
                    <a:pt x="83576" y="401570"/>
                  </a:lnTo>
                  <a:lnTo>
                    <a:pt x="289796" y="401570"/>
                  </a:lnTo>
                  <a:lnTo>
                    <a:pt x="285982" y="404110"/>
                  </a:lnTo>
                  <a:lnTo>
                    <a:pt x="279331" y="410460"/>
                  </a:lnTo>
                  <a:lnTo>
                    <a:pt x="96645" y="410460"/>
                  </a:lnTo>
                  <a:lnTo>
                    <a:pt x="95110" y="411730"/>
                  </a:lnTo>
                  <a:lnTo>
                    <a:pt x="91668" y="414270"/>
                  </a:lnTo>
                  <a:close/>
                </a:path>
                <a:path w="1204595" h="436244">
                  <a:moveTo>
                    <a:pt x="97296" y="413000"/>
                  </a:moveTo>
                  <a:lnTo>
                    <a:pt x="95994" y="413000"/>
                  </a:lnTo>
                  <a:lnTo>
                    <a:pt x="96273" y="411730"/>
                  </a:lnTo>
                  <a:lnTo>
                    <a:pt x="96645" y="410460"/>
                  </a:lnTo>
                  <a:lnTo>
                    <a:pt x="271099" y="410460"/>
                  </a:lnTo>
                  <a:lnTo>
                    <a:pt x="269146" y="411730"/>
                  </a:lnTo>
                  <a:lnTo>
                    <a:pt x="100179" y="411730"/>
                  </a:lnTo>
                  <a:lnTo>
                    <a:pt x="97296" y="413000"/>
                  </a:lnTo>
                  <a:close/>
                </a:path>
                <a:path w="1204595" h="436244">
                  <a:moveTo>
                    <a:pt x="111063" y="419350"/>
                  </a:moveTo>
                  <a:lnTo>
                    <a:pt x="100551" y="419350"/>
                  </a:lnTo>
                  <a:lnTo>
                    <a:pt x="98133" y="414270"/>
                  </a:lnTo>
                  <a:lnTo>
                    <a:pt x="98412" y="413000"/>
                  </a:lnTo>
                  <a:lnTo>
                    <a:pt x="100179" y="411730"/>
                  </a:lnTo>
                  <a:lnTo>
                    <a:pt x="269146" y="411730"/>
                  </a:lnTo>
                  <a:lnTo>
                    <a:pt x="267193" y="413000"/>
                  </a:lnTo>
                  <a:lnTo>
                    <a:pt x="264542" y="414270"/>
                  </a:lnTo>
                  <a:lnTo>
                    <a:pt x="261193" y="415540"/>
                  </a:lnTo>
                  <a:lnTo>
                    <a:pt x="258914" y="416810"/>
                  </a:lnTo>
                  <a:lnTo>
                    <a:pt x="115527" y="416810"/>
                  </a:lnTo>
                  <a:lnTo>
                    <a:pt x="114876" y="418080"/>
                  </a:lnTo>
                  <a:lnTo>
                    <a:pt x="110690" y="418080"/>
                  </a:lnTo>
                  <a:lnTo>
                    <a:pt x="111063" y="419350"/>
                  </a:lnTo>
                  <a:close/>
                </a:path>
                <a:path w="1204595" h="436244">
                  <a:moveTo>
                    <a:pt x="199011" y="432050"/>
                  </a:moveTo>
                  <a:lnTo>
                    <a:pt x="141293" y="432050"/>
                  </a:lnTo>
                  <a:lnTo>
                    <a:pt x="140363" y="430780"/>
                  </a:lnTo>
                  <a:lnTo>
                    <a:pt x="136363" y="430780"/>
                  </a:lnTo>
                  <a:lnTo>
                    <a:pt x="131573" y="429510"/>
                  </a:lnTo>
                  <a:lnTo>
                    <a:pt x="125992" y="426970"/>
                  </a:lnTo>
                  <a:lnTo>
                    <a:pt x="120411" y="425700"/>
                  </a:lnTo>
                  <a:lnTo>
                    <a:pt x="116923" y="421890"/>
                  </a:lnTo>
                  <a:lnTo>
                    <a:pt x="115527" y="416810"/>
                  </a:lnTo>
                  <a:lnTo>
                    <a:pt x="258914" y="416810"/>
                  </a:lnTo>
                  <a:lnTo>
                    <a:pt x="256635" y="418080"/>
                  </a:lnTo>
                  <a:lnTo>
                    <a:pt x="227428" y="418080"/>
                  </a:lnTo>
                  <a:lnTo>
                    <a:pt x="226683" y="421890"/>
                  </a:lnTo>
                  <a:lnTo>
                    <a:pt x="227381" y="424430"/>
                  </a:lnTo>
                  <a:lnTo>
                    <a:pt x="228567" y="424430"/>
                  </a:lnTo>
                  <a:lnTo>
                    <a:pt x="228404" y="425700"/>
                  </a:lnTo>
                  <a:lnTo>
                    <a:pt x="226451" y="425700"/>
                  </a:lnTo>
                  <a:lnTo>
                    <a:pt x="224497" y="426970"/>
                  </a:lnTo>
                  <a:lnTo>
                    <a:pt x="221939" y="428240"/>
                  </a:lnTo>
                  <a:lnTo>
                    <a:pt x="202871" y="428240"/>
                  </a:lnTo>
                  <a:lnTo>
                    <a:pt x="201383" y="430780"/>
                  </a:lnTo>
                  <a:lnTo>
                    <a:pt x="199011" y="432050"/>
                  </a:lnTo>
                  <a:close/>
                </a:path>
                <a:path w="1204595" h="436244">
                  <a:moveTo>
                    <a:pt x="113062" y="420620"/>
                  </a:moveTo>
                  <a:lnTo>
                    <a:pt x="111016" y="418080"/>
                  </a:lnTo>
                  <a:lnTo>
                    <a:pt x="114876" y="418080"/>
                  </a:lnTo>
                  <a:lnTo>
                    <a:pt x="114225" y="419350"/>
                  </a:lnTo>
                  <a:lnTo>
                    <a:pt x="113062" y="420620"/>
                  </a:lnTo>
                  <a:close/>
                </a:path>
                <a:path w="1204595" h="436244">
                  <a:moveTo>
                    <a:pt x="228567" y="424430"/>
                  </a:moveTo>
                  <a:lnTo>
                    <a:pt x="227381" y="424430"/>
                  </a:lnTo>
                  <a:lnTo>
                    <a:pt x="226683" y="421890"/>
                  </a:lnTo>
                  <a:lnTo>
                    <a:pt x="227428" y="418080"/>
                  </a:lnTo>
                  <a:lnTo>
                    <a:pt x="228730" y="423160"/>
                  </a:lnTo>
                  <a:lnTo>
                    <a:pt x="228567" y="424430"/>
                  </a:lnTo>
                  <a:close/>
                </a:path>
                <a:path w="1204595" h="436244">
                  <a:moveTo>
                    <a:pt x="236357" y="424430"/>
                  </a:moveTo>
                  <a:lnTo>
                    <a:pt x="228567" y="424430"/>
                  </a:lnTo>
                  <a:lnTo>
                    <a:pt x="228730" y="423160"/>
                  </a:lnTo>
                  <a:lnTo>
                    <a:pt x="227428" y="418080"/>
                  </a:lnTo>
                  <a:lnTo>
                    <a:pt x="256635" y="418080"/>
                  </a:lnTo>
                  <a:lnTo>
                    <a:pt x="252403" y="419350"/>
                  </a:lnTo>
                  <a:lnTo>
                    <a:pt x="244589" y="420620"/>
                  </a:lnTo>
                  <a:lnTo>
                    <a:pt x="240543" y="421890"/>
                  </a:lnTo>
                  <a:lnTo>
                    <a:pt x="236357" y="424430"/>
                  </a:lnTo>
                  <a:close/>
                </a:path>
                <a:path w="1204595" h="436244">
                  <a:moveTo>
                    <a:pt x="208359" y="432050"/>
                  </a:moveTo>
                  <a:lnTo>
                    <a:pt x="206219" y="432050"/>
                  </a:lnTo>
                  <a:lnTo>
                    <a:pt x="204080" y="430780"/>
                  </a:lnTo>
                  <a:lnTo>
                    <a:pt x="202964" y="429510"/>
                  </a:lnTo>
                  <a:lnTo>
                    <a:pt x="202871" y="428240"/>
                  </a:lnTo>
                  <a:lnTo>
                    <a:pt x="218777" y="428240"/>
                  </a:lnTo>
                  <a:lnTo>
                    <a:pt x="212545" y="430780"/>
                  </a:lnTo>
                  <a:lnTo>
                    <a:pt x="208359" y="432050"/>
                  </a:lnTo>
                  <a:close/>
                </a:path>
                <a:path w="1204595" h="436244">
                  <a:moveTo>
                    <a:pt x="154874" y="435860"/>
                  </a:moveTo>
                  <a:lnTo>
                    <a:pt x="150688" y="434590"/>
                  </a:lnTo>
                  <a:lnTo>
                    <a:pt x="147432" y="434590"/>
                  </a:lnTo>
                  <a:lnTo>
                    <a:pt x="145107" y="433320"/>
                  </a:lnTo>
                  <a:lnTo>
                    <a:pt x="142875" y="432050"/>
                  </a:lnTo>
                  <a:lnTo>
                    <a:pt x="161850" y="432050"/>
                  </a:lnTo>
                  <a:lnTo>
                    <a:pt x="159432" y="433320"/>
                  </a:lnTo>
                  <a:lnTo>
                    <a:pt x="154874" y="435860"/>
                  </a:lnTo>
                  <a:close/>
                </a:path>
                <a:path w="1204595" h="436244">
                  <a:moveTo>
                    <a:pt x="174547" y="434590"/>
                  </a:moveTo>
                  <a:lnTo>
                    <a:pt x="168873" y="433320"/>
                  </a:lnTo>
                  <a:lnTo>
                    <a:pt x="165431" y="433320"/>
                  </a:lnTo>
                  <a:lnTo>
                    <a:pt x="164222" y="432050"/>
                  </a:lnTo>
                  <a:lnTo>
                    <a:pt x="179430" y="432050"/>
                  </a:lnTo>
                  <a:lnTo>
                    <a:pt x="177245" y="433320"/>
                  </a:lnTo>
                  <a:lnTo>
                    <a:pt x="174547" y="434590"/>
                  </a:lnTo>
                  <a:close/>
                </a:path>
                <a:path w="1204595" h="436244">
                  <a:moveTo>
                    <a:pt x="485371" y="395624"/>
                  </a:moveTo>
                  <a:lnTo>
                    <a:pt x="483558" y="395624"/>
                  </a:lnTo>
                  <a:lnTo>
                    <a:pt x="480209" y="394354"/>
                  </a:lnTo>
                  <a:lnTo>
                    <a:pt x="477465" y="393084"/>
                  </a:lnTo>
                  <a:lnTo>
                    <a:pt x="473651" y="391814"/>
                  </a:lnTo>
                  <a:lnTo>
                    <a:pt x="470954" y="386734"/>
                  </a:lnTo>
                  <a:lnTo>
                    <a:pt x="468489" y="381654"/>
                  </a:lnTo>
                  <a:lnTo>
                    <a:pt x="464024" y="376574"/>
                  </a:lnTo>
                  <a:lnTo>
                    <a:pt x="460303" y="374034"/>
                  </a:lnTo>
                  <a:lnTo>
                    <a:pt x="455094" y="371494"/>
                  </a:lnTo>
                  <a:lnTo>
                    <a:pt x="453885" y="366414"/>
                  </a:lnTo>
                  <a:lnTo>
                    <a:pt x="451048" y="363874"/>
                  </a:lnTo>
                  <a:lnTo>
                    <a:pt x="446583" y="361334"/>
                  </a:lnTo>
                  <a:lnTo>
                    <a:pt x="446490" y="354984"/>
                  </a:lnTo>
                  <a:lnTo>
                    <a:pt x="446397" y="353714"/>
                  </a:lnTo>
                  <a:lnTo>
                    <a:pt x="445653" y="351174"/>
                  </a:lnTo>
                  <a:lnTo>
                    <a:pt x="445095" y="351174"/>
                  </a:lnTo>
                  <a:lnTo>
                    <a:pt x="444351" y="349904"/>
                  </a:lnTo>
                  <a:lnTo>
                    <a:pt x="443700" y="348634"/>
                  </a:lnTo>
                  <a:lnTo>
                    <a:pt x="442769" y="347364"/>
                  </a:lnTo>
                  <a:lnTo>
                    <a:pt x="440351" y="344824"/>
                  </a:lnTo>
                  <a:lnTo>
                    <a:pt x="438956" y="342284"/>
                  </a:lnTo>
                  <a:lnTo>
                    <a:pt x="437374" y="339744"/>
                  </a:lnTo>
                  <a:lnTo>
                    <a:pt x="435607" y="335934"/>
                  </a:lnTo>
                  <a:lnTo>
                    <a:pt x="434816" y="332124"/>
                  </a:lnTo>
                  <a:lnTo>
                    <a:pt x="435002" y="328314"/>
                  </a:lnTo>
                  <a:lnTo>
                    <a:pt x="435095" y="327044"/>
                  </a:lnTo>
                  <a:lnTo>
                    <a:pt x="435212" y="323234"/>
                  </a:lnTo>
                  <a:lnTo>
                    <a:pt x="435142" y="321964"/>
                  </a:lnTo>
                  <a:lnTo>
                    <a:pt x="434584" y="320694"/>
                  </a:lnTo>
                  <a:lnTo>
                    <a:pt x="434398" y="319424"/>
                  </a:lnTo>
                  <a:lnTo>
                    <a:pt x="433933" y="319424"/>
                  </a:lnTo>
                  <a:lnTo>
                    <a:pt x="433189" y="316884"/>
                  </a:lnTo>
                  <a:lnTo>
                    <a:pt x="432444" y="315614"/>
                  </a:lnTo>
                  <a:lnTo>
                    <a:pt x="432072" y="314344"/>
                  </a:lnTo>
                  <a:lnTo>
                    <a:pt x="432072" y="311804"/>
                  </a:lnTo>
                  <a:lnTo>
                    <a:pt x="431235" y="306724"/>
                  </a:lnTo>
                  <a:lnTo>
                    <a:pt x="431096" y="304184"/>
                  </a:lnTo>
                  <a:lnTo>
                    <a:pt x="432212" y="297834"/>
                  </a:lnTo>
                  <a:lnTo>
                    <a:pt x="431793" y="295294"/>
                  </a:lnTo>
                  <a:lnTo>
                    <a:pt x="430398" y="294024"/>
                  </a:lnTo>
                  <a:lnTo>
                    <a:pt x="427421" y="286404"/>
                  </a:lnTo>
                  <a:lnTo>
                    <a:pt x="427794" y="282594"/>
                  </a:lnTo>
                  <a:lnTo>
                    <a:pt x="431933" y="282594"/>
                  </a:lnTo>
                  <a:lnTo>
                    <a:pt x="431375" y="280054"/>
                  </a:lnTo>
                  <a:lnTo>
                    <a:pt x="430398" y="276244"/>
                  </a:lnTo>
                  <a:lnTo>
                    <a:pt x="430100" y="271164"/>
                  </a:lnTo>
                  <a:lnTo>
                    <a:pt x="430001" y="259734"/>
                  </a:lnTo>
                  <a:lnTo>
                    <a:pt x="430305" y="248304"/>
                  </a:lnTo>
                  <a:lnTo>
                    <a:pt x="428910" y="243224"/>
                  </a:lnTo>
                  <a:lnTo>
                    <a:pt x="425933" y="238144"/>
                  </a:lnTo>
                  <a:lnTo>
                    <a:pt x="426026" y="230524"/>
                  </a:lnTo>
                  <a:lnTo>
                    <a:pt x="426305" y="226714"/>
                  </a:lnTo>
                  <a:lnTo>
                    <a:pt x="427794" y="220364"/>
                  </a:lnTo>
                  <a:lnTo>
                    <a:pt x="428166" y="217824"/>
                  </a:lnTo>
                  <a:lnTo>
                    <a:pt x="428166" y="214014"/>
                  </a:lnTo>
                  <a:lnTo>
                    <a:pt x="427794" y="211474"/>
                  </a:lnTo>
                  <a:lnTo>
                    <a:pt x="426305" y="207664"/>
                  </a:lnTo>
                  <a:lnTo>
                    <a:pt x="425933" y="205124"/>
                  </a:lnTo>
                  <a:lnTo>
                    <a:pt x="425933" y="198774"/>
                  </a:lnTo>
                  <a:lnTo>
                    <a:pt x="426305" y="196234"/>
                  </a:lnTo>
                  <a:lnTo>
                    <a:pt x="427794" y="192424"/>
                  </a:lnTo>
                  <a:lnTo>
                    <a:pt x="428166" y="191154"/>
                  </a:lnTo>
                  <a:lnTo>
                    <a:pt x="427236" y="188614"/>
                  </a:lnTo>
                  <a:lnTo>
                    <a:pt x="427163" y="178454"/>
                  </a:lnTo>
                  <a:lnTo>
                    <a:pt x="427503" y="172104"/>
                  </a:lnTo>
                  <a:lnTo>
                    <a:pt x="428070" y="165754"/>
                  </a:lnTo>
                  <a:lnTo>
                    <a:pt x="428863" y="159404"/>
                  </a:lnTo>
                  <a:lnTo>
                    <a:pt x="429282" y="151784"/>
                  </a:lnTo>
                  <a:lnTo>
                    <a:pt x="428724" y="146704"/>
                  </a:lnTo>
                  <a:lnTo>
                    <a:pt x="427189" y="140354"/>
                  </a:lnTo>
                  <a:lnTo>
                    <a:pt x="424677" y="134004"/>
                  </a:lnTo>
                  <a:lnTo>
                    <a:pt x="425332" y="123844"/>
                  </a:lnTo>
                  <a:lnTo>
                    <a:pt x="427260" y="100984"/>
                  </a:lnTo>
                  <a:lnTo>
                    <a:pt x="428340" y="89554"/>
                  </a:lnTo>
                  <a:lnTo>
                    <a:pt x="428863" y="80664"/>
                  </a:lnTo>
                  <a:lnTo>
                    <a:pt x="429177" y="73044"/>
                  </a:lnTo>
                  <a:lnTo>
                    <a:pt x="429282" y="62884"/>
                  </a:lnTo>
                  <a:lnTo>
                    <a:pt x="429096" y="61614"/>
                  </a:lnTo>
                  <a:lnTo>
                    <a:pt x="428352" y="59074"/>
                  </a:lnTo>
                  <a:lnTo>
                    <a:pt x="428166" y="57804"/>
                  </a:lnTo>
                  <a:lnTo>
                    <a:pt x="428166" y="51454"/>
                  </a:lnTo>
                  <a:lnTo>
                    <a:pt x="428538" y="50184"/>
                  </a:lnTo>
                  <a:lnTo>
                    <a:pt x="430026" y="46374"/>
                  </a:lnTo>
                  <a:lnTo>
                    <a:pt x="430398" y="45104"/>
                  </a:lnTo>
                  <a:lnTo>
                    <a:pt x="430398" y="43834"/>
                  </a:lnTo>
                  <a:lnTo>
                    <a:pt x="431142" y="40024"/>
                  </a:lnTo>
                  <a:lnTo>
                    <a:pt x="431390" y="37484"/>
                  </a:lnTo>
                  <a:lnTo>
                    <a:pt x="451327" y="4464"/>
                  </a:lnTo>
                  <a:lnTo>
                    <a:pt x="468907" y="4464"/>
                  </a:lnTo>
                  <a:lnTo>
                    <a:pt x="489387" y="24784"/>
                  </a:lnTo>
                  <a:lnTo>
                    <a:pt x="489278" y="28594"/>
                  </a:lnTo>
                  <a:lnTo>
                    <a:pt x="489092" y="31134"/>
                  </a:lnTo>
                  <a:lnTo>
                    <a:pt x="488999" y="37484"/>
                  </a:lnTo>
                  <a:lnTo>
                    <a:pt x="489557" y="41294"/>
                  </a:lnTo>
                  <a:lnTo>
                    <a:pt x="491790" y="47644"/>
                  </a:lnTo>
                  <a:lnTo>
                    <a:pt x="492348" y="51454"/>
                  </a:lnTo>
                  <a:lnTo>
                    <a:pt x="492348" y="59074"/>
                  </a:lnTo>
                  <a:lnTo>
                    <a:pt x="491976" y="60344"/>
                  </a:lnTo>
                  <a:lnTo>
                    <a:pt x="490487" y="62884"/>
                  </a:lnTo>
                  <a:lnTo>
                    <a:pt x="490115" y="62884"/>
                  </a:lnTo>
                  <a:lnTo>
                    <a:pt x="490115" y="64154"/>
                  </a:lnTo>
                  <a:lnTo>
                    <a:pt x="490766" y="66694"/>
                  </a:lnTo>
                  <a:lnTo>
                    <a:pt x="493371" y="70504"/>
                  </a:lnTo>
                  <a:lnTo>
                    <a:pt x="494022" y="74314"/>
                  </a:lnTo>
                  <a:lnTo>
                    <a:pt x="493944" y="80664"/>
                  </a:lnTo>
                  <a:lnTo>
                    <a:pt x="493789" y="83204"/>
                  </a:lnTo>
                  <a:lnTo>
                    <a:pt x="492859" y="93364"/>
                  </a:lnTo>
                  <a:lnTo>
                    <a:pt x="492255" y="97174"/>
                  </a:lnTo>
                  <a:lnTo>
                    <a:pt x="491511" y="97174"/>
                  </a:lnTo>
                  <a:lnTo>
                    <a:pt x="491138" y="100984"/>
                  </a:lnTo>
                  <a:lnTo>
                    <a:pt x="490720" y="102254"/>
                  </a:lnTo>
                  <a:lnTo>
                    <a:pt x="489790" y="103524"/>
                  </a:lnTo>
                  <a:lnTo>
                    <a:pt x="489557" y="104794"/>
                  </a:lnTo>
                  <a:lnTo>
                    <a:pt x="489650" y="107334"/>
                  </a:lnTo>
                  <a:lnTo>
                    <a:pt x="490022" y="109874"/>
                  </a:lnTo>
                  <a:lnTo>
                    <a:pt x="490115" y="117494"/>
                  </a:lnTo>
                  <a:lnTo>
                    <a:pt x="489743" y="120034"/>
                  </a:lnTo>
                  <a:lnTo>
                    <a:pt x="488255" y="122574"/>
                  </a:lnTo>
                  <a:lnTo>
                    <a:pt x="487883" y="123844"/>
                  </a:lnTo>
                  <a:lnTo>
                    <a:pt x="488069" y="125114"/>
                  </a:lnTo>
                  <a:lnTo>
                    <a:pt x="488813" y="126384"/>
                  </a:lnTo>
                  <a:lnTo>
                    <a:pt x="488999" y="128924"/>
                  </a:lnTo>
                  <a:lnTo>
                    <a:pt x="488999" y="134004"/>
                  </a:lnTo>
                  <a:lnTo>
                    <a:pt x="488627" y="136544"/>
                  </a:lnTo>
                  <a:lnTo>
                    <a:pt x="487139" y="139084"/>
                  </a:lnTo>
                  <a:lnTo>
                    <a:pt x="486767" y="140354"/>
                  </a:lnTo>
                  <a:lnTo>
                    <a:pt x="486488" y="142894"/>
                  </a:lnTo>
                  <a:lnTo>
                    <a:pt x="486581" y="145434"/>
                  </a:lnTo>
                  <a:lnTo>
                    <a:pt x="487046" y="149244"/>
                  </a:lnTo>
                  <a:lnTo>
                    <a:pt x="487604" y="151784"/>
                  </a:lnTo>
                  <a:lnTo>
                    <a:pt x="487790" y="154324"/>
                  </a:lnTo>
                  <a:lnTo>
                    <a:pt x="487883" y="161944"/>
                  </a:lnTo>
                  <a:lnTo>
                    <a:pt x="487604" y="164484"/>
                  </a:lnTo>
                  <a:lnTo>
                    <a:pt x="486488" y="167024"/>
                  </a:lnTo>
                  <a:lnTo>
                    <a:pt x="486209" y="168294"/>
                  </a:lnTo>
                  <a:lnTo>
                    <a:pt x="486209" y="169564"/>
                  </a:lnTo>
                  <a:lnTo>
                    <a:pt x="486488" y="172104"/>
                  </a:lnTo>
                  <a:lnTo>
                    <a:pt x="487604" y="175914"/>
                  </a:lnTo>
                  <a:lnTo>
                    <a:pt x="487883" y="178454"/>
                  </a:lnTo>
                  <a:lnTo>
                    <a:pt x="487883" y="183534"/>
                  </a:lnTo>
                  <a:lnTo>
                    <a:pt x="487604" y="186074"/>
                  </a:lnTo>
                  <a:lnTo>
                    <a:pt x="486488" y="188614"/>
                  </a:lnTo>
                  <a:lnTo>
                    <a:pt x="486209" y="189884"/>
                  </a:lnTo>
                  <a:lnTo>
                    <a:pt x="486209" y="192424"/>
                  </a:lnTo>
                  <a:lnTo>
                    <a:pt x="486767" y="194964"/>
                  </a:lnTo>
                  <a:lnTo>
                    <a:pt x="488999" y="198774"/>
                  </a:lnTo>
                  <a:lnTo>
                    <a:pt x="489557" y="202584"/>
                  </a:lnTo>
                  <a:lnTo>
                    <a:pt x="489433" y="207241"/>
                  </a:lnTo>
                  <a:lnTo>
                    <a:pt x="489232" y="208934"/>
                  </a:lnTo>
                  <a:lnTo>
                    <a:pt x="490208" y="210204"/>
                  </a:lnTo>
                  <a:lnTo>
                    <a:pt x="492348" y="211474"/>
                  </a:lnTo>
                  <a:lnTo>
                    <a:pt x="492224" y="220364"/>
                  </a:lnTo>
                  <a:lnTo>
                    <a:pt x="491092" y="220364"/>
                  </a:lnTo>
                  <a:lnTo>
                    <a:pt x="491092" y="221634"/>
                  </a:lnTo>
                  <a:lnTo>
                    <a:pt x="491232" y="221634"/>
                  </a:lnTo>
                  <a:lnTo>
                    <a:pt x="491232" y="222904"/>
                  </a:lnTo>
                  <a:lnTo>
                    <a:pt x="492859" y="222904"/>
                  </a:lnTo>
                  <a:lnTo>
                    <a:pt x="496394" y="226714"/>
                  </a:lnTo>
                  <a:lnTo>
                    <a:pt x="494627" y="231794"/>
                  </a:lnTo>
                  <a:lnTo>
                    <a:pt x="493185" y="234334"/>
                  </a:lnTo>
                  <a:lnTo>
                    <a:pt x="492069" y="235604"/>
                  </a:lnTo>
                  <a:lnTo>
                    <a:pt x="491046" y="235604"/>
                  </a:lnTo>
                  <a:lnTo>
                    <a:pt x="493510" y="236874"/>
                  </a:lnTo>
                  <a:lnTo>
                    <a:pt x="499464" y="236874"/>
                  </a:lnTo>
                  <a:lnTo>
                    <a:pt x="495092" y="247034"/>
                  </a:lnTo>
                  <a:lnTo>
                    <a:pt x="492906" y="254654"/>
                  </a:lnTo>
                  <a:lnTo>
                    <a:pt x="492906" y="259734"/>
                  </a:lnTo>
                  <a:lnTo>
                    <a:pt x="493464" y="262274"/>
                  </a:lnTo>
                  <a:lnTo>
                    <a:pt x="495696" y="268624"/>
                  </a:lnTo>
                  <a:lnTo>
                    <a:pt x="496255" y="271164"/>
                  </a:lnTo>
                  <a:lnTo>
                    <a:pt x="496162" y="278784"/>
                  </a:lnTo>
                  <a:lnTo>
                    <a:pt x="496068" y="280054"/>
                  </a:lnTo>
                  <a:lnTo>
                    <a:pt x="495324" y="281324"/>
                  </a:lnTo>
                  <a:lnTo>
                    <a:pt x="495138" y="281324"/>
                  </a:lnTo>
                  <a:lnTo>
                    <a:pt x="495808" y="292754"/>
                  </a:lnTo>
                  <a:lnTo>
                    <a:pt x="488813" y="292754"/>
                  </a:lnTo>
                  <a:lnTo>
                    <a:pt x="494766" y="297834"/>
                  </a:lnTo>
                  <a:lnTo>
                    <a:pt x="497510" y="297834"/>
                  </a:lnTo>
                  <a:lnTo>
                    <a:pt x="497975" y="300374"/>
                  </a:lnTo>
                  <a:lnTo>
                    <a:pt x="497745" y="304300"/>
                  </a:lnTo>
                  <a:lnTo>
                    <a:pt x="497696" y="307994"/>
                  </a:lnTo>
                  <a:lnTo>
                    <a:pt x="498068" y="310534"/>
                  </a:lnTo>
                  <a:lnTo>
                    <a:pt x="499836" y="315614"/>
                  </a:lnTo>
                  <a:lnTo>
                    <a:pt x="503277" y="320694"/>
                  </a:lnTo>
                  <a:lnTo>
                    <a:pt x="508393" y="325774"/>
                  </a:lnTo>
                  <a:lnTo>
                    <a:pt x="513602" y="329584"/>
                  </a:lnTo>
                  <a:lnTo>
                    <a:pt x="517463" y="335934"/>
                  </a:lnTo>
                  <a:lnTo>
                    <a:pt x="519974" y="342284"/>
                  </a:lnTo>
                  <a:lnTo>
                    <a:pt x="522765" y="344824"/>
                  </a:lnTo>
                  <a:lnTo>
                    <a:pt x="527090" y="347364"/>
                  </a:lnTo>
                  <a:lnTo>
                    <a:pt x="538810" y="352444"/>
                  </a:lnTo>
                  <a:lnTo>
                    <a:pt x="542019" y="356254"/>
                  </a:lnTo>
                  <a:lnTo>
                    <a:pt x="542577" y="363874"/>
                  </a:lnTo>
                  <a:lnTo>
                    <a:pt x="557057" y="363874"/>
                  </a:lnTo>
                  <a:lnTo>
                    <a:pt x="557227" y="365144"/>
                  </a:lnTo>
                  <a:lnTo>
                    <a:pt x="618805" y="365144"/>
                  </a:lnTo>
                  <a:lnTo>
                    <a:pt x="618619" y="367684"/>
                  </a:lnTo>
                  <a:lnTo>
                    <a:pt x="730845" y="367684"/>
                  </a:lnTo>
                  <a:lnTo>
                    <a:pt x="729729" y="368954"/>
                  </a:lnTo>
                  <a:lnTo>
                    <a:pt x="728984" y="368954"/>
                  </a:lnTo>
                  <a:lnTo>
                    <a:pt x="728240" y="374034"/>
                  </a:lnTo>
                  <a:lnTo>
                    <a:pt x="725729" y="379114"/>
                  </a:lnTo>
                  <a:lnTo>
                    <a:pt x="708428" y="379114"/>
                  </a:lnTo>
                  <a:lnTo>
                    <a:pt x="698847" y="382924"/>
                  </a:lnTo>
                  <a:lnTo>
                    <a:pt x="698847" y="384194"/>
                  </a:lnTo>
                  <a:lnTo>
                    <a:pt x="698614" y="386734"/>
                  </a:lnTo>
                  <a:lnTo>
                    <a:pt x="697839" y="393084"/>
                  </a:lnTo>
                  <a:lnTo>
                    <a:pt x="487325" y="393084"/>
                  </a:lnTo>
                  <a:lnTo>
                    <a:pt x="485371" y="395624"/>
                  </a:lnTo>
                  <a:close/>
                </a:path>
                <a:path w="1204595" h="436244">
                  <a:moveTo>
                    <a:pt x="778981" y="51454"/>
                  </a:moveTo>
                  <a:lnTo>
                    <a:pt x="714195" y="51454"/>
                  </a:lnTo>
                  <a:lnTo>
                    <a:pt x="714567" y="50184"/>
                  </a:lnTo>
                  <a:lnTo>
                    <a:pt x="712241" y="50184"/>
                  </a:lnTo>
                  <a:lnTo>
                    <a:pt x="710973" y="49492"/>
                  </a:lnTo>
                  <a:lnTo>
                    <a:pt x="710846" y="48914"/>
                  </a:lnTo>
                  <a:lnTo>
                    <a:pt x="709730" y="45104"/>
                  </a:lnTo>
                  <a:lnTo>
                    <a:pt x="709451" y="42564"/>
                  </a:lnTo>
                  <a:lnTo>
                    <a:pt x="709451" y="33674"/>
                  </a:lnTo>
                  <a:lnTo>
                    <a:pt x="728984" y="5734"/>
                  </a:lnTo>
                  <a:lnTo>
                    <a:pt x="758704" y="5734"/>
                  </a:lnTo>
                  <a:lnTo>
                    <a:pt x="762238" y="9544"/>
                  </a:lnTo>
                  <a:lnTo>
                    <a:pt x="765354" y="12084"/>
                  </a:lnTo>
                  <a:lnTo>
                    <a:pt x="768052" y="14624"/>
                  </a:lnTo>
                  <a:lnTo>
                    <a:pt x="770842" y="15894"/>
                  </a:lnTo>
                  <a:lnTo>
                    <a:pt x="773121" y="19704"/>
                  </a:lnTo>
                  <a:lnTo>
                    <a:pt x="774889" y="23514"/>
                  </a:lnTo>
                  <a:lnTo>
                    <a:pt x="776470" y="28594"/>
                  </a:lnTo>
                  <a:lnTo>
                    <a:pt x="776935" y="33674"/>
                  </a:lnTo>
                  <a:lnTo>
                    <a:pt x="775633" y="40024"/>
                  </a:lnTo>
                  <a:lnTo>
                    <a:pt x="776935" y="43834"/>
                  </a:lnTo>
                  <a:lnTo>
                    <a:pt x="780191" y="47644"/>
                  </a:lnTo>
                  <a:lnTo>
                    <a:pt x="778981" y="51454"/>
                  </a:lnTo>
                  <a:close/>
                </a:path>
                <a:path w="1204595" h="436244">
                  <a:moveTo>
                    <a:pt x="710055" y="84474"/>
                  </a:moveTo>
                  <a:lnTo>
                    <a:pt x="708800" y="84474"/>
                  </a:lnTo>
                  <a:lnTo>
                    <a:pt x="707218" y="81934"/>
                  </a:lnTo>
                  <a:lnTo>
                    <a:pt x="707218" y="74314"/>
                  </a:lnTo>
                  <a:lnTo>
                    <a:pt x="708102" y="71774"/>
                  </a:lnTo>
                  <a:lnTo>
                    <a:pt x="710009" y="71774"/>
                  </a:lnTo>
                  <a:lnTo>
                    <a:pt x="710009" y="67964"/>
                  </a:lnTo>
                  <a:lnTo>
                    <a:pt x="708381" y="65424"/>
                  </a:lnTo>
                  <a:lnTo>
                    <a:pt x="705125" y="61614"/>
                  </a:lnTo>
                  <a:lnTo>
                    <a:pt x="707544" y="52724"/>
                  </a:lnTo>
                  <a:lnTo>
                    <a:pt x="709916" y="48914"/>
                  </a:lnTo>
                  <a:lnTo>
                    <a:pt x="710973" y="49492"/>
                  </a:lnTo>
                  <a:lnTo>
                    <a:pt x="711125" y="50184"/>
                  </a:lnTo>
                  <a:lnTo>
                    <a:pt x="711125" y="51454"/>
                  </a:lnTo>
                  <a:lnTo>
                    <a:pt x="778981" y="51454"/>
                  </a:lnTo>
                  <a:lnTo>
                    <a:pt x="777772" y="55264"/>
                  </a:lnTo>
                  <a:lnTo>
                    <a:pt x="776982" y="62884"/>
                  </a:lnTo>
                  <a:lnTo>
                    <a:pt x="777819" y="67964"/>
                  </a:lnTo>
                  <a:lnTo>
                    <a:pt x="778749" y="74314"/>
                  </a:lnTo>
                  <a:lnTo>
                    <a:pt x="779121" y="79394"/>
                  </a:lnTo>
                  <a:lnTo>
                    <a:pt x="779214" y="83204"/>
                  </a:lnTo>
                  <a:lnTo>
                    <a:pt x="710427" y="83204"/>
                  </a:lnTo>
                  <a:lnTo>
                    <a:pt x="710055" y="84474"/>
                  </a:lnTo>
                  <a:close/>
                </a:path>
                <a:path w="1204595" h="436244">
                  <a:moveTo>
                    <a:pt x="714195" y="51454"/>
                  </a:moveTo>
                  <a:lnTo>
                    <a:pt x="711125" y="51454"/>
                  </a:lnTo>
                  <a:lnTo>
                    <a:pt x="711125" y="50184"/>
                  </a:lnTo>
                  <a:lnTo>
                    <a:pt x="710973" y="49492"/>
                  </a:lnTo>
                  <a:lnTo>
                    <a:pt x="712241" y="50184"/>
                  </a:lnTo>
                  <a:lnTo>
                    <a:pt x="714567" y="50184"/>
                  </a:lnTo>
                  <a:lnTo>
                    <a:pt x="714195" y="51454"/>
                  </a:lnTo>
                  <a:close/>
                </a:path>
                <a:path w="1204595" h="436244">
                  <a:moveTo>
                    <a:pt x="773121" y="154324"/>
                  </a:moveTo>
                  <a:lnTo>
                    <a:pt x="707637" y="154324"/>
                  </a:lnTo>
                  <a:lnTo>
                    <a:pt x="706893" y="149244"/>
                  </a:lnTo>
                  <a:lnTo>
                    <a:pt x="706800" y="146704"/>
                  </a:lnTo>
                  <a:lnTo>
                    <a:pt x="707916" y="142894"/>
                  </a:lnTo>
                  <a:lnTo>
                    <a:pt x="707311" y="140354"/>
                  </a:lnTo>
                  <a:lnTo>
                    <a:pt x="705544" y="136544"/>
                  </a:lnTo>
                  <a:lnTo>
                    <a:pt x="707125" y="130194"/>
                  </a:lnTo>
                  <a:lnTo>
                    <a:pt x="708242" y="125114"/>
                  </a:lnTo>
                  <a:lnTo>
                    <a:pt x="708893" y="121304"/>
                  </a:lnTo>
                  <a:lnTo>
                    <a:pt x="709637" y="117494"/>
                  </a:lnTo>
                  <a:lnTo>
                    <a:pt x="709885" y="114954"/>
                  </a:lnTo>
                  <a:lnTo>
                    <a:pt x="710009" y="108604"/>
                  </a:lnTo>
                  <a:lnTo>
                    <a:pt x="707684" y="102254"/>
                  </a:lnTo>
                  <a:lnTo>
                    <a:pt x="707218" y="98444"/>
                  </a:lnTo>
                  <a:lnTo>
                    <a:pt x="707218" y="92094"/>
                  </a:lnTo>
                  <a:lnTo>
                    <a:pt x="707637" y="89554"/>
                  </a:lnTo>
                  <a:lnTo>
                    <a:pt x="708474" y="88284"/>
                  </a:lnTo>
                  <a:lnTo>
                    <a:pt x="709404" y="87014"/>
                  </a:lnTo>
                  <a:lnTo>
                    <a:pt x="710055" y="84474"/>
                  </a:lnTo>
                  <a:lnTo>
                    <a:pt x="710427" y="83204"/>
                  </a:lnTo>
                  <a:lnTo>
                    <a:pt x="714613" y="84474"/>
                  </a:lnTo>
                  <a:lnTo>
                    <a:pt x="779214" y="84474"/>
                  </a:lnTo>
                  <a:lnTo>
                    <a:pt x="779121" y="93364"/>
                  </a:lnTo>
                  <a:lnTo>
                    <a:pt x="778935" y="95904"/>
                  </a:lnTo>
                  <a:lnTo>
                    <a:pt x="777819" y="102254"/>
                  </a:lnTo>
                  <a:lnTo>
                    <a:pt x="777633" y="104794"/>
                  </a:lnTo>
                  <a:lnTo>
                    <a:pt x="777540" y="109874"/>
                  </a:lnTo>
                  <a:lnTo>
                    <a:pt x="777819" y="112414"/>
                  </a:lnTo>
                  <a:lnTo>
                    <a:pt x="778935" y="116224"/>
                  </a:lnTo>
                  <a:lnTo>
                    <a:pt x="779214" y="118764"/>
                  </a:lnTo>
                  <a:lnTo>
                    <a:pt x="779214" y="126384"/>
                  </a:lnTo>
                  <a:lnTo>
                    <a:pt x="777540" y="130194"/>
                  </a:lnTo>
                  <a:lnTo>
                    <a:pt x="774191" y="132734"/>
                  </a:lnTo>
                  <a:lnTo>
                    <a:pt x="774191" y="135274"/>
                  </a:lnTo>
                  <a:lnTo>
                    <a:pt x="772935" y="136544"/>
                  </a:lnTo>
                  <a:lnTo>
                    <a:pt x="770424" y="136544"/>
                  </a:lnTo>
                  <a:lnTo>
                    <a:pt x="774052" y="140354"/>
                  </a:lnTo>
                  <a:lnTo>
                    <a:pt x="775447" y="144164"/>
                  </a:lnTo>
                  <a:lnTo>
                    <a:pt x="773772" y="149244"/>
                  </a:lnTo>
                  <a:lnTo>
                    <a:pt x="773214" y="150514"/>
                  </a:lnTo>
                  <a:lnTo>
                    <a:pt x="772935" y="151784"/>
                  </a:lnTo>
                  <a:lnTo>
                    <a:pt x="772749" y="153054"/>
                  </a:lnTo>
                  <a:lnTo>
                    <a:pt x="773121" y="154324"/>
                  </a:lnTo>
                  <a:close/>
                </a:path>
                <a:path w="1204595" h="436244">
                  <a:moveTo>
                    <a:pt x="779214" y="84474"/>
                  </a:moveTo>
                  <a:lnTo>
                    <a:pt x="714613" y="84474"/>
                  </a:lnTo>
                  <a:lnTo>
                    <a:pt x="710427" y="83204"/>
                  </a:lnTo>
                  <a:lnTo>
                    <a:pt x="779214" y="83204"/>
                  </a:lnTo>
                  <a:lnTo>
                    <a:pt x="779214" y="84474"/>
                  </a:lnTo>
                  <a:close/>
                </a:path>
                <a:path w="1204595" h="436244">
                  <a:moveTo>
                    <a:pt x="696754" y="174644"/>
                  </a:moveTo>
                  <a:lnTo>
                    <a:pt x="702474" y="155594"/>
                  </a:lnTo>
                  <a:lnTo>
                    <a:pt x="702940" y="154324"/>
                  </a:lnTo>
                  <a:lnTo>
                    <a:pt x="704660" y="153054"/>
                  </a:lnTo>
                  <a:lnTo>
                    <a:pt x="707637" y="154324"/>
                  </a:lnTo>
                  <a:lnTo>
                    <a:pt x="773121" y="154324"/>
                  </a:lnTo>
                  <a:lnTo>
                    <a:pt x="774284" y="156864"/>
                  </a:lnTo>
                  <a:lnTo>
                    <a:pt x="776423" y="160674"/>
                  </a:lnTo>
                  <a:lnTo>
                    <a:pt x="776423" y="164484"/>
                  </a:lnTo>
                  <a:lnTo>
                    <a:pt x="705730" y="164484"/>
                  </a:lnTo>
                  <a:lnTo>
                    <a:pt x="702753" y="167024"/>
                  </a:lnTo>
                  <a:lnTo>
                    <a:pt x="699870" y="168294"/>
                  </a:lnTo>
                  <a:lnTo>
                    <a:pt x="699908" y="172428"/>
                  </a:lnTo>
                  <a:lnTo>
                    <a:pt x="696754" y="174644"/>
                  </a:lnTo>
                  <a:close/>
                </a:path>
                <a:path w="1204595" h="436244">
                  <a:moveTo>
                    <a:pt x="699908" y="172428"/>
                  </a:moveTo>
                  <a:lnTo>
                    <a:pt x="699870" y="168294"/>
                  </a:lnTo>
                  <a:lnTo>
                    <a:pt x="702753" y="167024"/>
                  </a:lnTo>
                  <a:lnTo>
                    <a:pt x="705730" y="164484"/>
                  </a:lnTo>
                  <a:lnTo>
                    <a:pt x="708055" y="165754"/>
                  </a:lnTo>
                  <a:lnTo>
                    <a:pt x="708314" y="166146"/>
                  </a:lnTo>
                  <a:lnTo>
                    <a:pt x="705870" y="167024"/>
                  </a:lnTo>
                  <a:lnTo>
                    <a:pt x="706567" y="167024"/>
                  </a:lnTo>
                  <a:lnTo>
                    <a:pt x="707223" y="167288"/>
                  </a:lnTo>
                  <a:lnTo>
                    <a:pt x="699908" y="172428"/>
                  </a:lnTo>
                  <a:close/>
                </a:path>
                <a:path w="1204595" h="436244">
                  <a:moveTo>
                    <a:pt x="775419" y="168294"/>
                  </a:moveTo>
                  <a:lnTo>
                    <a:pt x="709730" y="168294"/>
                  </a:lnTo>
                  <a:lnTo>
                    <a:pt x="708482" y="166402"/>
                  </a:lnTo>
                  <a:lnTo>
                    <a:pt x="709404" y="165754"/>
                  </a:lnTo>
                  <a:lnTo>
                    <a:pt x="708055" y="165754"/>
                  </a:lnTo>
                  <a:lnTo>
                    <a:pt x="705730" y="164484"/>
                  </a:lnTo>
                  <a:lnTo>
                    <a:pt x="776423" y="164484"/>
                  </a:lnTo>
                  <a:lnTo>
                    <a:pt x="776144" y="165754"/>
                  </a:lnTo>
                  <a:lnTo>
                    <a:pt x="709404" y="165754"/>
                  </a:lnTo>
                  <a:lnTo>
                    <a:pt x="708314" y="166146"/>
                  </a:lnTo>
                  <a:lnTo>
                    <a:pt x="776058" y="166146"/>
                  </a:lnTo>
                  <a:lnTo>
                    <a:pt x="775865" y="167024"/>
                  </a:lnTo>
                  <a:lnTo>
                    <a:pt x="775419" y="168294"/>
                  </a:lnTo>
                  <a:close/>
                </a:path>
                <a:path w="1204595" h="436244">
                  <a:moveTo>
                    <a:pt x="708482" y="166402"/>
                  </a:moveTo>
                  <a:lnTo>
                    <a:pt x="708314" y="166146"/>
                  </a:lnTo>
                  <a:lnTo>
                    <a:pt x="709404" y="165754"/>
                  </a:lnTo>
                  <a:lnTo>
                    <a:pt x="708482" y="166402"/>
                  </a:lnTo>
                  <a:close/>
                </a:path>
                <a:path w="1204595" h="436244">
                  <a:moveTo>
                    <a:pt x="707223" y="167288"/>
                  </a:moveTo>
                  <a:lnTo>
                    <a:pt x="706567" y="167024"/>
                  </a:lnTo>
                  <a:lnTo>
                    <a:pt x="705870" y="167024"/>
                  </a:lnTo>
                  <a:lnTo>
                    <a:pt x="708314" y="166146"/>
                  </a:lnTo>
                  <a:lnTo>
                    <a:pt x="708482" y="166402"/>
                  </a:lnTo>
                  <a:lnTo>
                    <a:pt x="707223" y="167288"/>
                  </a:lnTo>
                  <a:close/>
                </a:path>
                <a:path w="1204595" h="436244">
                  <a:moveTo>
                    <a:pt x="709730" y="168294"/>
                  </a:moveTo>
                  <a:lnTo>
                    <a:pt x="707223" y="167288"/>
                  </a:lnTo>
                  <a:lnTo>
                    <a:pt x="708482" y="166402"/>
                  </a:lnTo>
                  <a:lnTo>
                    <a:pt x="709730" y="168294"/>
                  </a:lnTo>
                  <a:close/>
                </a:path>
                <a:path w="1204595" h="436244">
                  <a:moveTo>
                    <a:pt x="705741" y="221137"/>
                  </a:moveTo>
                  <a:lnTo>
                    <a:pt x="698335" y="219094"/>
                  </a:lnTo>
                  <a:lnTo>
                    <a:pt x="699172" y="216554"/>
                  </a:lnTo>
                  <a:lnTo>
                    <a:pt x="705404" y="214014"/>
                  </a:lnTo>
                  <a:lnTo>
                    <a:pt x="700661" y="212744"/>
                  </a:lnTo>
                  <a:lnTo>
                    <a:pt x="699591" y="210204"/>
                  </a:lnTo>
                  <a:lnTo>
                    <a:pt x="706102" y="197504"/>
                  </a:lnTo>
                  <a:lnTo>
                    <a:pt x="706102" y="194964"/>
                  </a:lnTo>
                  <a:lnTo>
                    <a:pt x="705730" y="193694"/>
                  </a:lnTo>
                  <a:lnTo>
                    <a:pt x="704242" y="189884"/>
                  </a:lnTo>
                  <a:lnTo>
                    <a:pt x="703870" y="187344"/>
                  </a:lnTo>
                  <a:lnTo>
                    <a:pt x="703870" y="184804"/>
                  </a:lnTo>
                  <a:lnTo>
                    <a:pt x="704242" y="182264"/>
                  </a:lnTo>
                  <a:lnTo>
                    <a:pt x="703916" y="180994"/>
                  </a:lnTo>
                  <a:lnTo>
                    <a:pt x="702893" y="180994"/>
                  </a:lnTo>
                  <a:lnTo>
                    <a:pt x="699916" y="173374"/>
                  </a:lnTo>
                  <a:lnTo>
                    <a:pt x="699908" y="172428"/>
                  </a:lnTo>
                  <a:lnTo>
                    <a:pt x="707223" y="167288"/>
                  </a:lnTo>
                  <a:lnTo>
                    <a:pt x="709730" y="168294"/>
                  </a:lnTo>
                  <a:lnTo>
                    <a:pt x="775419" y="168294"/>
                  </a:lnTo>
                  <a:lnTo>
                    <a:pt x="774079" y="172104"/>
                  </a:lnTo>
                  <a:lnTo>
                    <a:pt x="768331" y="172104"/>
                  </a:lnTo>
                  <a:lnTo>
                    <a:pt x="771494" y="174644"/>
                  </a:lnTo>
                  <a:lnTo>
                    <a:pt x="773075" y="179724"/>
                  </a:lnTo>
                  <a:lnTo>
                    <a:pt x="772970" y="189884"/>
                  </a:lnTo>
                  <a:lnTo>
                    <a:pt x="772656" y="193694"/>
                  </a:lnTo>
                  <a:lnTo>
                    <a:pt x="771819" y="198774"/>
                  </a:lnTo>
                  <a:lnTo>
                    <a:pt x="771261" y="201314"/>
                  </a:lnTo>
                  <a:lnTo>
                    <a:pt x="770470" y="203854"/>
                  </a:lnTo>
                  <a:lnTo>
                    <a:pt x="768517" y="206394"/>
                  </a:lnTo>
                  <a:lnTo>
                    <a:pt x="768052" y="206394"/>
                  </a:lnTo>
                  <a:lnTo>
                    <a:pt x="768052" y="207664"/>
                  </a:lnTo>
                  <a:lnTo>
                    <a:pt x="768284" y="207664"/>
                  </a:lnTo>
                  <a:lnTo>
                    <a:pt x="768517" y="208934"/>
                  </a:lnTo>
                  <a:lnTo>
                    <a:pt x="769773" y="212744"/>
                  </a:lnTo>
                  <a:lnTo>
                    <a:pt x="771819" y="215284"/>
                  </a:lnTo>
                  <a:lnTo>
                    <a:pt x="773958" y="217824"/>
                  </a:lnTo>
                  <a:lnTo>
                    <a:pt x="772331" y="220364"/>
                  </a:lnTo>
                  <a:lnTo>
                    <a:pt x="709590" y="220364"/>
                  </a:lnTo>
                  <a:lnTo>
                    <a:pt x="705741" y="221137"/>
                  </a:lnTo>
                  <a:close/>
                </a:path>
                <a:path w="1204595" h="436244">
                  <a:moveTo>
                    <a:pt x="773633" y="173374"/>
                  </a:moveTo>
                  <a:lnTo>
                    <a:pt x="771494" y="173374"/>
                  </a:lnTo>
                  <a:lnTo>
                    <a:pt x="768331" y="172104"/>
                  </a:lnTo>
                  <a:lnTo>
                    <a:pt x="774079" y="172104"/>
                  </a:lnTo>
                  <a:lnTo>
                    <a:pt x="773633" y="173374"/>
                  </a:lnTo>
                  <a:close/>
                </a:path>
                <a:path w="1204595" h="436244">
                  <a:moveTo>
                    <a:pt x="768052" y="207664"/>
                  </a:moveTo>
                  <a:lnTo>
                    <a:pt x="768052" y="206394"/>
                  </a:lnTo>
                  <a:lnTo>
                    <a:pt x="768207" y="207241"/>
                  </a:lnTo>
                  <a:lnTo>
                    <a:pt x="768052" y="207664"/>
                  </a:lnTo>
                  <a:close/>
                </a:path>
                <a:path w="1204595" h="436244">
                  <a:moveTo>
                    <a:pt x="768207" y="207241"/>
                  </a:moveTo>
                  <a:lnTo>
                    <a:pt x="768052" y="206394"/>
                  </a:lnTo>
                  <a:lnTo>
                    <a:pt x="768517" y="206394"/>
                  </a:lnTo>
                  <a:lnTo>
                    <a:pt x="768207" y="207241"/>
                  </a:lnTo>
                  <a:close/>
                </a:path>
                <a:path w="1204595" h="436244">
                  <a:moveTo>
                    <a:pt x="768284" y="207664"/>
                  </a:moveTo>
                  <a:lnTo>
                    <a:pt x="768052" y="207664"/>
                  </a:lnTo>
                  <a:lnTo>
                    <a:pt x="768207" y="207241"/>
                  </a:lnTo>
                  <a:lnTo>
                    <a:pt x="768284" y="207664"/>
                  </a:lnTo>
                  <a:close/>
                </a:path>
                <a:path w="1204595" h="436244">
                  <a:moveTo>
                    <a:pt x="491418" y="222904"/>
                  </a:moveTo>
                  <a:lnTo>
                    <a:pt x="491232" y="222904"/>
                  </a:lnTo>
                  <a:lnTo>
                    <a:pt x="491232" y="221634"/>
                  </a:lnTo>
                  <a:lnTo>
                    <a:pt x="491092" y="221634"/>
                  </a:lnTo>
                  <a:lnTo>
                    <a:pt x="491092" y="220364"/>
                  </a:lnTo>
                  <a:lnTo>
                    <a:pt x="492077" y="221780"/>
                  </a:lnTo>
                  <a:lnTo>
                    <a:pt x="491418" y="222904"/>
                  </a:lnTo>
                  <a:close/>
                </a:path>
                <a:path w="1204595" h="436244">
                  <a:moveTo>
                    <a:pt x="492077" y="221780"/>
                  </a:moveTo>
                  <a:lnTo>
                    <a:pt x="491092" y="220364"/>
                  </a:lnTo>
                  <a:lnTo>
                    <a:pt x="492224" y="220364"/>
                  </a:lnTo>
                  <a:lnTo>
                    <a:pt x="492162" y="221634"/>
                  </a:lnTo>
                  <a:lnTo>
                    <a:pt x="492077" y="221780"/>
                  </a:lnTo>
                  <a:close/>
                </a:path>
                <a:path w="1204595" h="436244">
                  <a:moveTo>
                    <a:pt x="709776" y="221634"/>
                  </a:moveTo>
                  <a:lnTo>
                    <a:pt x="707544" y="221634"/>
                  </a:lnTo>
                  <a:lnTo>
                    <a:pt x="705741" y="221137"/>
                  </a:lnTo>
                  <a:lnTo>
                    <a:pt x="709590" y="220364"/>
                  </a:lnTo>
                  <a:lnTo>
                    <a:pt x="709776" y="221634"/>
                  </a:lnTo>
                  <a:close/>
                </a:path>
                <a:path w="1204595" h="436244">
                  <a:moveTo>
                    <a:pt x="769633" y="221634"/>
                  </a:moveTo>
                  <a:lnTo>
                    <a:pt x="709776" y="221634"/>
                  </a:lnTo>
                  <a:lnTo>
                    <a:pt x="709590" y="220364"/>
                  </a:lnTo>
                  <a:lnTo>
                    <a:pt x="772331" y="220364"/>
                  </a:lnTo>
                  <a:lnTo>
                    <a:pt x="769633" y="221634"/>
                  </a:lnTo>
                  <a:close/>
                </a:path>
                <a:path w="1204595" h="436244">
                  <a:moveTo>
                    <a:pt x="702591" y="253384"/>
                  </a:moveTo>
                  <a:lnTo>
                    <a:pt x="701730" y="253384"/>
                  </a:lnTo>
                  <a:lnTo>
                    <a:pt x="699498" y="250844"/>
                  </a:lnTo>
                  <a:lnTo>
                    <a:pt x="697451" y="244494"/>
                  </a:lnTo>
                  <a:lnTo>
                    <a:pt x="698382" y="240684"/>
                  </a:lnTo>
                  <a:lnTo>
                    <a:pt x="700102" y="236874"/>
                  </a:lnTo>
                  <a:lnTo>
                    <a:pt x="705125" y="234334"/>
                  </a:lnTo>
                  <a:lnTo>
                    <a:pt x="702753" y="234334"/>
                  </a:lnTo>
                  <a:lnTo>
                    <a:pt x="702753" y="233064"/>
                  </a:lnTo>
                  <a:lnTo>
                    <a:pt x="702288" y="230524"/>
                  </a:lnTo>
                  <a:lnTo>
                    <a:pt x="701358" y="226714"/>
                  </a:lnTo>
                  <a:lnTo>
                    <a:pt x="700521" y="224174"/>
                  </a:lnTo>
                  <a:lnTo>
                    <a:pt x="703265" y="221634"/>
                  </a:lnTo>
                  <a:lnTo>
                    <a:pt x="705741" y="221137"/>
                  </a:lnTo>
                  <a:lnTo>
                    <a:pt x="707544" y="221634"/>
                  </a:lnTo>
                  <a:lnTo>
                    <a:pt x="769633" y="221634"/>
                  </a:lnTo>
                  <a:lnTo>
                    <a:pt x="766936" y="222904"/>
                  </a:lnTo>
                  <a:lnTo>
                    <a:pt x="768796" y="222904"/>
                  </a:lnTo>
                  <a:lnTo>
                    <a:pt x="769726" y="224174"/>
                  </a:lnTo>
                  <a:lnTo>
                    <a:pt x="769726" y="227984"/>
                  </a:lnTo>
                  <a:lnTo>
                    <a:pt x="769587" y="229254"/>
                  </a:lnTo>
                  <a:lnTo>
                    <a:pt x="769308" y="229254"/>
                  </a:lnTo>
                  <a:lnTo>
                    <a:pt x="768610" y="231794"/>
                  </a:lnTo>
                  <a:lnTo>
                    <a:pt x="768424" y="233064"/>
                  </a:lnTo>
                  <a:lnTo>
                    <a:pt x="768889" y="235604"/>
                  </a:lnTo>
                  <a:lnTo>
                    <a:pt x="769168" y="238144"/>
                  </a:lnTo>
                  <a:lnTo>
                    <a:pt x="769168" y="241954"/>
                  </a:lnTo>
                  <a:lnTo>
                    <a:pt x="767029" y="247034"/>
                  </a:lnTo>
                  <a:lnTo>
                    <a:pt x="766005" y="250844"/>
                  </a:lnTo>
                  <a:lnTo>
                    <a:pt x="766098" y="252114"/>
                  </a:lnTo>
                  <a:lnTo>
                    <a:pt x="702753" y="252114"/>
                  </a:lnTo>
                  <a:lnTo>
                    <a:pt x="702591" y="253384"/>
                  </a:lnTo>
                  <a:close/>
                </a:path>
                <a:path w="1204595" h="436244">
                  <a:moveTo>
                    <a:pt x="492859" y="222904"/>
                  </a:moveTo>
                  <a:lnTo>
                    <a:pt x="491418" y="222904"/>
                  </a:lnTo>
                  <a:lnTo>
                    <a:pt x="492077" y="221780"/>
                  </a:lnTo>
                  <a:lnTo>
                    <a:pt x="492859" y="222904"/>
                  </a:lnTo>
                  <a:close/>
                </a:path>
                <a:path w="1204595" h="436244">
                  <a:moveTo>
                    <a:pt x="766098" y="278784"/>
                  </a:moveTo>
                  <a:lnTo>
                    <a:pt x="705265" y="278784"/>
                  </a:lnTo>
                  <a:lnTo>
                    <a:pt x="702753" y="276244"/>
                  </a:lnTo>
                  <a:lnTo>
                    <a:pt x="699963" y="276244"/>
                  </a:lnTo>
                  <a:lnTo>
                    <a:pt x="700242" y="272434"/>
                  </a:lnTo>
                  <a:lnTo>
                    <a:pt x="700614" y="268624"/>
                  </a:lnTo>
                  <a:lnTo>
                    <a:pt x="701730" y="266084"/>
                  </a:lnTo>
                  <a:lnTo>
                    <a:pt x="703591" y="264814"/>
                  </a:lnTo>
                  <a:lnTo>
                    <a:pt x="701823" y="261004"/>
                  </a:lnTo>
                  <a:lnTo>
                    <a:pt x="701219" y="258464"/>
                  </a:lnTo>
                  <a:lnTo>
                    <a:pt x="701777" y="255924"/>
                  </a:lnTo>
                  <a:lnTo>
                    <a:pt x="702428" y="254654"/>
                  </a:lnTo>
                  <a:lnTo>
                    <a:pt x="702753" y="252114"/>
                  </a:lnTo>
                  <a:lnTo>
                    <a:pt x="706567" y="252114"/>
                  </a:lnTo>
                  <a:lnTo>
                    <a:pt x="704149" y="253384"/>
                  </a:lnTo>
                  <a:lnTo>
                    <a:pt x="766192" y="253384"/>
                  </a:lnTo>
                  <a:lnTo>
                    <a:pt x="767819" y="257194"/>
                  </a:lnTo>
                  <a:lnTo>
                    <a:pt x="770982" y="262274"/>
                  </a:lnTo>
                  <a:lnTo>
                    <a:pt x="766517" y="266084"/>
                  </a:lnTo>
                  <a:lnTo>
                    <a:pt x="764006" y="269894"/>
                  </a:lnTo>
                  <a:lnTo>
                    <a:pt x="762889" y="272434"/>
                  </a:lnTo>
                  <a:lnTo>
                    <a:pt x="763773" y="276244"/>
                  </a:lnTo>
                  <a:lnTo>
                    <a:pt x="700847" y="276244"/>
                  </a:lnTo>
                  <a:lnTo>
                    <a:pt x="700405" y="276915"/>
                  </a:lnTo>
                  <a:lnTo>
                    <a:pt x="764387" y="276915"/>
                  </a:lnTo>
                  <a:lnTo>
                    <a:pt x="766098" y="278784"/>
                  </a:lnTo>
                  <a:close/>
                </a:path>
                <a:path w="1204595" h="436244">
                  <a:moveTo>
                    <a:pt x="766192" y="253384"/>
                  </a:moveTo>
                  <a:lnTo>
                    <a:pt x="704149" y="253384"/>
                  </a:lnTo>
                  <a:lnTo>
                    <a:pt x="706567" y="252114"/>
                  </a:lnTo>
                  <a:lnTo>
                    <a:pt x="766098" y="252114"/>
                  </a:lnTo>
                  <a:lnTo>
                    <a:pt x="766192" y="253384"/>
                  </a:lnTo>
                  <a:close/>
                </a:path>
                <a:path w="1204595" h="436244">
                  <a:moveTo>
                    <a:pt x="705265" y="278784"/>
                  </a:moveTo>
                  <a:lnTo>
                    <a:pt x="701637" y="278784"/>
                  </a:lnTo>
                  <a:lnTo>
                    <a:pt x="700405" y="276915"/>
                  </a:lnTo>
                  <a:lnTo>
                    <a:pt x="700847" y="276244"/>
                  </a:lnTo>
                  <a:lnTo>
                    <a:pt x="702753" y="276244"/>
                  </a:lnTo>
                  <a:lnTo>
                    <a:pt x="705265" y="278784"/>
                  </a:lnTo>
                  <a:close/>
                </a:path>
                <a:path w="1204595" h="436244">
                  <a:moveTo>
                    <a:pt x="697731" y="291484"/>
                  </a:moveTo>
                  <a:lnTo>
                    <a:pt x="697731" y="283864"/>
                  </a:lnTo>
                  <a:lnTo>
                    <a:pt x="698335" y="280054"/>
                  </a:lnTo>
                  <a:lnTo>
                    <a:pt x="700405" y="276915"/>
                  </a:lnTo>
                  <a:lnTo>
                    <a:pt x="701637" y="278784"/>
                  </a:lnTo>
                  <a:lnTo>
                    <a:pt x="766098" y="278784"/>
                  </a:lnTo>
                  <a:lnTo>
                    <a:pt x="763122" y="285134"/>
                  </a:lnTo>
                  <a:lnTo>
                    <a:pt x="761122" y="287674"/>
                  </a:lnTo>
                  <a:lnTo>
                    <a:pt x="759773" y="287674"/>
                  </a:lnTo>
                  <a:lnTo>
                    <a:pt x="761913" y="288944"/>
                  </a:lnTo>
                  <a:lnTo>
                    <a:pt x="702661" y="288944"/>
                  </a:lnTo>
                  <a:lnTo>
                    <a:pt x="697731" y="291484"/>
                  </a:lnTo>
                  <a:close/>
                </a:path>
                <a:path w="1204595" h="436244">
                  <a:moveTo>
                    <a:pt x="760982" y="297834"/>
                  </a:moveTo>
                  <a:lnTo>
                    <a:pt x="705544" y="297834"/>
                  </a:lnTo>
                  <a:lnTo>
                    <a:pt x="701597" y="296712"/>
                  </a:lnTo>
                  <a:lnTo>
                    <a:pt x="701451" y="296564"/>
                  </a:lnTo>
                  <a:lnTo>
                    <a:pt x="700678" y="296148"/>
                  </a:lnTo>
                  <a:lnTo>
                    <a:pt x="702335" y="292754"/>
                  </a:lnTo>
                  <a:lnTo>
                    <a:pt x="704195" y="290214"/>
                  </a:lnTo>
                  <a:lnTo>
                    <a:pt x="702661" y="288944"/>
                  </a:lnTo>
                  <a:lnTo>
                    <a:pt x="761913" y="288944"/>
                  </a:lnTo>
                  <a:lnTo>
                    <a:pt x="761913" y="294024"/>
                  </a:lnTo>
                  <a:lnTo>
                    <a:pt x="760982" y="297834"/>
                  </a:lnTo>
                  <a:close/>
                </a:path>
                <a:path w="1204595" h="436244">
                  <a:moveTo>
                    <a:pt x="494766" y="297834"/>
                  </a:moveTo>
                  <a:lnTo>
                    <a:pt x="488813" y="292754"/>
                  </a:lnTo>
                  <a:lnTo>
                    <a:pt x="490348" y="292754"/>
                  </a:lnTo>
                  <a:lnTo>
                    <a:pt x="495876" y="293916"/>
                  </a:lnTo>
                  <a:lnTo>
                    <a:pt x="494766" y="297834"/>
                  </a:lnTo>
                  <a:close/>
                </a:path>
                <a:path w="1204595" h="436244">
                  <a:moveTo>
                    <a:pt x="495876" y="293916"/>
                  </a:moveTo>
                  <a:lnTo>
                    <a:pt x="490348" y="292754"/>
                  </a:lnTo>
                  <a:lnTo>
                    <a:pt x="495808" y="292754"/>
                  </a:lnTo>
                  <a:lnTo>
                    <a:pt x="495876" y="293916"/>
                  </a:lnTo>
                  <a:close/>
                </a:path>
                <a:path w="1204595" h="436244">
                  <a:moveTo>
                    <a:pt x="753712" y="323234"/>
                  </a:moveTo>
                  <a:lnTo>
                    <a:pt x="695777" y="323234"/>
                  </a:lnTo>
                  <a:lnTo>
                    <a:pt x="691498" y="315614"/>
                  </a:lnTo>
                  <a:lnTo>
                    <a:pt x="690336" y="310534"/>
                  </a:lnTo>
                  <a:lnTo>
                    <a:pt x="694242" y="306724"/>
                  </a:lnTo>
                  <a:lnTo>
                    <a:pt x="694766" y="302914"/>
                  </a:lnTo>
                  <a:lnTo>
                    <a:pt x="694860" y="300374"/>
                  </a:lnTo>
                  <a:lnTo>
                    <a:pt x="694382" y="292754"/>
                  </a:lnTo>
                  <a:lnTo>
                    <a:pt x="700678" y="296148"/>
                  </a:lnTo>
                  <a:lnTo>
                    <a:pt x="700475" y="296564"/>
                  </a:lnTo>
                  <a:lnTo>
                    <a:pt x="699870" y="296564"/>
                  </a:lnTo>
                  <a:lnTo>
                    <a:pt x="701137" y="297351"/>
                  </a:lnTo>
                  <a:lnTo>
                    <a:pt x="701544" y="297834"/>
                  </a:lnTo>
                  <a:lnTo>
                    <a:pt x="701916" y="297834"/>
                  </a:lnTo>
                  <a:lnTo>
                    <a:pt x="703963" y="299104"/>
                  </a:lnTo>
                  <a:lnTo>
                    <a:pt x="760052" y="299104"/>
                  </a:lnTo>
                  <a:lnTo>
                    <a:pt x="759122" y="300374"/>
                  </a:lnTo>
                  <a:lnTo>
                    <a:pt x="752564" y="300374"/>
                  </a:lnTo>
                  <a:lnTo>
                    <a:pt x="755076" y="302914"/>
                  </a:lnTo>
                  <a:lnTo>
                    <a:pt x="756037" y="302914"/>
                  </a:lnTo>
                  <a:lnTo>
                    <a:pt x="757773" y="304184"/>
                  </a:lnTo>
                  <a:lnTo>
                    <a:pt x="750658" y="306724"/>
                  </a:lnTo>
                  <a:lnTo>
                    <a:pt x="749774" y="307994"/>
                  </a:lnTo>
                  <a:lnTo>
                    <a:pt x="751727" y="309264"/>
                  </a:lnTo>
                  <a:lnTo>
                    <a:pt x="759308" y="309264"/>
                  </a:lnTo>
                  <a:lnTo>
                    <a:pt x="758151" y="319424"/>
                  </a:lnTo>
                  <a:lnTo>
                    <a:pt x="753913" y="319424"/>
                  </a:lnTo>
                  <a:lnTo>
                    <a:pt x="752657" y="320694"/>
                  </a:lnTo>
                  <a:lnTo>
                    <a:pt x="753712" y="323234"/>
                  </a:lnTo>
                  <a:close/>
                </a:path>
                <a:path w="1204595" h="436244">
                  <a:moveTo>
                    <a:pt x="497510" y="297834"/>
                  </a:moveTo>
                  <a:lnTo>
                    <a:pt x="494766" y="297834"/>
                  </a:lnTo>
                  <a:lnTo>
                    <a:pt x="495882" y="294024"/>
                  </a:lnTo>
                  <a:lnTo>
                    <a:pt x="496394" y="294024"/>
                  </a:lnTo>
                  <a:lnTo>
                    <a:pt x="497510" y="297834"/>
                  </a:lnTo>
                  <a:close/>
                </a:path>
                <a:path w="1204595" h="436244">
                  <a:moveTo>
                    <a:pt x="703963" y="299104"/>
                  </a:moveTo>
                  <a:lnTo>
                    <a:pt x="701137" y="297351"/>
                  </a:lnTo>
                  <a:lnTo>
                    <a:pt x="700475" y="296564"/>
                  </a:lnTo>
                  <a:lnTo>
                    <a:pt x="700678" y="296148"/>
                  </a:lnTo>
                  <a:lnTo>
                    <a:pt x="701451" y="296564"/>
                  </a:lnTo>
                  <a:lnTo>
                    <a:pt x="701079" y="296564"/>
                  </a:lnTo>
                  <a:lnTo>
                    <a:pt x="701597" y="296712"/>
                  </a:lnTo>
                  <a:lnTo>
                    <a:pt x="703963" y="299104"/>
                  </a:lnTo>
                  <a:close/>
                </a:path>
                <a:path w="1204595" h="436244">
                  <a:moveTo>
                    <a:pt x="701137" y="297351"/>
                  </a:moveTo>
                  <a:lnTo>
                    <a:pt x="699870" y="296564"/>
                  </a:lnTo>
                  <a:lnTo>
                    <a:pt x="700475" y="296564"/>
                  </a:lnTo>
                  <a:lnTo>
                    <a:pt x="701137" y="297351"/>
                  </a:lnTo>
                  <a:close/>
                </a:path>
                <a:path w="1204595" h="436244">
                  <a:moveTo>
                    <a:pt x="701597" y="296712"/>
                  </a:moveTo>
                  <a:lnTo>
                    <a:pt x="701079" y="296564"/>
                  </a:lnTo>
                  <a:lnTo>
                    <a:pt x="701451" y="296564"/>
                  </a:lnTo>
                  <a:lnTo>
                    <a:pt x="701597" y="296712"/>
                  </a:lnTo>
                  <a:close/>
                </a:path>
                <a:path w="1204595" h="436244">
                  <a:moveTo>
                    <a:pt x="760052" y="299104"/>
                  </a:moveTo>
                  <a:lnTo>
                    <a:pt x="703963" y="299104"/>
                  </a:lnTo>
                  <a:lnTo>
                    <a:pt x="701597" y="296712"/>
                  </a:lnTo>
                  <a:lnTo>
                    <a:pt x="705544" y="297834"/>
                  </a:lnTo>
                  <a:lnTo>
                    <a:pt x="760982" y="297834"/>
                  </a:lnTo>
                  <a:lnTo>
                    <a:pt x="760052" y="299104"/>
                  </a:lnTo>
                  <a:close/>
                </a:path>
                <a:path w="1204595" h="436244">
                  <a:moveTo>
                    <a:pt x="701916" y="297834"/>
                  </a:moveTo>
                  <a:lnTo>
                    <a:pt x="701544" y="297834"/>
                  </a:lnTo>
                  <a:lnTo>
                    <a:pt x="701137" y="297351"/>
                  </a:lnTo>
                  <a:lnTo>
                    <a:pt x="701916" y="297834"/>
                  </a:lnTo>
                  <a:close/>
                </a:path>
                <a:path w="1204595" h="436244">
                  <a:moveTo>
                    <a:pt x="756037" y="302914"/>
                  </a:moveTo>
                  <a:lnTo>
                    <a:pt x="755076" y="302914"/>
                  </a:lnTo>
                  <a:lnTo>
                    <a:pt x="752564" y="300374"/>
                  </a:lnTo>
                  <a:lnTo>
                    <a:pt x="756037" y="302914"/>
                  </a:lnTo>
                  <a:close/>
                </a:path>
                <a:path w="1204595" h="436244">
                  <a:moveTo>
                    <a:pt x="757262" y="302914"/>
                  </a:moveTo>
                  <a:lnTo>
                    <a:pt x="756037" y="302914"/>
                  </a:lnTo>
                  <a:lnTo>
                    <a:pt x="752564" y="300374"/>
                  </a:lnTo>
                  <a:lnTo>
                    <a:pt x="759122" y="300374"/>
                  </a:lnTo>
                  <a:lnTo>
                    <a:pt x="757262" y="302914"/>
                  </a:lnTo>
                  <a:close/>
                </a:path>
                <a:path w="1204595" h="436244">
                  <a:moveTo>
                    <a:pt x="759308" y="309264"/>
                  </a:moveTo>
                  <a:lnTo>
                    <a:pt x="751727" y="309264"/>
                  </a:lnTo>
                  <a:lnTo>
                    <a:pt x="757494" y="306724"/>
                  </a:lnTo>
                  <a:lnTo>
                    <a:pt x="757761" y="304300"/>
                  </a:lnTo>
                  <a:lnTo>
                    <a:pt x="758099" y="304184"/>
                  </a:lnTo>
                  <a:lnTo>
                    <a:pt x="759308" y="309264"/>
                  </a:lnTo>
                  <a:close/>
                </a:path>
                <a:path w="1204595" h="436244">
                  <a:moveTo>
                    <a:pt x="751727" y="309264"/>
                  </a:moveTo>
                  <a:lnTo>
                    <a:pt x="749774" y="307994"/>
                  </a:lnTo>
                  <a:lnTo>
                    <a:pt x="750658" y="306724"/>
                  </a:lnTo>
                  <a:lnTo>
                    <a:pt x="757761" y="304300"/>
                  </a:lnTo>
                  <a:lnTo>
                    <a:pt x="757494" y="306724"/>
                  </a:lnTo>
                  <a:lnTo>
                    <a:pt x="751727" y="309264"/>
                  </a:lnTo>
                  <a:close/>
                </a:path>
                <a:path w="1204595" h="436244">
                  <a:moveTo>
                    <a:pt x="758006" y="320694"/>
                  </a:moveTo>
                  <a:lnTo>
                    <a:pt x="753913" y="319424"/>
                  </a:lnTo>
                  <a:lnTo>
                    <a:pt x="758151" y="319424"/>
                  </a:lnTo>
                  <a:lnTo>
                    <a:pt x="758006" y="320694"/>
                  </a:lnTo>
                  <a:close/>
                </a:path>
                <a:path w="1204595" h="436244">
                  <a:moveTo>
                    <a:pt x="745356" y="344824"/>
                  </a:moveTo>
                  <a:lnTo>
                    <a:pt x="682104" y="344824"/>
                  </a:lnTo>
                  <a:lnTo>
                    <a:pt x="675988" y="341301"/>
                  </a:lnTo>
                  <a:lnTo>
                    <a:pt x="675825" y="341014"/>
                  </a:lnTo>
                  <a:lnTo>
                    <a:pt x="677778" y="338474"/>
                  </a:lnTo>
                  <a:lnTo>
                    <a:pt x="681546" y="333394"/>
                  </a:lnTo>
                  <a:lnTo>
                    <a:pt x="683220" y="329584"/>
                  </a:lnTo>
                  <a:lnTo>
                    <a:pt x="686568" y="324504"/>
                  </a:lnTo>
                  <a:lnTo>
                    <a:pt x="688243" y="323234"/>
                  </a:lnTo>
                  <a:lnTo>
                    <a:pt x="689917" y="320694"/>
                  </a:lnTo>
                  <a:lnTo>
                    <a:pt x="692429" y="320694"/>
                  </a:lnTo>
                  <a:lnTo>
                    <a:pt x="695777" y="323234"/>
                  </a:lnTo>
                  <a:lnTo>
                    <a:pt x="753712" y="323234"/>
                  </a:lnTo>
                  <a:lnTo>
                    <a:pt x="754239" y="324504"/>
                  </a:lnTo>
                  <a:lnTo>
                    <a:pt x="754797" y="325774"/>
                  </a:lnTo>
                  <a:lnTo>
                    <a:pt x="747541" y="325774"/>
                  </a:lnTo>
                  <a:lnTo>
                    <a:pt x="753445" y="328217"/>
                  </a:lnTo>
                  <a:lnTo>
                    <a:pt x="753588" y="328314"/>
                  </a:lnTo>
                  <a:lnTo>
                    <a:pt x="752657" y="330854"/>
                  </a:lnTo>
                  <a:lnTo>
                    <a:pt x="752502" y="333394"/>
                  </a:lnTo>
                  <a:lnTo>
                    <a:pt x="752425" y="339744"/>
                  </a:lnTo>
                  <a:lnTo>
                    <a:pt x="748053" y="339744"/>
                  </a:lnTo>
                  <a:lnTo>
                    <a:pt x="745728" y="341014"/>
                  </a:lnTo>
                  <a:lnTo>
                    <a:pt x="745449" y="343554"/>
                  </a:lnTo>
                  <a:lnTo>
                    <a:pt x="745356" y="344824"/>
                  </a:lnTo>
                  <a:close/>
                </a:path>
                <a:path w="1204595" h="436244">
                  <a:moveTo>
                    <a:pt x="753445" y="328217"/>
                  </a:moveTo>
                  <a:lnTo>
                    <a:pt x="747541" y="325774"/>
                  </a:lnTo>
                  <a:lnTo>
                    <a:pt x="751727" y="327044"/>
                  </a:lnTo>
                  <a:lnTo>
                    <a:pt x="753445" y="328217"/>
                  </a:lnTo>
                  <a:close/>
                </a:path>
                <a:path w="1204595" h="436244">
                  <a:moveTo>
                    <a:pt x="755913" y="328314"/>
                  </a:moveTo>
                  <a:lnTo>
                    <a:pt x="753681" y="328314"/>
                  </a:lnTo>
                  <a:lnTo>
                    <a:pt x="753445" y="328217"/>
                  </a:lnTo>
                  <a:lnTo>
                    <a:pt x="751727" y="327044"/>
                  </a:lnTo>
                  <a:lnTo>
                    <a:pt x="747541" y="325774"/>
                  </a:lnTo>
                  <a:lnTo>
                    <a:pt x="754797" y="325774"/>
                  </a:lnTo>
                  <a:lnTo>
                    <a:pt x="755913" y="328314"/>
                  </a:lnTo>
                  <a:close/>
                </a:path>
                <a:path w="1204595" h="436244">
                  <a:moveTo>
                    <a:pt x="743821" y="347364"/>
                  </a:moveTo>
                  <a:lnTo>
                    <a:pt x="667872" y="347364"/>
                  </a:lnTo>
                  <a:lnTo>
                    <a:pt x="668616" y="346094"/>
                  </a:lnTo>
                  <a:lnTo>
                    <a:pt x="669686" y="343554"/>
                  </a:lnTo>
                  <a:lnTo>
                    <a:pt x="671081" y="338474"/>
                  </a:lnTo>
                  <a:lnTo>
                    <a:pt x="675988" y="341301"/>
                  </a:lnTo>
                  <a:lnTo>
                    <a:pt x="677267" y="343554"/>
                  </a:lnTo>
                  <a:lnTo>
                    <a:pt x="682104" y="344824"/>
                  </a:lnTo>
                  <a:lnTo>
                    <a:pt x="745356" y="344824"/>
                  </a:lnTo>
                  <a:lnTo>
                    <a:pt x="745263" y="346094"/>
                  </a:lnTo>
                  <a:lnTo>
                    <a:pt x="743821" y="347364"/>
                  </a:lnTo>
                  <a:close/>
                </a:path>
                <a:path w="1204595" h="436244">
                  <a:moveTo>
                    <a:pt x="682104" y="344824"/>
                  </a:moveTo>
                  <a:lnTo>
                    <a:pt x="677267" y="343554"/>
                  </a:lnTo>
                  <a:lnTo>
                    <a:pt x="675988" y="341301"/>
                  </a:lnTo>
                  <a:lnTo>
                    <a:pt x="682104" y="344824"/>
                  </a:lnTo>
                  <a:close/>
                </a:path>
                <a:path w="1204595" h="436244">
                  <a:moveTo>
                    <a:pt x="742937" y="360064"/>
                  </a:moveTo>
                  <a:lnTo>
                    <a:pt x="640897" y="360064"/>
                  </a:lnTo>
                  <a:lnTo>
                    <a:pt x="646850" y="356254"/>
                  </a:lnTo>
                  <a:lnTo>
                    <a:pt x="652245" y="356254"/>
                  </a:lnTo>
                  <a:lnTo>
                    <a:pt x="652617" y="354984"/>
                  </a:lnTo>
                  <a:lnTo>
                    <a:pt x="654291" y="353714"/>
                  </a:lnTo>
                  <a:lnTo>
                    <a:pt x="666058" y="348634"/>
                  </a:lnTo>
                  <a:lnTo>
                    <a:pt x="667221" y="347364"/>
                  </a:lnTo>
                  <a:lnTo>
                    <a:pt x="741123" y="347364"/>
                  </a:lnTo>
                  <a:lnTo>
                    <a:pt x="741774" y="348634"/>
                  </a:lnTo>
                  <a:lnTo>
                    <a:pt x="741588" y="349904"/>
                  </a:lnTo>
                  <a:lnTo>
                    <a:pt x="739542" y="351174"/>
                  </a:lnTo>
                  <a:lnTo>
                    <a:pt x="740333" y="353714"/>
                  </a:lnTo>
                  <a:lnTo>
                    <a:pt x="742937" y="360064"/>
                  </a:lnTo>
                  <a:close/>
                </a:path>
                <a:path w="1204595" h="436244">
                  <a:moveTo>
                    <a:pt x="556716" y="361334"/>
                  </a:moveTo>
                  <a:lnTo>
                    <a:pt x="548251" y="361334"/>
                  </a:lnTo>
                  <a:lnTo>
                    <a:pt x="547455" y="361052"/>
                  </a:lnTo>
                  <a:lnTo>
                    <a:pt x="548251" y="360064"/>
                  </a:lnTo>
                  <a:lnTo>
                    <a:pt x="554204" y="354984"/>
                  </a:lnTo>
                  <a:lnTo>
                    <a:pt x="556204" y="357524"/>
                  </a:lnTo>
                  <a:lnTo>
                    <a:pt x="556716" y="361334"/>
                  </a:lnTo>
                  <a:close/>
                </a:path>
                <a:path w="1204595" h="436244">
                  <a:moveTo>
                    <a:pt x="730845" y="367684"/>
                  </a:moveTo>
                  <a:lnTo>
                    <a:pt x="618619" y="367684"/>
                  </a:lnTo>
                  <a:lnTo>
                    <a:pt x="618963" y="365000"/>
                  </a:lnTo>
                  <a:lnTo>
                    <a:pt x="620200" y="363874"/>
                  </a:lnTo>
                  <a:lnTo>
                    <a:pt x="625502" y="363874"/>
                  </a:lnTo>
                  <a:lnTo>
                    <a:pt x="628898" y="361334"/>
                  </a:lnTo>
                  <a:lnTo>
                    <a:pt x="632990" y="358794"/>
                  </a:lnTo>
                  <a:lnTo>
                    <a:pt x="637269" y="360064"/>
                  </a:lnTo>
                  <a:lnTo>
                    <a:pt x="742937" y="360064"/>
                  </a:lnTo>
                  <a:lnTo>
                    <a:pt x="737356" y="362604"/>
                  </a:lnTo>
                  <a:lnTo>
                    <a:pt x="733821" y="363874"/>
                  </a:lnTo>
                  <a:lnTo>
                    <a:pt x="730845" y="367684"/>
                  </a:lnTo>
                  <a:close/>
                </a:path>
                <a:path w="1204595" h="436244">
                  <a:moveTo>
                    <a:pt x="557057" y="363874"/>
                  </a:moveTo>
                  <a:lnTo>
                    <a:pt x="542577" y="363874"/>
                  </a:lnTo>
                  <a:lnTo>
                    <a:pt x="543507" y="361334"/>
                  </a:lnTo>
                  <a:lnTo>
                    <a:pt x="544670" y="360064"/>
                  </a:lnTo>
                  <a:lnTo>
                    <a:pt x="547455" y="361052"/>
                  </a:lnTo>
                  <a:lnTo>
                    <a:pt x="547228" y="361334"/>
                  </a:lnTo>
                  <a:lnTo>
                    <a:pt x="556716" y="361334"/>
                  </a:lnTo>
                  <a:lnTo>
                    <a:pt x="557057" y="363874"/>
                  </a:lnTo>
                  <a:close/>
                </a:path>
                <a:path w="1204595" h="436244">
                  <a:moveTo>
                    <a:pt x="618805" y="365144"/>
                  </a:moveTo>
                  <a:lnTo>
                    <a:pt x="589737" y="365144"/>
                  </a:lnTo>
                  <a:lnTo>
                    <a:pt x="597644" y="362604"/>
                  </a:lnTo>
                  <a:lnTo>
                    <a:pt x="602388" y="361334"/>
                  </a:lnTo>
                  <a:lnTo>
                    <a:pt x="607876" y="361334"/>
                  </a:lnTo>
                  <a:lnTo>
                    <a:pt x="615689" y="360064"/>
                  </a:lnTo>
                  <a:lnTo>
                    <a:pt x="619270" y="362604"/>
                  </a:lnTo>
                  <a:lnTo>
                    <a:pt x="618963" y="365000"/>
                  </a:lnTo>
                  <a:lnTo>
                    <a:pt x="618805" y="365144"/>
                  </a:lnTo>
                  <a:close/>
                </a:path>
                <a:path w="1204595" h="436244">
                  <a:moveTo>
                    <a:pt x="548251" y="361334"/>
                  </a:moveTo>
                  <a:lnTo>
                    <a:pt x="547228" y="361334"/>
                  </a:lnTo>
                  <a:lnTo>
                    <a:pt x="547455" y="361052"/>
                  </a:lnTo>
                  <a:lnTo>
                    <a:pt x="548251" y="361334"/>
                  </a:lnTo>
                  <a:close/>
                </a:path>
                <a:path w="1204595" h="436244">
                  <a:moveTo>
                    <a:pt x="589737" y="365144"/>
                  </a:moveTo>
                  <a:lnTo>
                    <a:pt x="557227" y="365144"/>
                  </a:lnTo>
                  <a:lnTo>
                    <a:pt x="557507" y="362604"/>
                  </a:lnTo>
                  <a:lnTo>
                    <a:pt x="558530" y="361334"/>
                  </a:lnTo>
                  <a:lnTo>
                    <a:pt x="563739" y="361334"/>
                  </a:lnTo>
                  <a:lnTo>
                    <a:pt x="565041" y="362604"/>
                  </a:lnTo>
                  <a:lnTo>
                    <a:pt x="568483" y="362604"/>
                  </a:lnTo>
                  <a:lnTo>
                    <a:pt x="569180" y="363874"/>
                  </a:lnTo>
                  <a:lnTo>
                    <a:pt x="584761" y="363874"/>
                  </a:lnTo>
                  <a:lnTo>
                    <a:pt x="589737" y="365144"/>
                  </a:lnTo>
                  <a:close/>
                </a:path>
                <a:path w="1204595" h="436244">
                  <a:moveTo>
                    <a:pt x="584761" y="363874"/>
                  </a:moveTo>
                  <a:lnTo>
                    <a:pt x="570111" y="363874"/>
                  </a:lnTo>
                  <a:lnTo>
                    <a:pt x="570762" y="362604"/>
                  </a:lnTo>
                  <a:lnTo>
                    <a:pt x="572994" y="361334"/>
                  </a:lnTo>
                  <a:lnTo>
                    <a:pt x="578715" y="361334"/>
                  </a:lnTo>
                  <a:lnTo>
                    <a:pt x="584761" y="363874"/>
                  </a:lnTo>
                  <a:close/>
                </a:path>
                <a:path w="1204595" h="436244">
                  <a:moveTo>
                    <a:pt x="618619" y="367684"/>
                  </a:moveTo>
                  <a:lnTo>
                    <a:pt x="618805" y="365144"/>
                  </a:lnTo>
                  <a:lnTo>
                    <a:pt x="618963" y="365000"/>
                  </a:lnTo>
                  <a:lnTo>
                    <a:pt x="618619" y="367684"/>
                  </a:lnTo>
                  <a:close/>
                </a:path>
                <a:path w="1204595" h="436244">
                  <a:moveTo>
                    <a:pt x="701637" y="394354"/>
                  </a:moveTo>
                  <a:lnTo>
                    <a:pt x="697684" y="394354"/>
                  </a:lnTo>
                  <a:lnTo>
                    <a:pt x="698614" y="386734"/>
                  </a:lnTo>
                  <a:lnTo>
                    <a:pt x="698847" y="384194"/>
                  </a:lnTo>
                  <a:lnTo>
                    <a:pt x="698847" y="382924"/>
                  </a:lnTo>
                  <a:lnTo>
                    <a:pt x="708428" y="379114"/>
                  </a:lnTo>
                  <a:lnTo>
                    <a:pt x="712381" y="379114"/>
                  </a:lnTo>
                  <a:lnTo>
                    <a:pt x="709032" y="389274"/>
                  </a:lnTo>
                  <a:lnTo>
                    <a:pt x="707497" y="391814"/>
                  </a:lnTo>
                  <a:lnTo>
                    <a:pt x="706303" y="392939"/>
                  </a:lnTo>
                  <a:lnTo>
                    <a:pt x="701637" y="394354"/>
                  </a:lnTo>
                  <a:close/>
                </a:path>
                <a:path w="1204595" h="436244">
                  <a:moveTo>
                    <a:pt x="706303" y="392939"/>
                  </a:moveTo>
                  <a:lnTo>
                    <a:pt x="707497" y="391814"/>
                  </a:lnTo>
                  <a:lnTo>
                    <a:pt x="709032" y="389274"/>
                  </a:lnTo>
                  <a:lnTo>
                    <a:pt x="712381" y="379114"/>
                  </a:lnTo>
                  <a:lnTo>
                    <a:pt x="725729" y="379114"/>
                  </a:lnTo>
                  <a:lnTo>
                    <a:pt x="721450" y="381654"/>
                  </a:lnTo>
                  <a:lnTo>
                    <a:pt x="717264" y="384194"/>
                  </a:lnTo>
                  <a:lnTo>
                    <a:pt x="713451" y="388004"/>
                  </a:lnTo>
                  <a:lnTo>
                    <a:pt x="710009" y="391814"/>
                  </a:lnTo>
                  <a:lnTo>
                    <a:pt x="706303" y="392939"/>
                  </a:lnTo>
                  <a:close/>
                </a:path>
                <a:path w="1204595" h="436244">
                  <a:moveTo>
                    <a:pt x="704800" y="394354"/>
                  </a:moveTo>
                  <a:lnTo>
                    <a:pt x="701637" y="394354"/>
                  </a:lnTo>
                  <a:lnTo>
                    <a:pt x="706303" y="392939"/>
                  </a:lnTo>
                  <a:lnTo>
                    <a:pt x="704800" y="394354"/>
                  </a:lnTo>
                  <a:close/>
                </a:path>
                <a:path w="1204595" h="436244">
                  <a:moveTo>
                    <a:pt x="616945" y="427374"/>
                  </a:moveTo>
                  <a:lnTo>
                    <a:pt x="553879" y="427374"/>
                  </a:lnTo>
                  <a:lnTo>
                    <a:pt x="531322" y="422294"/>
                  </a:lnTo>
                  <a:lnTo>
                    <a:pt x="527183" y="419754"/>
                  </a:lnTo>
                  <a:lnTo>
                    <a:pt x="524578" y="417214"/>
                  </a:lnTo>
                  <a:lnTo>
                    <a:pt x="506719" y="412134"/>
                  </a:lnTo>
                  <a:lnTo>
                    <a:pt x="504114" y="410864"/>
                  </a:lnTo>
                  <a:lnTo>
                    <a:pt x="502301" y="409594"/>
                  </a:lnTo>
                  <a:lnTo>
                    <a:pt x="501277" y="408324"/>
                  </a:lnTo>
                  <a:lnTo>
                    <a:pt x="499789" y="405784"/>
                  </a:lnTo>
                  <a:lnTo>
                    <a:pt x="496813" y="405784"/>
                  </a:lnTo>
                  <a:lnTo>
                    <a:pt x="494022" y="403244"/>
                  </a:lnTo>
                  <a:lnTo>
                    <a:pt x="492720" y="403244"/>
                  </a:lnTo>
                  <a:lnTo>
                    <a:pt x="490859" y="401974"/>
                  </a:lnTo>
                  <a:lnTo>
                    <a:pt x="486023" y="396894"/>
                  </a:lnTo>
                  <a:lnTo>
                    <a:pt x="485651" y="395624"/>
                  </a:lnTo>
                  <a:lnTo>
                    <a:pt x="487325" y="393084"/>
                  </a:lnTo>
                  <a:lnTo>
                    <a:pt x="697839" y="393084"/>
                  </a:lnTo>
                  <a:lnTo>
                    <a:pt x="697684" y="394354"/>
                  </a:lnTo>
                  <a:lnTo>
                    <a:pt x="702056" y="394354"/>
                  </a:lnTo>
                  <a:lnTo>
                    <a:pt x="702381" y="396894"/>
                  </a:lnTo>
                  <a:lnTo>
                    <a:pt x="703870" y="400704"/>
                  </a:lnTo>
                  <a:lnTo>
                    <a:pt x="696893" y="403244"/>
                  </a:lnTo>
                  <a:lnTo>
                    <a:pt x="692242" y="404514"/>
                  </a:lnTo>
                  <a:lnTo>
                    <a:pt x="689917" y="405784"/>
                  </a:lnTo>
                  <a:lnTo>
                    <a:pt x="687685" y="407054"/>
                  </a:lnTo>
                  <a:lnTo>
                    <a:pt x="684383" y="408324"/>
                  </a:lnTo>
                  <a:lnTo>
                    <a:pt x="680011" y="412134"/>
                  </a:lnTo>
                  <a:lnTo>
                    <a:pt x="671639" y="412134"/>
                  </a:lnTo>
                  <a:lnTo>
                    <a:pt x="670244" y="413404"/>
                  </a:lnTo>
                  <a:lnTo>
                    <a:pt x="668942" y="414674"/>
                  </a:lnTo>
                  <a:lnTo>
                    <a:pt x="666988" y="414674"/>
                  </a:lnTo>
                  <a:lnTo>
                    <a:pt x="664384" y="415944"/>
                  </a:lnTo>
                  <a:lnTo>
                    <a:pt x="661872" y="415944"/>
                  </a:lnTo>
                  <a:lnTo>
                    <a:pt x="659826" y="417214"/>
                  </a:lnTo>
                  <a:lnTo>
                    <a:pt x="658245" y="417214"/>
                  </a:lnTo>
                  <a:lnTo>
                    <a:pt x="655175" y="419754"/>
                  </a:lnTo>
                  <a:lnTo>
                    <a:pt x="651036" y="421024"/>
                  </a:lnTo>
                  <a:lnTo>
                    <a:pt x="640618" y="422294"/>
                  </a:lnTo>
                  <a:lnTo>
                    <a:pt x="635223" y="423564"/>
                  </a:lnTo>
                  <a:lnTo>
                    <a:pt x="633362" y="424834"/>
                  </a:lnTo>
                  <a:lnTo>
                    <a:pt x="621968" y="424834"/>
                  </a:lnTo>
                  <a:lnTo>
                    <a:pt x="616945" y="427374"/>
                  </a:lnTo>
                  <a:close/>
                </a:path>
                <a:path w="1204595" h="436244">
                  <a:moveTo>
                    <a:pt x="629642" y="427374"/>
                  </a:moveTo>
                  <a:lnTo>
                    <a:pt x="625363" y="424834"/>
                  </a:lnTo>
                  <a:lnTo>
                    <a:pt x="633362" y="424834"/>
                  </a:lnTo>
                  <a:lnTo>
                    <a:pt x="629642" y="427374"/>
                  </a:lnTo>
                  <a:close/>
                </a:path>
                <a:path w="1204595" h="436244">
                  <a:moveTo>
                    <a:pt x="603597" y="428644"/>
                  </a:moveTo>
                  <a:lnTo>
                    <a:pt x="564669" y="428644"/>
                  </a:lnTo>
                  <a:lnTo>
                    <a:pt x="559553" y="427374"/>
                  </a:lnTo>
                  <a:lnTo>
                    <a:pt x="606341" y="427374"/>
                  </a:lnTo>
                  <a:lnTo>
                    <a:pt x="603597" y="428644"/>
                  </a:lnTo>
                  <a:close/>
                </a:path>
                <a:path w="1204595" h="436244">
                  <a:moveTo>
                    <a:pt x="586947" y="434994"/>
                  </a:moveTo>
                  <a:lnTo>
                    <a:pt x="579691" y="431184"/>
                  </a:lnTo>
                  <a:lnTo>
                    <a:pt x="573785" y="428644"/>
                  </a:lnTo>
                  <a:lnTo>
                    <a:pt x="591598" y="428644"/>
                  </a:lnTo>
                  <a:lnTo>
                    <a:pt x="589923" y="431184"/>
                  </a:lnTo>
                  <a:lnTo>
                    <a:pt x="586947" y="434994"/>
                  </a:lnTo>
                  <a:close/>
                </a:path>
                <a:path w="1204595" h="436244">
                  <a:moveTo>
                    <a:pt x="1032274" y="7620"/>
                  </a:moveTo>
                  <a:lnTo>
                    <a:pt x="895678" y="7620"/>
                  </a:lnTo>
                  <a:lnTo>
                    <a:pt x="899492" y="6350"/>
                  </a:lnTo>
                  <a:lnTo>
                    <a:pt x="904654" y="5080"/>
                  </a:lnTo>
                  <a:lnTo>
                    <a:pt x="911166" y="3810"/>
                  </a:lnTo>
                  <a:lnTo>
                    <a:pt x="924281" y="3810"/>
                  </a:lnTo>
                  <a:lnTo>
                    <a:pt x="954977" y="2540"/>
                  </a:lnTo>
                  <a:lnTo>
                    <a:pt x="961907" y="1270"/>
                  </a:lnTo>
                  <a:lnTo>
                    <a:pt x="969906" y="0"/>
                  </a:lnTo>
                  <a:lnTo>
                    <a:pt x="973534" y="1270"/>
                  </a:lnTo>
                  <a:lnTo>
                    <a:pt x="975999" y="2540"/>
                  </a:lnTo>
                  <a:lnTo>
                    <a:pt x="978603" y="3810"/>
                  </a:lnTo>
                  <a:lnTo>
                    <a:pt x="979330" y="4754"/>
                  </a:lnTo>
                  <a:lnTo>
                    <a:pt x="979115" y="5080"/>
                  </a:lnTo>
                  <a:lnTo>
                    <a:pt x="1031158" y="5080"/>
                  </a:lnTo>
                  <a:lnTo>
                    <a:pt x="1032274" y="7620"/>
                  </a:lnTo>
                  <a:close/>
                </a:path>
                <a:path w="1204595" h="436244">
                  <a:moveTo>
                    <a:pt x="1025205" y="3810"/>
                  </a:moveTo>
                  <a:lnTo>
                    <a:pt x="980789" y="3810"/>
                  </a:lnTo>
                  <a:lnTo>
                    <a:pt x="983208" y="2540"/>
                  </a:lnTo>
                  <a:lnTo>
                    <a:pt x="987207" y="1270"/>
                  </a:lnTo>
                  <a:lnTo>
                    <a:pt x="1019252" y="1270"/>
                  </a:lnTo>
                  <a:lnTo>
                    <a:pt x="1025205" y="3810"/>
                  </a:lnTo>
                  <a:close/>
                </a:path>
                <a:path w="1204595" h="436244">
                  <a:moveTo>
                    <a:pt x="1087108" y="8890"/>
                  </a:moveTo>
                  <a:lnTo>
                    <a:pt x="1049157" y="8890"/>
                  </a:lnTo>
                  <a:lnTo>
                    <a:pt x="1049669" y="6350"/>
                  </a:lnTo>
                  <a:lnTo>
                    <a:pt x="1048460" y="1270"/>
                  </a:lnTo>
                  <a:lnTo>
                    <a:pt x="1056738" y="3810"/>
                  </a:lnTo>
                  <a:lnTo>
                    <a:pt x="1062645" y="5080"/>
                  </a:lnTo>
                  <a:lnTo>
                    <a:pt x="1073946" y="5080"/>
                  </a:lnTo>
                  <a:lnTo>
                    <a:pt x="1078597" y="6350"/>
                  </a:lnTo>
                  <a:lnTo>
                    <a:pt x="1083992" y="7620"/>
                  </a:lnTo>
                  <a:lnTo>
                    <a:pt x="1087108" y="8890"/>
                  </a:lnTo>
                  <a:close/>
                </a:path>
                <a:path w="1204595" h="436244">
                  <a:moveTo>
                    <a:pt x="1031158" y="5080"/>
                  </a:moveTo>
                  <a:lnTo>
                    <a:pt x="979580" y="5080"/>
                  </a:lnTo>
                  <a:lnTo>
                    <a:pt x="979330" y="4754"/>
                  </a:lnTo>
                  <a:lnTo>
                    <a:pt x="979952" y="3810"/>
                  </a:lnTo>
                  <a:lnTo>
                    <a:pt x="1032274" y="3810"/>
                  </a:lnTo>
                  <a:lnTo>
                    <a:pt x="1032416" y="4455"/>
                  </a:lnTo>
                  <a:lnTo>
                    <a:pt x="1031158" y="5080"/>
                  </a:lnTo>
                  <a:close/>
                </a:path>
                <a:path w="1204595" h="436244">
                  <a:moveTo>
                    <a:pt x="1087946" y="10160"/>
                  </a:moveTo>
                  <a:lnTo>
                    <a:pt x="1033391" y="10160"/>
                  </a:lnTo>
                  <a:lnTo>
                    <a:pt x="1033391" y="8890"/>
                  </a:lnTo>
                  <a:lnTo>
                    <a:pt x="1032416" y="4455"/>
                  </a:lnTo>
                  <a:lnTo>
                    <a:pt x="1033716" y="3810"/>
                  </a:lnTo>
                  <a:lnTo>
                    <a:pt x="1042460" y="3810"/>
                  </a:lnTo>
                  <a:lnTo>
                    <a:pt x="1044785" y="5080"/>
                  </a:lnTo>
                  <a:lnTo>
                    <a:pt x="1046925" y="6350"/>
                  </a:lnTo>
                  <a:lnTo>
                    <a:pt x="1049157" y="8890"/>
                  </a:lnTo>
                  <a:lnTo>
                    <a:pt x="1087108" y="8890"/>
                  </a:lnTo>
                  <a:lnTo>
                    <a:pt x="1087946" y="10160"/>
                  </a:lnTo>
                  <a:close/>
                </a:path>
                <a:path w="1204595" h="436244">
                  <a:moveTo>
                    <a:pt x="1033391" y="10160"/>
                  </a:moveTo>
                  <a:lnTo>
                    <a:pt x="1031158" y="5080"/>
                  </a:lnTo>
                  <a:lnTo>
                    <a:pt x="1032416" y="4455"/>
                  </a:lnTo>
                  <a:lnTo>
                    <a:pt x="1033391" y="8890"/>
                  </a:lnTo>
                  <a:lnTo>
                    <a:pt x="1033391" y="10160"/>
                  </a:lnTo>
                  <a:close/>
                </a:path>
                <a:path w="1204595" h="436244">
                  <a:moveTo>
                    <a:pt x="979580" y="5080"/>
                  </a:moveTo>
                  <a:lnTo>
                    <a:pt x="979115" y="5080"/>
                  </a:lnTo>
                  <a:lnTo>
                    <a:pt x="979330" y="4754"/>
                  </a:lnTo>
                  <a:lnTo>
                    <a:pt x="979580" y="5080"/>
                  </a:lnTo>
                  <a:close/>
                </a:path>
                <a:path w="1204595" h="436244">
                  <a:moveTo>
                    <a:pt x="876610" y="6350"/>
                  </a:moveTo>
                  <a:lnTo>
                    <a:pt x="860936" y="6350"/>
                  </a:lnTo>
                  <a:lnTo>
                    <a:pt x="863541" y="5080"/>
                  </a:lnTo>
                  <a:lnTo>
                    <a:pt x="871122" y="5080"/>
                  </a:lnTo>
                  <a:lnTo>
                    <a:pt x="876610" y="6350"/>
                  </a:lnTo>
                  <a:close/>
                </a:path>
                <a:path w="1204595" h="436244">
                  <a:moveTo>
                    <a:pt x="1012648" y="58420"/>
                  </a:moveTo>
                  <a:lnTo>
                    <a:pt x="835868" y="58420"/>
                  </a:lnTo>
                  <a:lnTo>
                    <a:pt x="839589" y="57150"/>
                  </a:lnTo>
                  <a:lnTo>
                    <a:pt x="833240" y="56227"/>
                  </a:lnTo>
                  <a:lnTo>
                    <a:pt x="832845" y="54610"/>
                  </a:lnTo>
                  <a:lnTo>
                    <a:pt x="830519" y="48260"/>
                  </a:lnTo>
                  <a:lnTo>
                    <a:pt x="834426" y="39370"/>
                  </a:lnTo>
                  <a:lnTo>
                    <a:pt x="838007" y="33020"/>
                  </a:lnTo>
                  <a:lnTo>
                    <a:pt x="841263" y="29210"/>
                  </a:lnTo>
                  <a:lnTo>
                    <a:pt x="844611" y="25400"/>
                  </a:lnTo>
                  <a:lnTo>
                    <a:pt x="846286" y="19050"/>
                  </a:lnTo>
                  <a:lnTo>
                    <a:pt x="846286" y="8890"/>
                  </a:lnTo>
                  <a:lnTo>
                    <a:pt x="853448" y="7620"/>
                  </a:lnTo>
                  <a:lnTo>
                    <a:pt x="858332" y="6350"/>
                  </a:lnTo>
                  <a:lnTo>
                    <a:pt x="881446" y="6350"/>
                  </a:lnTo>
                  <a:lnTo>
                    <a:pt x="889911" y="5080"/>
                  </a:lnTo>
                  <a:lnTo>
                    <a:pt x="893260" y="5080"/>
                  </a:lnTo>
                  <a:lnTo>
                    <a:pt x="895678" y="7620"/>
                  </a:lnTo>
                  <a:lnTo>
                    <a:pt x="1032274" y="7620"/>
                  </a:lnTo>
                  <a:lnTo>
                    <a:pt x="1033391" y="10160"/>
                  </a:lnTo>
                  <a:lnTo>
                    <a:pt x="1087946" y="10160"/>
                  </a:lnTo>
                  <a:lnTo>
                    <a:pt x="1088876" y="11430"/>
                  </a:lnTo>
                  <a:lnTo>
                    <a:pt x="1087527" y="11430"/>
                  </a:lnTo>
                  <a:lnTo>
                    <a:pt x="1088736" y="12700"/>
                  </a:lnTo>
                  <a:lnTo>
                    <a:pt x="1096550" y="12700"/>
                  </a:lnTo>
                  <a:lnTo>
                    <a:pt x="1098410" y="13970"/>
                  </a:lnTo>
                  <a:lnTo>
                    <a:pt x="1100363" y="16510"/>
                  </a:lnTo>
                  <a:lnTo>
                    <a:pt x="1104828" y="17780"/>
                  </a:lnTo>
                  <a:lnTo>
                    <a:pt x="1111804" y="17780"/>
                  </a:lnTo>
                  <a:lnTo>
                    <a:pt x="1106689" y="24130"/>
                  </a:lnTo>
                  <a:lnTo>
                    <a:pt x="1106456" y="25400"/>
                  </a:lnTo>
                  <a:lnTo>
                    <a:pt x="1112363" y="25400"/>
                  </a:lnTo>
                  <a:lnTo>
                    <a:pt x="1108456" y="29210"/>
                  </a:lnTo>
                  <a:lnTo>
                    <a:pt x="1120781" y="29210"/>
                  </a:lnTo>
                  <a:lnTo>
                    <a:pt x="1122269" y="30480"/>
                  </a:lnTo>
                  <a:lnTo>
                    <a:pt x="1129245" y="31750"/>
                  </a:lnTo>
                  <a:lnTo>
                    <a:pt x="1132873" y="31750"/>
                  </a:lnTo>
                  <a:lnTo>
                    <a:pt x="1136175" y="33020"/>
                  </a:lnTo>
                  <a:lnTo>
                    <a:pt x="1141756" y="35560"/>
                  </a:lnTo>
                  <a:lnTo>
                    <a:pt x="1143570" y="36830"/>
                  </a:lnTo>
                  <a:lnTo>
                    <a:pt x="1145164" y="39797"/>
                  </a:lnTo>
                  <a:lnTo>
                    <a:pt x="1144454" y="40640"/>
                  </a:lnTo>
                  <a:lnTo>
                    <a:pt x="1144454" y="41910"/>
                  </a:lnTo>
                  <a:lnTo>
                    <a:pt x="1151616" y="41910"/>
                  </a:lnTo>
                  <a:lnTo>
                    <a:pt x="1152825" y="43180"/>
                  </a:lnTo>
                  <a:lnTo>
                    <a:pt x="1155523" y="44450"/>
                  </a:lnTo>
                  <a:lnTo>
                    <a:pt x="1156453" y="45720"/>
                  </a:lnTo>
                  <a:lnTo>
                    <a:pt x="1154779" y="49530"/>
                  </a:lnTo>
                  <a:lnTo>
                    <a:pt x="1155197" y="50800"/>
                  </a:lnTo>
                  <a:lnTo>
                    <a:pt x="1159476" y="50800"/>
                  </a:lnTo>
                  <a:lnTo>
                    <a:pt x="1165987" y="53340"/>
                  </a:lnTo>
                  <a:lnTo>
                    <a:pt x="1165476" y="55880"/>
                  </a:lnTo>
                  <a:lnTo>
                    <a:pt x="1164049" y="57150"/>
                  </a:lnTo>
                  <a:lnTo>
                    <a:pt x="1013531" y="57150"/>
                  </a:lnTo>
                  <a:lnTo>
                    <a:pt x="1012648" y="58420"/>
                  </a:lnTo>
                  <a:close/>
                </a:path>
                <a:path w="1204595" h="436244">
                  <a:moveTo>
                    <a:pt x="1088736" y="12700"/>
                  </a:moveTo>
                  <a:lnTo>
                    <a:pt x="1087527" y="11430"/>
                  </a:lnTo>
                  <a:lnTo>
                    <a:pt x="1088876" y="11430"/>
                  </a:lnTo>
                  <a:lnTo>
                    <a:pt x="1088736" y="12700"/>
                  </a:lnTo>
                  <a:close/>
                </a:path>
                <a:path w="1204595" h="436244">
                  <a:moveTo>
                    <a:pt x="1096550" y="12700"/>
                  </a:moveTo>
                  <a:lnTo>
                    <a:pt x="1088736" y="12700"/>
                  </a:lnTo>
                  <a:lnTo>
                    <a:pt x="1088876" y="11430"/>
                  </a:lnTo>
                  <a:lnTo>
                    <a:pt x="1092922" y="11430"/>
                  </a:lnTo>
                  <a:lnTo>
                    <a:pt x="1096550" y="12700"/>
                  </a:lnTo>
                  <a:close/>
                </a:path>
                <a:path w="1204595" h="436244">
                  <a:moveTo>
                    <a:pt x="1112363" y="25400"/>
                  </a:moveTo>
                  <a:lnTo>
                    <a:pt x="1106456" y="25400"/>
                  </a:lnTo>
                  <a:lnTo>
                    <a:pt x="1111107" y="22860"/>
                  </a:lnTo>
                  <a:lnTo>
                    <a:pt x="1115851" y="21590"/>
                  </a:lnTo>
                  <a:lnTo>
                    <a:pt x="1114967" y="22860"/>
                  </a:lnTo>
                  <a:lnTo>
                    <a:pt x="1112363" y="25400"/>
                  </a:lnTo>
                  <a:close/>
                </a:path>
                <a:path w="1204595" h="436244">
                  <a:moveTo>
                    <a:pt x="1120781" y="29210"/>
                  </a:moveTo>
                  <a:lnTo>
                    <a:pt x="1108456" y="29210"/>
                  </a:lnTo>
                  <a:lnTo>
                    <a:pt x="1114688" y="27940"/>
                  </a:lnTo>
                  <a:lnTo>
                    <a:pt x="1119292" y="27940"/>
                  </a:lnTo>
                  <a:lnTo>
                    <a:pt x="1120781" y="29210"/>
                  </a:lnTo>
                  <a:close/>
                </a:path>
                <a:path w="1204595" h="436244">
                  <a:moveTo>
                    <a:pt x="1151616" y="41910"/>
                  </a:moveTo>
                  <a:lnTo>
                    <a:pt x="1144454" y="41910"/>
                  </a:lnTo>
                  <a:lnTo>
                    <a:pt x="1145570" y="40640"/>
                  </a:lnTo>
                  <a:lnTo>
                    <a:pt x="1145164" y="39797"/>
                  </a:lnTo>
                  <a:lnTo>
                    <a:pt x="1145523" y="39370"/>
                  </a:lnTo>
                  <a:lnTo>
                    <a:pt x="1149895" y="40640"/>
                  </a:lnTo>
                  <a:lnTo>
                    <a:pt x="1151616" y="41910"/>
                  </a:lnTo>
                  <a:close/>
                </a:path>
                <a:path w="1204595" h="436244">
                  <a:moveTo>
                    <a:pt x="1144454" y="41910"/>
                  </a:moveTo>
                  <a:lnTo>
                    <a:pt x="1144454" y="40640"/>
                  </a:lnTo>
                  <a:lnTo>
                    <a:pt x="1145164" y="39797"/>
                  </a:lnTo>
                  <a:lnTo>
                    <a:pt x="1145616" y="40640"/>
                  </a:lnTo>
                  <a:lnTo>
                    <a:pt x="1144454" y="41910"/>
                  </a:lnTo>
                  <a:close/>
                </a:path>
                <a:path w="1204595" h="436244">
                  <a:moveTo>
                    <a:pt x="1159476" y="50800"/>
                  </a:moveTo>
                  <a:lnTo>
                    <a:pt x="1155197" y="50800"/>
                  </a:lnTo>
                  <a:lnTo>
                    <a:pt x="1156872" y="48260"/>
                  </a:lnTo>
                  <a:lnTo>
                    <a:pt x="1157523" y="49530"/>
                  </a:lnTo>
                  <a:lnTo>
                    <a:pt x="1159476" y="50800"/>
                  </a:lnTo>
                  <a:close/>
                </a:path>
                <a:path w="1204595" h="436244">
                  <a:moveTo>
                    <a:pt x="1171354" y="59690"/>
                  </a:moveTo>
                  <a:lnTo>
                    <a:pt x="1161197" y="59690"/>
                  </a:lnTo>
                  <a:lnTo>
                    <a:pt x="1174033" y="54610"/>
                  </a:lnTo>
                  <a:lnTo>
                    <a:pt x="1171354" y="59690"/>
                  </a:lnTo>
                  <a:close/>
                </a:path>
                <a:path w="1204595" h="436244">
                  <a:moveTo>
                    <a:pt x="936978" y="68580"/>
                  </a:moveTo>
                  <a:lnTo>
                    <a:pt x="911538" y="68580"/>
                  </a:lnTo>
                  <a:lnTo>
                    <a:pt x="906575" y="67421"/>
                  </a:lnTo>
                  <a:lnTo>
                    <a:pt x="906468" y="66040"/>
                  </a:lnTo>
                  <a:lnTo>
                    <a:pt x="837356" y="66040"/>
                  </a:lnTo>
                  <a:lnTo>
                    <a:pt x="836472" y="64770"/>
                  </a:lnTo>
                  <a:lnTo>
                    <a:pt x="828473" y="57150"/>
                  </a:lnTo>
                  <a:lnTo>
                    <a:pt x="830845" y="55880"/>
                  </a:lnTo>
                  <a:lnTo>
                    <a:pt x="833240" y="56227"/>
                  </a:lnTo>
                  <a:lnTo>
                    <a:pt x="833775" y="58420"/>
                  </a:lnTo>
                  <a:lnTo>
                    <a:pt x="1012648" y="58420"/>
                  </a:lnTo>
                  <a:lnTo>
                    <a:pt x="1011625" y="60960"/>
                  </a:lnTo>
                  <a:lnTo>
                    <a:pt x="1010696" y="64419"/>
                  </a:lnTo>
                  <a:lnTo>
                    <a:pt x="1010253" y="64770"/>
                  </a:lnTo>
                  <a:lnTo>
                    <a:pt x="936606" y="64770"/>
                  </a:lnTo>
                  <a:lnTo>
                    <a:pt x="936978" y="68580"/>
                  </a:lnTo>
                  <a:close/>
                </a:path>
                <a:path w="1204595" h="436244">
                  <a:moveTo>
                    <a:pt x="835868" y="58420"/>
                  </a:moveTo>
                  <a:lnTo>
                    <a:pt x="833775" y="58420"/>
                  </a:lnTo>
                  <a:lnTo>
                    <a:pt x="833240" y="56227"/>
                  </a:lnTo>
                  <a:lnTo>
                    <a:pt x="839589" y="57150"/>
                  </a:lnTo>
                  <a:lnTo>
                    <a:pt x="835868" y="58420"/>
                  </a:lnTo>
                  <a:close/>
                </a:path>
                <a:path w="1204595" h="436244">
                  <a:moveTo>
                    <a:pt x="1010696" y="64419"/>
                  </a:moveTo>
                  <a:lnTo>
                    <a:pt x="1011625" y="60960"/>
                  </a:lnTo>
                  <a:lnTo>
                    <a:pt x="1012648" y="58420"/>
                  </a:lnTo>
                  <a:lnTo>
                    <a:pt x="1013531" y="57150"/>
                  </a:lnTo>
                  <a:lnTo>
                    <a:pt x="1014276" y="58420"/>
                  </a:lnTo>
                  <a:lnTo>
                    <a:pt x="1011857" y="63500"/>
                  </a:lnTo>
                  <a:lnTo>
                    <a:pt x="1010696" y="64419"/>
                  </a:lnTo>
                  <a:close/>
                </a:path>
                <a:path w="1204595" h="436244">
                  <a:moveTo>
                    <a:pt x="1014322" y="66040"/>
                  </a:moveTo>
                  <a:lnTo>
                    <a:pt x="1010601" y="64770"/>
                  </a:lnTo>
                  <a:lnTo>
                    <a:pt x="1010696" y="64419"/>
                  </a:lnTo>
                  <a:lnTo>
                    <a:pt x="1011857" y="63500"/>
                  </a:lnTo>
                  <a:lnTo>
                    <a:pt x="1014276" y="58420"/>
                  </a:lnTo>
                  <a:lnTo>
                    <a:pt x="1013531" y="57150"/>
                  </a:lnTo>
                  <a:lnTo>
                    <a:pt x="1164049" y="57150"/>
                  </a:lnTo>
                  <a:lnTo>
                    <a:pt x="1161197" y="59690"/>
                  </a:lnTo>
                  <a:lnTo>
                    <a:pt x="1171354" y="59690"/>
                  </a:lnTo>
                  <a:lnTo>
                    <a:pt x="1170685" y="60960"/>
                  </a:lnTo>
                  <a:lnTo>
                    <a:pt x="1170127" y="64770"/>
                  </a:lnTo>
                  <a:lnTo>
                    <a:pt x="1022787" y="64770"/>
                  </a:lnTo>
                  <a:lnTo>
                    <a:pt x="1014322" y="66040"/>
                  </a:lnTo>
                  <a:close/>
                </a:path>
                <a:path w="1204595" h="436244">
                  <a:moveTo>
                    <a:pt x="946745" y="68580"/>
                  </a:moveTo>
                  <a:lnTo>
                    <a:pt x="937815" y="68580"/>
                  </a:lnTo>
                  <a:lnTo>
                    <a:pt x="936885" y="64770"/>
                  </a:lnTo>
                  <a:lnTo>
                    <a:pt x="992463" y="64770"/>
                  </a:lnTo>
                  <a:lnTo>
                    <a:pt x="988370" y="66040"/>
                  </a:lnTo>
                  <a:lnTo>
                    <a:pt x="952326" y="66040"/>
                  </a:lnTo>
                  <a:lnTo>
                    <a:pt x="946745" y="68580"/>
                  </a:lnTo>
                  <a:close/>
                </a:path>
                <a:path w="1204595" h="436244">
                  <a:moveTo>
                    <a:pt x="1008648" y="66040"/>
                  </a:moveTo>
                  <a:lnTo>
                    <a:pt x="1000649" y="64770"/>
                  </a:lnTo>
                  <a:lnTo>
                    <a:pt x="1010253" y="64770"/>
                  </a:lnTo>
                  <a:lnTo>
                    <a:pt x="1008648" y="66040"/>
                  </a:lnTo>
                  <a:close/>
                </a:path>
                <a:path w="1204595" h="436244">
                  <a:moveTo>
                    <a:pt x="1124687" y="118110"/>
                  </a:moveTo>
                  <a:lnTo>
                    <a:pt x="1122734" y="118110"/>
                  </a:lnTo>
                  <a:lnTo>
                    <a:pt x="1119571" y="114300"/>
                  </a:lnTo>
                  <a:lnTo>
                    <a:pt x="1117618" y="111760"/>
                  </a:lnTo>
                  <a:lnTo>
                    <a:pt x="1115293" y="107950"/>
                  </a:lnTo>
                  <a:lnTo>
                    <a:pt x="1114828" y="106680"/>
                  </a:lnTo>
                  <a:lnTo>
                    <a:pt x="1114130" y="104140"/>
                  </a:lnTo>
                  <a:lnTo>
                    <a:pt x="1112270" y="100330"/>
                  </a:lnTo>
                  <a:lnTo>
                    <a:pt x="1112921" y="99060"/>
                  </a:lnTo>
                  <a:lnTo>
                    <a:pt x="1115153" y="97790"/>
                  </a:lnTo>
                  <a:lnTo>
                    <a:pt x="1107247" y="97790"/>
                  </a:lnTo>
                  <a:lnTo>
                    <a:pt x="1101712" y="95250"/>
                  </a:lnTo>
                  <a:lnTo>
                    <a:pt x="1098550" y="91440"/>
                  </a:lnTo>
                  <a:lnTo>
                    <a:pt x="1095666" y="91440"/>
                  </a:lnTo>
                  <a:lnTo>
                    <a:pt x="1093248" y="90170"/>
                  </a:lnTo>
                  <a:lnTo>
                    <a:pt x="1089341" y="85090"/>
                  </a:lnTo>
                  <a:lnTo>
                    <a:pt x="1088085" y="83820"/>
                  </a:lnTo>
                  <a:lnTo>
                    <a:pt x="1084690" y="83820"/>
                  </a:lnTo>
                  <a:lnTo>
                    <a:pt x="1081713" y="81280"/>
                  </a:lnTo>
                  <a:lnTo>
                    <a:pt x="1078318" y="81280"/>
                  </a:lnTo>
                  <a:lnTo>
                    <a:pt x="1070784" y="77470"/>
                  </a:lnTo>
                  <a:lnTo>
                    <a:pt x="1065389" y="74930"/>
                  </a:lnTo>
                  <a:lnTo>
                    <a:pt x="1058877" y="69850"/>
                  </a:lnTo>
                  <a:lnTo>
                    <a:pt x="1055808" y="68580"/>
                  </a:lnTo>
                  <a:lnTo>
                    <a:pt x="1052924" y="68580"/>
                  </a:lnTo>
                  <a:lnTo>
                    <a:pt x="1049855" y="67310"/>
                  </a:lnTo>
                  <a:lnTo>
                    <a:pt x="1031019" y="67310"/>
                  </a:lnTo>
                  <a:lnTo>
                    <a:pt x="1028879" y="66040"/>
                  </a:lnTo>
                  <a:lnTo>
                    <a:pt x="1027066" y="66040"/>
                  </a:lnTo>
                  <a:lnTo>
                    <a:pt x="1025577" y="64770"/>
                  </a:lnTo>
                  <a:lnTo>
                    <a:pt x="1172359" y="64770"/>
                  </a:lnTo>
                  <a:lnTo>
                    <a:pt x="1174684" y="66040"/>
                  </a:lnTo>
                  <a:lnTo>
                    <a:pt x="1174963" y="68580"/>
                  </a:lnTo>
                  <a:lnTo>
                    <a:pt x="1174080" y="69850"/>
                  </a:lnTo>
                  <a:lnTo>
                    <a:pt x="1173010" y="69850"/>
                  </a:lnTo>
                  <a:lnTo>
                    <a:pt x="1173196" y="71120"/>
                  </a:lnTo>
                  <a:lnTo>
                    <a:pt x="1175940" y="71120"/>
                  </a:lnTo>
                  <a:lnTo>
                    <a:pt x="1177568" y="72390"/>
                  </a:lnTo>
                  <a:lnTo>
                    <a:pt x="1179614" y="74930"/>
                  </a:lnTo>
                  <a:lnTo>
                    <a:pt x="1181010" y="78740"/>
                  </a:lnTo>
                  <a:lnTo>
                    <a:pt x="1181056" y="81280"/>
                  </a:lnTo>
                  <a:lnTo>
                    <a:pt x="1178452" y="82550"/>
                  </a:lnTo>
                  <a:lnTo>
                    <a:pt x="1186172" y="82550"/>
                  </a:lnTo>
                  <a:lnTo>
                    <a:pt x="1186172" y="92710"/>
                  </a:lnTo>
                  <a:lnTo>
                    <a:pt x="1186358" y="92710"/>
                  </a:lnTo>
                  <a:lnTo>
                    <a:pt x="1189288" y="95250"/>
                  </a:lnTo>
                  <a:lnTo>
                    <a:pt x="1194962" y="97790"/>
                  </a:lnTo>
                  <a:lnTo>
                    <a:pt x="1194590" y="102870"/>
                  </a:lnTo>
                  <a:lnTo>
                    <a:pt x="1194544" y="106680"/>
                  </a:lnTo>
                  <a:lnTo>
                    <a:pt x="1195102" y="107950"/>
                  </a:lnTo>
                  <a:lnTo>
                    <a:pt x="1195660" y="107950"/>
                  </a:lnTo>
                  <a:lnTo>
                    <a:pt x="1198032" y="110490"/>
                  </a:lnTo>
                  <a:lnTo>
                    <a:pt x="1202218" y="115570"/>
                  </a:lnTo>
                  <a:lnTo>
                    <a:pt x="1202055" y="116840"/>
                  </a:lnTo>
                  <a:lnTo>
                    <a:pt x="1127013" y="116840"/>
                  </a:lnTo>
                  <a:lnTo>
                    <a:pt x="1124687" y="118110"/>
                  </a:lnTo>
                  <a:close/>
                </a:path>
                <a:path w="1204595" h="436244">
                  <a:moveTo>
                    <a:pt x="921072" y="194310"/>
                  </a:moveTo>
                  <a:lnTo>
                    <a:pt x="854936" y="194310"/>
                  </a:lnTo>
                  <a:lnTo>
                    <a:pt x="853076" y="191770"/>
                  </a:lnTo>
                  <a:lnTo>
                    <a:pt x="851588" y="191770"/>
                  </a:lnTo>
                  <a:lnTo>
                    <a:pt x="850844" y="190500"/>
                  </a:lnTo>
                  <a:lnTo>
                    <a:pt x="854564" y="187960"/>
                  </a:lnTo>
                  <a:lnTo>
                    <a:pt x="851867" y="187960"/>
                  </a:lnTo>
                  <a:lnTo>
                    <a:pt x="851867" y="186690"/>
                  </a:lnTo>
                  <a:lnTo>
                    <a:pt x="850658" y="182880"/>
                  </a:lnTo>
                  <a:lnTo>
                    <a:pt x="845821" y="172720"/>
                  </a:lnTo>
                  <a:lnTo>
                    <a:pt x="846658" y="168910"/>
                  </a:lnTo>
                  <a:lnTo>
                    <a:pt x="850751" y="167640"/>
                  </a:lnTo>
                  <a:lnTo>
                    <a:pt x="846937" y="163830"/>
                  </a:lnTo>
                  <a:lnTo>
                    <a:pt x="845216" y="160020"/>
                  </a:lnTo>
                  <a:lnTo>
                    <a:pt x="846170" y="149860"/>
                  </a:lnTo>
                  <a:lnTo>
                    <a:pt x="846286" y="142240"/>
                  </a:lnTo>
                  <a:lnTo>
                    <a:pt x="846007" y="139700"/>
                  </a:lnTo>
                  <a:lnTo>
                    <a:pt x="845449" y="137160"/>
                  </a:lnTo>
                  <a:lnTo>
                    <a:pt x="844984" y="135890"/>
                  </a:lnTo>
                  <a:lnTo>
                    <a:pt x="843030" y="133350"/>
                  </a:lnTo>
                  <a:lnTo>
                    <a:pt x="839589" y="132080"/>
                  </a:lnTo>
                  <a:lnTo>
                    <a:pt x="839496" y="121920"/>
                  </a:lnTo>
                  <a:lnTo>
                    <a:pt x="839123" y="116840"/>
                  </a:lnTo>
                  <a:lnTo>
                    <a:pt x="837263" y="105410"/>
                  </a:lnTo>
                  <a:lnTo>
                    <a:pt x="836798" y="100330"/>
                  </a:lnTo>
                  <a:lnTo>
                    <a:pt x="836798" y="95250"/>
                  </a:lnTo>
                  <a:lnTo>
                    <a:pt x="834380" y="88900"/>
                  </a:lnTo>
                  <a:lnTo>
                    <a:pt x="835031" y="86360"/>
                  </a:lnTo>
                  <a:lnTo>
                    <a:pt x="837914" y="86360"/>
                  </a:lnTo>
                  <a:lnTo>
                    <a:pt x="837170" y="85090"/>
                  </a:lnTo>
                  <a:lnTo>
                    <a:pt x="834194" y="81280"/>
                  </a:lnTo>
                  <a:lnTo>
                    <a:pt x="833449" y="77470"/>
                  </a:lnTo>
                  <a:lnTo>
                    <a:pt x="833449" y="71120"/>
                  </a:lnTo>
                  <a:lnTo>
                    <a:pt x="833728" y="69850"/>
                  </a:lnTo>
                  <a:lnTo>
                    <a:pt x="834845" y="67310"/>
                  </a:lnTo>
                  <a:lnTo>
                    <a:pt x="835124" y="66040"/>
                  </a:lnTo>
                  <a:lnTo>
                    <a:pt x="900189" y="66040"/>
                  </a:lnTo>
                  <a:lnTo>
                    <a:pt x="896655" y="67310"/>
                  </a:lnTo>
                  <a:lnTo>
                    <a:pt x="902050" y="72390"/>
                  </a:lnTo>
                  <a:lnTo>
                    <a:pt x="902934" y="72390"/>
                  </a:lnTo>
                  <a:lnTo>
                    <a:pt x="903120" y="73660"/>
                  </a:lnTo>
                  <a:lnTo>
                    <a:pt x="904747" y="77470"/>
                  </a:lnTo>
                  <a:lnTo>
                    <a:pt x="907538" y="81280"/>
                  </a:lnTo>
                  <a:lnTo>
                    <a:pt x="904933" y="88900"/>
                  </a:lnTo>
                  <a:lnTo>
                    <a:pt x="902794" y="92710"/>
                  </a:lnTo>
                  <a:lnTo>
                    <a:pt x="897446" y="92710"/>
                  </a:lnTo>
                  <a:lnTo>
                    <a:pt x="897259" y="93980"/>
                  </a:lnTo>
                  <a:lnTo>
                    <a:pt x="900422" y="95250"/>
                  </a:lnTo>
                  <a:lnTo>
                    <a:pt x="903678" y="96520"/>
                  </a:lnTo>
                  <a:lnTo>
                    <a:pt x="905864" y="99060"/>
                  </a:lnTo>
                  <a:lnTo>
                    <a:pt x="906980" y="102870"/>
                  </a:lnTo>
                  <a:lnTo>
                    <a:pt x="904933" y="107950"/>
                  </a:lnTo>
                  <a:lnTo>
                    <a:pt x="904189" y="113030"/>
                  </a:lnTo>
                  <a:lnTo>
                    <a:pt x="905306" y="120650"/>
                  </a:lnTo>
                  <a:lnTo>
                    <a:pt x="908561" y="125730"/>
                  </a:lnTo>
                  <a:lnTo>
                    <a:pt x="914514" y="130810"/>
                  </a:lnTo>
                  <a:lnTo>
                    <a:pt x="910235" y="133350"/>
                  </a:lnTo>
                  <a:lnTo>
                    <a:pt x="908608" y="135890"/>
                  </a:lnTo>
                  <a:lnTo>
                    <a:pt x="910747" y="135890"/>
                  </a:lnTo>
                  <a:lnTo>
                    <a:pt x="911538" y="137160"/>
                  </a:lnTo>
                  <a:lnTo>
                    <a:pt x="912003" y="138430"/>
                  </a:lnTo>
                  <a:lnTo>
                    <a:pt x="913119" y="140970"/>
                  </a:lnTo>
                  <a:lnTo>
                    <a:pt x="914235" y="146050"/>
                  </a:lnTo>
                  <a:lnTo>
                    <a:pt x="913631" y="147320"/>
                  </a:lnTo>
                  <a:lnTo>
                    <a:pt x="911863" y="148590"/>
                  </a:lnTo>
                  <a:lnTo>
                    <a:pt x="915212" y="149860"/>
                  </a:lnTo>
                  <a:lnTo>
                    <a:pt x="918002" y="152400"/>
                  </a:lnTo>
                  <a:lnTo>
                    <a:pt x="920235" y="157480"/>
                  </a:lnTo>
                  <a:lnTo>
                    <a:pt x="922560" y="161290"/>
                  </a:lnTo>
                  <a:lnTo>
                    <a:pt x="921816" y="166370"/>
                  </a:lnTo>
                  <a:lnTo>
                    <a:pt x="919315" y="169702"/>
                  </a:lnTo>
                  <a:lnTo>
                    <a:pt x="916514" y="170180"/>
                  </a:lnTo>
                  <a:lnTo>
                    <a:pt x="915770" y="171450"/>
                  </a:lnTo>
                  <a:lnTo>
                    <a:pt x="924374" y="171450"/>
                  </a:lnTo>
                  <a:lnTo>
                    <a:pt x="924793" y="173990"/>
                  </a:lnTo>
                  <a:lnTo>
                    <a:pt x="923002" y="182880"/>
                  </a:lnTo>
                  <a:lnTo>
                    <a:pt x="917909" y="182880"/>
                  </a:lnTo>
                  <a:lnTo>
                    <a:pt x="919956" y="184150"/>
                  </a:lnTo>
                  <a:lnTo>
                    <a:pt x="920049" y="186690"/>
                  </a:lnTo>
                  <a:lnTo>
                    <a:pt x="920142" y="187960"/>
                  </a:lnTo>
                  <a:lnTo>
                    <a:pt x="920886" y="191770"/>
                  </a:lnTo>
                  <a:lnTo>
                    <a:pt x="921072" y="194310"/>
                  </a:lnTo>
                  <a:close/>
                </a:path>
                <a:path w="1204595" h="436244">
                  <a:moveTo>
                    <a:pt x="902934" y="72390"/>
                  </a:moveTo>
                  <a:lnTo>
                    <a:pt x="902050" y="72390"/>
                  </a:lnTo>
                  <a:lnTo>
                    <a:pt x="896655" y="67310"/>
                  </a:lnTo>
                  <a:lnTo>
                    <a:pt x="900189" y="66040"/>
                  </a:lnTo>
                  <a:lnTo>
                    <a:pt x="902189" y="67310"/>
                  </a:lnTo>
                  <a:lnTo>
                    <a:pt x="902934" y="72390"/>
                  </a:lnTo>
                  <a:close/>
                </a:path>
                <a:path w="1204595" h="436244">
                  <a:moveTo>
                    <a:pt x="905119" y="72390"/>
                  </a:moveTo>
                  <a:lnTo>
                    <a:pt x="902934" y="72390"/>
                  </a:lnTo>
                  <a:lnTo>
                    <a:pt x="902189" y="67310"/>
                  </a:lnTo>
                  <a:lnTo>
                    <a:pt x="900189" y="66040"/>
                  </a:lnTo>
                  <a:lnTo>
                    <a:pt x="906468" y="66040"/>
                  </a:lnTo>
                  <a:lnTo>
                    <a:pt x="905445" y="67310"/>
                  </a:lnTo>
                  <a:lnTo>
                    <a:pt x="906096" y="67310"/>
                  </a:lnTo>
                  <a:lnTo>
                    <a:pt x="906575" y="67421"/>
                  </a:lnTo>
                  <a:lnTo>
                    <a:pt x="905119" y="72390"/>
                  </a:lnTo>
                  <a:close/>
                </a:path>
                <a:path w="1204595" h="436244">
                  <a:moveTo>
                    <a:pt x="906575" y="67421"/>
                  </a:moveTo>
                  <a:lnTo>
                    <a:pt x="906096" y="67310"/>
                  </a:lnTo>
                  <a:lnTo>
                    <a:pt x="905445" y="67310"/>
                  </a:lnTo>
                  <a:lnTo>
                    <a:pt x="906468" y="66040"/>
                  </a:lnTo>
                  <a:lnTo>
                    <a:pt x="906575" y="67421"/>
                  </a:lnTo>
                  <a:close/>
                </a:path>
                <a:path w="1204595" h="436244">
                  <a:moveTo>
                    <a:pt x="968046" y="67310"/>
                  </a:moveTo>
                  <a:lnTo>
                    <a:pt x="960418" y="67310"/>
                  </a:lnTo>
                  <a:lnTo>
                    <a:pt x="958186" y="66040"/>
                  </a:lnTo>
                  <a:lnTo>
                    <a:pt x="970650" y="66040"/>
                  </a:lnTo>
                  <a:lnTo>
                    <a:pt x="968046" y="67310"/>
                  </a:lnTo>
                  <a:close/>
                </a:path>
                <a:path w="1204595" h="436244">
                  <a:moveTo>
                    <a:pt x="985905" y="67310"/>
                  </a:moveTo>
                  <a:lnTo>
                    <a:pt x="978510" y="67310"/>
                  </a:lnTo>
                  <a:lnTo>
                    <a:pt x="975534" y="66040"/>
                  </a:lnTo>
                  <a:lnTo>
                    <a:pt x="988370" y="66040"/>
                  </a:lnTo>
                  <a:lnTo>
                    <a:pt x="985905" y="67310"/>
                  </a:lnTo>
                  <a:close/>
                </a:path>
                <a:path w="1204595" h="436244">
                  <a:moveTo>
                    <a:pt x="918142" y="69850"/>
                  </a:moveTo>
                  <a:lnTo>
                    <a:pt x="914421" y="68580"/>
                  </a:lnTo>
                  <a:lnTo>
                    <a:pt x="922142" y="68580"/>
                  </a:lnTo>
                  <a:lnTo>
                    <a:pt x="918142" y="69850"/>
                  </a:lnTo>
                  <a:close/>
                </a:path>
                <a:path w="1204595" h="436244">
                  <a:moveTo>
                    <a:pt x="1173196" y="71120"/>
                  </a:moveTo>
                  <a:lnTo>
                    <a:pt x="1173010" y="69850"/>
                  </a:lnTo>
                  <a:lnTo>
                    <a:pt x="1174080" y="69850"/>
                  </a:lnTo>
                  <a:lnTo>
                    <a:pt x="1173196" y="71120"/>
                  </a:lnTo>
                  <a:close/>
                </a:path>
                <a:path w="1204595" h="436244">
                  <a:moveTo>
                    <a:pt x="1175940" y="71120"/>
                  </a:moveTo>
                  <a:lnTo>
                    <a:pt x="1173196" y="71120"/>
                  </a:lnTo>
                  <a:lnTo>
                    <a:pt x="1174080" y="69850"/>
                  </a:lnTo>
                  <a:lnTo>
                    <a:pt x="1174731" y="69850"/>
                  </a:lnTo>
                  <a:lnTo>
                    <a:pt x="1175940" y="71120"/>
                  </a:lnTo>
                  <a:close/>
                </a:path>
                <a:path w="1204595" h="436244">
                  <a:moveTo>
                    <a:pt x="1186172" y="82550"/>
                  </a:moveTo>
                  <a:lnTo>
                    <a:pt x="1180591" y="82550"/>
                  </a:lnTo>
                  <a:lnTo>
                    <a:pt x="1186172" y="80010"/>
                  </a:lnTo>
                  <a:lnTo>
                    <a:pt x="1186172" y="82550"/>
                  </a:lnTo>
                  <a:close/>
                </a:path>
                <a:path w="1204595" h="436244">
                  <a:moveTo>
                    <a:pt x="1134826" y="161290"/>
                  </a:moveTo>
                  <a:lnTo>
                    <a:pt x="1130269" y="156210"/>
                  </a:lnTo>
                  <a:lnTo>
                    <a:pt x="1129245" y="154940"/>
                  </a:lnTo>
                  <a:lnTo>
                    <a:pt x="1134361" y="153670"/>
                  </a:lnTo>
                  <a:lnTo>
                    <a:pt x="1131478" y="151130"/>
                  </a:lnTo>
                  <a:lnTo>
                    <a:pt x="1134454" y="147320"/>
                  </a:lnTo>
                  <a:lnTo>
                    <a:pt x="1135850" y="144780"/>
                  </a:lnTo>
                  <a:lnTo>
                    <a:pt x="1135478" y="142240"/>
                  </a:lnTo>
                  <a:lnTo>
                    <a:pt x="1135384" y="137160"/>
                  </a:lnTo>
                  <a:lnTo>
                    <a:pt x="1134361" y="137160"/>
                  </a:lnTo>
                  <a:lnTo>
                    <a:pt x="1132315" y="135890"/>
                  </a:lnTo>
                  <a:lnTo>
                    <a:pt x="1127013" y="128270"/>
                  </a:lnTo>
                  <a:lnTo>
                    <a:pt x="1125246" y="121920"/>
                  </a:lnTo>
                  <a:lnTo>
                    <a:pt x="1127013" y="116840"/>
                  </a:lnTo>
                  <a:lnTo>
                    <a:pt x="1202055" y="116840"/>
                  </a:lnTo>
                  <a:lnTo>
                    <a:pt x="1201566" y="120650"/>
                  </a:lnTo>
                  <a:lnTo>
                    <a:pt x="1201241" y="125730"/>
                  </a:lnTo>
                  <a:lnTo>
                    <a:pt x="1201241" y="130810"/>
                  </a:lnTo>
                  <a:lnTo>
                    <a:pt x="1202171" y="135890"/>
                  </a:lnTo>
                  <a:lnTo>
                    <a:pt x="1204031" y="140970"/>
                  </a:lnTo>
                  <a:lnTo>
                    <a:pt x="1201055" y="144780"/>
                  </a:lnTo>
                  <a:lnTo>
                    <a:pt x="1199753" y="147320"/>
                  </a:lnTo>
                  <a:lnTo>
                    <a:pt x="1200497" y="151130"/>
                  </a:lnTo>
                  <a:lnTo>
                    <a:pt x="1200590" y="152400"/>
                  </a:lnTo>
                  <a:lnTo>
                    <a:pt x="1200683" y="157480"/>
                  </a:lnTo>
                  <a:lnTo>
                    <a:pt x="1132873" y="157480"/>
                  </a:lnTo>
                  <a:lnTo>
                    <a:pt x="1134826" y="161290"/>
                  </a:lnTo>
                  <a:close/>
                </a:path>
                <a:path w="1204595" h="436244">
                  <a:moveTo>
                    <a:pt x="1187846" y="184150"/>
                  </a:moveTo>
                  <a:lnTo>
                    <a:pt x="1112223" y="184150"/>
                  </a:lnTo>
                  <a:lnTo>
                    <a:pt x="1112130" y="181610"/>
                  </a:lnTo>
                  <a:lnTo>
                    <a:pt x="1113618" y="179070"/>
                  </a:lnTo>
                  <a:lnTo>
                    <a:pt x="1119757" y="173990"/>
                  </a:lnTo>
                  <a:lnTo>
                    <a:pt x="1121850" y="172720"/>
                  </a:lnTo>
                  <a:lnTo>
                    <a:pt x="1122967" y="172720"/>
                  </a:lnTo>
                  <a:lnTo>
                    <a:pt x="1121571" y="170180"/>
                  </a:lnTo>
                  <a:lnTo>
                    <a:pt x="1121757" y="168910"/>
                  </a:lnTo>
                  <a:lnTo>
                    <a:pt x="1123525" y="168910"/>
                  </a:lnTo>
                  <a:lnTo>
                    <a:pt x="1125385" y="167640"/>
                  </a:lnTo>
                  <a:lnTo>
                    <a:pt x="1125106" y="165100"/>
                  </a:lnTo>
                  <a:lnTo>
                    <a:pt x="1122688" y="161290"/>
                  </a:lnTo>
                  <a:lnTo>
                    <a:pt x="1128827" y="157480"/>
                  </a:lnTo>
                  <a:lnTo>
                    <a:pt x="1131408" y="157480"/>
                  </a:lnTo>
                  <a:lnTo>
                    <a:pt x="1134826" y="161290"/>
                  </a:lnTo>
                  <a:lnTo>
                    <a:pt x="1200683" y="161290"/>
                  </a:lnTo>
                  <a:lnTo>
                    <a:pt x="1200683" y="162560"/>
                  </a:lnTo>
                  <a:lnTo>
                    <a:pt x="1199892" y="166370"/>
                  </a:lnTo>
                  <a:lnTo>
                    <a:pt x="1196730" y="168910"/>
                  </a:lnTo>
                  <a:lnTo>
                    <a:pt x="1195520" y="170180"/>
                  </a:lnTo>
                  <a:lnTo>
                    <a:pt x="1194683" y="171450"/>
                  </a:lnTo>
                  <a:lnTo>
                    <a:pt x="1190637" y="176530"/>
                  </a:lnTo>
                  <a:lnTo>
                    <a:pt x="1187846" y="184150"/>
                  </a:lnTo>
                  <a:close/>
                </a:path>
                <a:path w="1204595" h="436244">
                  <a:moveTo>
                    <a:pt x="1200683" y="161290"/>
                  </a:moveTo>
                  <a:lnTo>
                    <a:pt x="1134826" y="161290"/>
                  </a:lnTo>
                  <a:lnTo>
                    <a:pt x="1132873" y="157480"/>
                  </a:lnTo>
                  <a:lnTo>
                    <a:pt x="1200683" y="157480"/>
                  </a:lnTo>
                  <a:lnTo>
                    <a:pt x="1200683" y="161290"/>
                  </a:lnTo>
                  <a:close/>
                </a:path>
                <a:path w="1204595" h="436244">
                  <a:moveTo>
                    <a:pt x="924374" y="171450"/>
                  </a:moveTo>
                  <a:lnTo>
                    <a:pt x="918002" y="171450"/>
                  </a:lnTo>
                  <a:lnTo>
                    <a:pt x="919315" y="169702"/>
                  </a:lnTo>
                  <a:lnTo>
                    <a:pt x="923955" y="168910"/>
                  </a:lnTo>
                  <a:lnTo>
                    <a:pt x="924374" y="171450"/>
                  </a:lnTo>
                  <a:close/>
                </a:path>
                <a:path w="1204595" h="436244">
                  <a:moveTo>
                    <a:pt x="918002" y="171450"/>
                  </a:moveTo>
                  <a:lnTo>
                    <a:pt x="915770" y="171450"/>
                  </a:lnTo>
                  <a:lnTo>
                    <a:pt x="916514" y="170180"/>
                  </a:lnTo>
                  <a:lnTo>
                    <a:pt x="919315" y="169702"/>
                  </a:lnTo>
                  <a:lnTo>
                    <a:pt x="918002" y="171450"/>
                  </a:lnTo>
                  <a:close/>
                </a:path>
                <a:path w="1204595" h="436244">
                  <a:moveTo>
                    <a:pt x="922746" y="184150"/>
                  </a:moveTo>
                  <a:lnTo>
                    <a:pt x="918840" y="182880"/>
                  </a:lnTo>
                  <a:lnTo>
                    <a:pt x="923002" y="182880"/>
                  </a:lnTo>
                  <a:lnTo>
                    <a:pt x="922746" y="184150"/>
                  </a:lnTo>
                  <a:close/>
                </a:path>
                <a:path w="1204595" h="436244">
                  <a:moveTo>
                    <a:pt x="1171105" y="216914"/>
                  </a:moveTo>
                  <a:lnTo>
                    <a:pt x="1167801" y="214630"/>
                  </a:lnTo>
                  <a:lnTo>
                    <a:pt x="1165057" y="213360"/>
                  </a:lnTo>
                  <a:lnTo>
                    <a:pt x="1073853" y="213360"/>
                  </a:lnTo>
                  <a:lnTo>
                    <a:pt x="1072666" y="209886"/>
                  </a:lnTo>
                  <a:lnTo>
                    <a:pt x="1072667" y="208915"/>
                  </a:lnTo>
                  <a:lnTo>
                    <a:pt x="1072784" y="208280"/>
                  </a:lnTo>
                  <a:lnTo>
                    <a:pt x="1074551" y="207010"/>
                  </a:lnTo>
                  <a:lnTo>
                    <a:pt x="1076411" y="205740"/>
                  </a:lnTo>
                  <a:lnTo>
                    <a:pt x="1078504" y="203200"/>
                  </a:lnTo>
                  <a:lnTo>
                    <a:pt x="1080830" y="199390"/>
                  </a:lnTo>
                  <a:lnTo>
                    <a:pt x="1084643" y="198120"/>
                  </a:lnTo>
                  <a:lnTo>
                    <a:pt x="1087620" y="198120"/>
                  </a:lnTo>
                  <a:lnTo>
                    <a:pt x="1089759" y="196850"/>
                  </a:lnTo>
                  <a:lnTo>
                    <a:pt x="1091992" y="194310"/>
                  </a:lnTo>
                  <a:lnTo>
                    <a:pt x="1094364" y="193040"/>
                  </a:lnTo>
                  <a:lnTo>
                    <a:pt x="1096875" y="191770"/>
                  </a:lnTo>
                  <a:lnTo>
                    <a:pt x="1099387" y="189230"/>
                  </a:lnTo>
                  <a:lnTo>
                    <a:pt x="1102270" y="187960"/>
                  </a:lnTo>
                  <a:lnTo>
                    <a:pt x="1108781" y="184150"/>
                  </a:lnTo>
                  <a:lnTo>
                    <a:pt x="1111014" y="182880"/>
                  </a:lnTo>
                  <a:lnTo>
                    <a:pt x="1112223" y="184150"/>
                  </a:lnTo>
                  <a:lnTo>
                    <a:pt x="1187846" y="184150"/>
                  </a:lnTo>
                  <a:lnTo>
                    <a:pt x="1185242" y="189230"/>
                  </a:lnTo>
                  <a:lnTo>
                    <a:pt x="1182823" y="193040"/>
                  </a:lnTo>
                  <a:lnTo>
                    <a:pt x="1180498" y="196850"/>
                  </a:lnTo>
                  <a:lnTo>
                    <a:pt x="1179010" y="201930"/>
                  </a:lnTo>
                  <a:lnTo>
                    <a:pt x="1178638" y="207010"/>
                  </a:lnTo>
                  <a:lnTo>
                    <a:pt x="1171522" y="207010"/>
                  </a:lnTo>
                  <a:lnTo>
                    <a:pt x="1173150" y="208280"/>
                  </a:lnTo>
                  <a:lnTo>
                    <a:pt x="1174452" y="208915"/>
                  </a:lnTo>
                  <a:lnTo>
                    <a:pt x="1175429" y="209550"/>
                  </a:lnTo>
                  <a:lnTo>
                    <a:pt x="1175335" y="210820"/>
                  </a:lnTo>
                  <a:lnTo>
                    <a:pt x="1173196" y="214630"/>
                  </a:lnTo>
                  <a:lnTo>
                    <a:pt x="1171105" y="216914"/>
                  </a:lnTo>
                  <a:close/>
                </a:path>
                <a:path w="1204595" h="436244">
                  <a:moveTo>
                    <a:pt x="851623" y="191797"/>
                  </a:moveTo>
                  <a:close/>
                </a:path>
                <a:path w="1204595" h="436244">
                  <a:moveTo>
                    <a:pt x="854936" y="194310"/>
                  </a:moveTo>
                  <a:lnTo>
                    <a:pt x="851623" y="191797"/>
                  </a:lnTo>
                  <a:lnTo>
                    <a:pt x="853076" y="191770"/>
                  </a:lnTo>
                  <a:lnTo>
                    <a:pt x="854936" y="194310"/>
                  </a:lnTo>
                  <a:close/>
                </a:path>
                <a:path w="1204595" h="436244">
                  <a:moveTo>
                    <a:pt x="852797" y="266700"/>
                  </a:moveTo>
                  <a:lnTo>
                    <a:pt x="851820" y="266700"/>
                  </a:lnTo>
                  <a:lnTo>
                    <a:pt x="853309" y="264160"/>
                  </a:lnTo>
                  <a:lnTo>
                    <a:pt x="837635" y="264160"/>
                  </a:lnTo>
                  <a:lnTo>
                    <a:pt x="846844" y="259080"/>
                  </a:lnTo>
                  <a:lnTo>
                    <a:pt x="850565" y="255270"/>
                  </a:lnTo>
                  <a:lnTo>
                    <a:pt x="847123" y="255270"/>
                  </a:lnTo>
                  <a:lnTo>
                    <a:pt x="845728" y="252730"/>
                  </a:lnTo>
                  <a:lnTo>
                    <a:pt x="844611" y="247650"/>
                  </a:lnTo>
                  <a:lnTo>
                    <a:pt x="848053" y="241300"/>
                  </a:lnTo>
                  <a:lnTo>
                    <a:pt x="849448" y="237490"/>
                  </a:lnTo>
                  <a:lnTo>
                    <a:pt x="848797" y="233680"/>
                  </a:lnTo>
                  <a:lnTo>
                    <a:pt x="848239" y="228600"/>
                  </a:lnTo>
                  <a:lnTo>
                    <a:pt x="848053" y="226060"/>
                  </a:lnTo>
                  <a:lnTo>
                    <a:pt x="847960" y="214630"/>
                  </a:lnTo>
                  <a:lnTo>
                    <a:pt x="848797" y="213360"/>
                  </a:lnTo>
                  <a:lnTo>
                    <a:pt x="852146" y="210820"/>
                  </a:lnTo>
                  <a:lnTo>
                    <a:pt x="850751" y="210820"/>
                  </a:lnTo>
                  <a:lnTo>
                    <a:pt x="850751" y="209550"/>
                  </a:lnTo>
                  <a:lnTo>
                    <a:pt x="850472" y="208280"/>
                  </a:lnTo>
                  <a:lnTo>
                    <a:pt x="849355" y="205740"/>
                  </a:lnTo>
                  <a:lnTo>
                    <a:pt x="849076" y="203200"/>
                  </a:lnTo>
                  <a:lnTo>
                    <a:pt x="849076" y="198120"/>
                  </a:lnTo>
                  <a:lnTo>
                    <a:pt x="849588" y="195580"/>
                  </a:lnTo>
                  <a:lnTo>
                    <a:pt x="850611" y="194310"/>
                  </a:lnTo>
                  <a:lnTo>
                    <a:pt x="851623" y="191797"/>
                  </a:lnTo>
                  <a:lnTo>
                    <a:pt x="854936" y="194310"/>
                  </a:lnTo>
                  <a:lnTo>
                    <a:pt x="921072" y="194310"/>
                  </a:lnTo>
                  <a:lnTo>
                    <a:pt x="921072" y="200660"/>
                  </a:lnTo>
                  <a:lnTo>
                    <a:pt x="920560" y="204470"/>
                  </a:lnTo>
                  <a:lnTo>
                    <a:pt x="919537" y="208280"/>
                  </a:lnTo>
                  <a:lnTo>
                    <a:pt x="918607" y="212090"/>
                  </a:lnTo>
                  <a:lnTo>
                    <a:pt x="918793" y="215900"/>
                  </a:lnTo>
                  <a:lnTo>
                    <a:pt x="920095" y="220980"/>
                  </a:lnTo>
                  <a:lnTo>
                    <a:pt x="918483" y="223520"/>
                  </a:lnTo>
                  <a:lnTo>
                    <a:pt x="913724" y="223520"/>
                  </a:lnTo>
                  <a:lnTo>
                    <a:pt x="910189" y="224790"/>
                  </a:lnTo>
                  <a:lnTo>
                    <a:pt x="911212" y="226060"/>
                  </a:lnTo>
                  <a:lnTo>
                    <a:pt x="912514" y="227330"/>
                  </a:lnTo>
                  <a:lnTo>
                    <a:pt x="911863" y="228600"/>
                  </a:lnTo>
                  <a:lnTo>
                    <a:pt x="947137" y="228600"/>
                  </a:lnTo>
                  <a:lnTo>
                    <a:pt x="938985" y="231626"/>
                  </a:lnTo>
                  <a:lnTo>
                    <a:pt x="935397" y="232410"/>
                  </a:lnTo>
                  <a:lnTo>
                    <a:pt x="932327" y="232410"/>
                  </a:lnTo>
                  <a:lnTo>
                    <a:pt x="930420" y="233680"/>
                  </a:lnTo>
                  <a:lnTo>
                    <a:pt x="931304" y="233680"/>
                  </a:lnTo>
                  <a:lnTo>
                    <a:pt x="930281" y="234950"/>
                  </a:lnTo>
                  <a:lnTo>
                    <a:pt x="1148314" y="234950"/>
                  </a:lnTo>
                  <a:lnTo>
                    <a:pt x="1146965" y="236220"/>
                  </a:lnTo>
                  <a:lnTo>
                    <a:pt x="1144361" y="238760"/>
                  </a:lnTo>
                  <a:lnTo>
                    <a:pt x="1137291" y="238760"/>
                  </a:lnTo>
                  <a:lnTo>
                    <a:pt x="1132966" y="241300"/>
                  </a:lnTo>
                  <a:lnTo>
                    <a:pt x="1127292" y="248920"/>
                  </a:lnTo>
                  <a:lnTo>
                    <a:pt x="1123571" y="251460"/>
                  </a:lnTo>
                  <a:lnTo>
                    <a:pt x="1121246" y="252730"/>
                  </a:lnTo>
                  <a:lnTo>
                    <a:pt x="1110595" y="252730"/>
                  </a:lnTo>
                  <a:lnTo>
                    <a:pt x="1112084" y="254000"/>
                  </a:lnTo>
                  <a:lnTo>
                    <a:pt x="1100456" y="254000"/>
                  </a:lnTo>
                  <a:lnTo>
                    <a:pt x="1098596" y="255270"/>
                  </a:lnTo>
                  <a:lnTo>
                    <a:pt x="1098038" y="256540"/>
                  </a:lnTo>
                  <a:lnTo>
                    <a:pt x="1097852" y="257810"/>
                  </a:lnTo>
                  <a:lnTo>
                    <a:pt x="1099898" y="260350"/>
                  </a:lnTo>
                  <a:lnTo>
                    <a:pt x="1101573" y="261620"/>
                  </a:lnTo>
                  <a:lnTo>
                    <a:pt x="1110595" y="261620"/>
                  </a:lnTo>
                  <a:lnTo>
                    <a:pt x="1109386" y="264160"/>
                  </a:lnTo>
                  <a:lnTo>
                    <a:pt x="1104828" y="265430"/>
                  </a:lnTo>
                  <a:lnTo>
                    <a:pt x="855495" y="265430"/>
                  </a:lnTo>
                  <a:lnTo>
                    <a:pt x="852797" y="266700"/>
                  </a:lnTo>
                  <a:close/>
                </a:path>
                <a:path w="1204595" h="436244">
                  <a:moveTo>
                    <a:pt x="1069085" y="209886"/>
                  </a:moveTo>
                  <a:lnTo>
                    <a:pt x="1068784" y="207010"/>
                  </a:lnTo>
                  <a:lnTo>
                    <a:pt x="1070319" y="208280"/>
                  </a:lnTo>
                  <a:lnTo>
                    <a:pt x="1071202" y="209550"/>
                  </a:lnTo>
                  <a:lnTo>
                    <a:pt x="1069947" y="209550"/>
                  </a:lnTo>
                  <a:lnTo>
                    <a:pt x="1069085" y="209886"/>
                  </a:lnTo>
                  <a:close/>
                </a:path>
                <a:path w="1204595" h="436244">
                  <a:moveTo>
                    <a:pt x="1174452" y="208915"/>
                  </a:moveTo>
                  <a:lnTo>
                    <a:pt x="1173150" y="208280"/>
                  </a:lnTo>
                  <a:lnTo>
                    <a:pt x="1171522" y="207010"/>
                  </a:lnTo>
                  <a:lnTo>
                    <a:pt x="1174452" y="208915"/>
                  </a:lnTo>
                  <a:close/>
                </a:path>
                <a:path w="1204595" h="436244">
                  <a:moveTo>
                    <a:pt x="1178359" y="210820"/>
                  </a:moveTo>
                  <a:lnTo>
                    <a:pt x="1174452" y="208915"/>
                  </a:lnTo>
                  <a:lnTo>
                    <a:pt x="1171522" y="207010"/>
                  </a:lnTo>
                  <a:lnTo>
                    <a:pt x="1178638" y="207010"/>
                  </a:lnTo>
                  <a:lnTo>
                    <a:pt x="1178359" y="210820"/>
                  </a:lnTo>
                  <a:close/>
                </a:path>
                <a:path w="1204595" h="436244">
                  <a:moveTo>
                    <a:pt x="1069714" y="215900"/>
                  </a:moveTo>
                  <a:lnTo>
                    <a:pt x="1069085" y="209886"/>
                  </a:lnTo>
                  <a:lnTo>
                    <a:pt x="1069947" y="209550"/>
                  </a:lnTo>
                  <a:lnTo>
                    <a:pt x="1069947" y="214630"/>
                  </a:lnTo>
                  <a:lnTo>
                    <a:pt x="1069714" y="215900"/>
                  </a:lnTo>
                  <a:close/>
                </a:path>
                <a:path w="1204595" h="436244">
                  <a:moveTo>
                    <a:pt x="1167538" y="215900"/>
                  </a:moveTo>
                  <a:lnTo>
                    <a:pt x="1069714" y="215900"/>
                  </a:lnTo>
                  <a:lnTo>
                    <a:pt x="1069947" y="214630"/>
                  </a:lnTo>
                  <a:lnTo>
                    <a:pt x="1069947" y="209550"/>
                  </a:lnTo>
                  <a:lnTo>
                    <a:pt x="1071202" y="209550"/>
                  </a:lnTo>
                  <a:lnTo>
                    <a:pt x="1073853" y="213360"/>
                  </a:lnTo>
                  <a:lnTo>
                    <a:pt x="1165057" y="213360"/>
                  </a:lnTo>
                  <a:lnTo>
                    <a:pt x="1167538" y="215900"/>
                  </a:lnTo>
                  <a:close/>
                </a:path>
                <a:path w="1204595" h="436244">
                  <a:moveTo>
                    <a:pt x="1170638" y="220980"/>
                  </a:moveTo>
                  <a:lnTo>
                    <a:pt x="1061854" y="220980"/>
                  </a:lnTo>
                  <a:lnTo>
                    <a:pt x="1058366" y="217170"/>
                  </a:lnTo>
                  <a:lnTo>
                    <a:pt x="1058256" y="216914"/>
                  </a:lnTo>
                  <a:lnTo>
                    <a:pt x="1059761" y="214630"/>
                  </a:lnTo>
                  <a:lnTo>
                    <a:pt x="1063435" y="212090"/>
                  </a:lnTo>
                  <a:lnTo>
                    <a:pt x="1069085" y="209886"/>
                  </a:lnTo>
                  <a:lnTo>
                    <a:pt x="1069714" y="215900"/>
                  </a:lnTo>
                  <a:lnTo>
                    <a:pt x="1167538" y="215900"/>
                  </a:lnTo>
                  <a:lnTo>
                    <a:pt x="1168778" y="217170"/>
                  </a:lnTo>
                  <a:lnTo>
                    <a:pt x="1171475" y="217170"/>
                  </a:lnTo>
                  <a:lnTo>
                    <a:pt x="1175149" y="219710"/>
                  </a:lnTo>
                  <a:lnTo>
                    <a:pt x="1170638" y="220980"/>
                  </a:lnTo>
                  <a:close/>
                </a:path>
                <a:path w="1204595" h="436244">
                  <a:moveTo>
                    <a:pt x="1170871" y="217170"/>
                  </a:moveTo>
                  <a:lnTo>
                    <a:pt x="1168778" y="217170"/>
                  </a:lnTo>
                  <a:lnTo>
                    <a:pt x="1165057" y="213360"/>
                  </a:lnTo>
                  <a:lnTo>
                    <a:pt x="1167801" y="214630"/>
                  </a:lnTo>
                  <a:lnTo>
                    <a:pt x="1171105" y="216914"/>
                  </a:lnTo>
                  <a:lnTo>
                    <a:pt x="1170871" y="217170"/>
                  </a:lnTo>
                  <a:close/>
                </a:path>
                <a:path w="1204595" h="436244">
                  <a:moveTo>
                    <a:pt x="1166127" y="222250"/>
                  </a:moveTo>
                  <a:lnTo>
                    <a:pt x="1041344" y="222250"/>
                  </a:lnTo>
                  <a:lnTo>
                    <a:pt x="1042832" y="220980"/>
                  </a:lnTo>
                  <a:lnTo>
                    <a:pt x="1045436" y="219710"/>
                  </a:lnTo>
                  <a:lnTo>
                    <a:pt x="1052971" y="214630"/>
                  </a:lnTo>
                  <a:lnTo>
                    <a:pt x="1057203" y="215900"/>
                  </a:lnTo>
                  <a:lnTo>
                    <a:pt x="1058132" y="216914"/>
                  </a:lnTo>
                  <a:lnTo>
                    <a:pt x="1058087" y="217170"/>
                  </a:lnTo>
                  <a:lnTo>
                    <a:pt x="1059064" y="218440"/>
                  </a:lnTo>
                  <a:lnTo>
                    <a:pt x="1061854" y="220980"/>
                  </a:lnTo>
                  <a:lnTo>
                    <a:pt x="1170638" y="220980"/>
                  </a:lnTo>
                  <a:lnTo>
                    <a:pt x="1166127" y="222250"/>
                  </a:lnTo>
                  <a:close/>
                </a:path>
                <a:path w="1204595" h="436244">
                  <a:moveTo>
                    <a:pt x="1171475" y="217170"/>
                  </a:moveTo>
                  <a:lnTo>
                    <a:pt x="1170871" y="217170"/>
                  </a:lnTo>
                  <a:lnTo>
                    <a:pt x="1171105" y="216914"/>
                  </a:lnTo>
                  <a:lnTo>
                    <a:pt x="1171475" y="217170"/>
                  </a:lnTo>
                  <a:close/>
                </a:path>
                <a:path w="1204595" h="436244">
                  <a:moveTo>
                    <a:pt x="1061854" y="220980"/>
                  </a:moveTo>
                  <a:lnTo>
                    <a:pt x="1059064" y="218440"/>
                  </a:lnTo>
                  <a:lnTo>
                    <a:pt x="1058087" y="217170"/>
                  </a:lnTo>
                  <a:lnTo>
                    <a:pt x="1058204" y="216992"/>
                  </a:lnTo>
                  <a:lnTo>
                    <a:pt x="1061854" y="220980"/>
                  </a:lnTo>
                  <a:close/>
                </a:path>
                <a:path w="1204595" h="436244">
                  <a:moveTo>
                    <a:pt x="1155244" y="228600"/>
                  </a:moveTo>
                  <a:lnTo>
                    <a:pt x="1017764" y="228600"/>
                  </a:lnTo>
                  <a:lnTo>
                    <a:pt x="1019066" y="227330"/>
                  </a:lnTo>
                  <a:lnTo>
                    <a:pt x="1021996" y="224790"/>
                  </a:lnTo>
                  <a:lnTo>
                    <a:pt x="1026554" y="223520"/>
                  </a:lnTo>
                  <a:lnTo>
                    <a:pt x="1031205" y="220980"/>
                  </a:lnTo>
                  <a:lnTo>
                    <a:pt x="1036135" y="220980"/>
                  </a:lnTo>
                  <a:lnTo>
                    <a:pt x="1041344" y="222250"/>
                  </a:lnTo>
                  <a:lnTo>
                    <a:pt x="1166127" y="222250"/>
                  </a:lnTo>
                  <a:lnTo>
                    <a:pt x="1159476" y="224790"/>
                  </a:lnTo>
                  <a:lnTo>
                    <a:pt x="1155244" y="228600"/>
                  </a:lnTo>
                  <a:close/>
                </a:path>
                <a:path w="1204595" h="436244">
                  <a:moveTo>
                    <a:pt x="912576" y="227330"/>
                  </a:moveTo>
                  <a:lnTo>
                    <a:pt x="911212" y="226060"/>
                  </a:lnTo>
                  <a:lnTo>
                    <a:pt x="910189" y="224790"/>
                  </a:lnTo>
                  <a:lnTo>
                    <a:pt x="913724" y="223520"/>
                  </a:lnTo>
                  <a:lnTo>
                    <a:pt x="915212" y="223520"/>
                  </a:lnTo>
                  <a:lnTo>
                    <a:pt x="915052" y="224249"/>
                  </a:lnTo>
                  <a:lnTo>
                    <a:pt x="914003" y="224790"/>
                  </a:lnTo>
                  <a:lnTo>
                    <a:pt x="912576" y="227330"/>
                  </a:lnTo>
                  <a:close/>
                </a:path>
                <a:path w="1204595" h="436244">
                  <a:moveTo>
                    <a:pt x="915052" y="224249"/>
                  </a:moveTo>
                  <a:lnTo>
                    <a:pt x="915212" y="223520"/>
                  </a:lnTo>
                  <a:lnTo>
                    <a:pt x="916468" y="223520"/>
                  </a:lnTo>
                  <a:lnTo>
                    <a:pt x="915052" y="224249"/>
                  </a:lnTo>
                  <a:close/>
                </a:path>
                <a:path w="1204595" h="436244">
                  <a:moveTo>
                    <a:pt x="947137" y="228600"/>
                  </a:moveTo>
                  <a:lnTo>
                    <a:pt x="913259" y="228600"/>
                  </a:lnTo>
                  <a:lnTo>
                    <a:pt x="914189" y="227330"/>
                  </a:lnTo>
                  <a:lnTo>
                    <a:pt x="914654" y="226060"/>
                  </a:lnTo>
                  <a:lnTo>
                    <a:pt x="915052" y="224249"/>
                  </a:lnTo>
                  <a:lnTo>
                    <a:pt x="916468" y="223520"/>
                  </a:lnTo>
                  <a:lnTo>
                    <a:pt x="918031" y="224231"/>
                  </a:lnTo>
                  <a:lnTo>
                    <a:pt x="917677" y="224790"/>
                  </a:lnTo>
                  <a:lnTo>
                    <a:pt x="915677" y="227330"/>
                  </a:lnTo>
                  <a:lnTo>
                    <a:pt x="952122" y="227330"/>
                  </a:lnTo>
                  <a:lnTo>
                    <a:pt x="947137" y="228600"/>
                  </a:lnTo>
                  <a:close/>
                </a:path>
                <a:path w="1204595" h="436244">
                  <a:moveTo>
                    <a:pt x="918031" y="224231"/>
                  </a:moveTo>
                  <a:lnTo>
                    <a:pt x="916468" y="223520"/>
                  </a:lnTo>
                  <a:lnTo>
                    <a:pt x="918483" y="223520"/>
                  </a:lnTo>
                  <a:lnTo>
                    <a:pt x="918031" y="224231"/>
                  </a:lnTo>
                  <a:close/>
                </a:path>
                <a:path w="1204595" h="436244">
                  <a:moveTo>
                    <a:pt x="952122" y="227330"/>
                  </a:moveTo>
                  <a:lnTo>
                    <a:pt x="915677" y="227330"/>
                  </a:lnTo>
                  <a:lnTo>
                    <a:pt x="917677" y="224790"/>
                  </a:lnTo>
                  <a:lnTo>
                    <a:pt x="918031" y="224231"/>
                  </a:lnTo>
                  <a:lnTo>
                    <a:pt x="919258" y="224790"/>
                  </a:lnTo>
                  <a:lnTo>
                    <a:pt x="962093" y="224790"/>
                  </a:lnTo>
                  <a:lnTo>
                    <a:pt x="952122" y="227330"/>
                  </a:lnTo>
                  <a:close/>
                </a:path>
                <a:path w="1204595" h="436244">
                  <a:moveTo>
                    <a:pt x="913259" y="228600"/>
                  </a:moveTo>
                  <a:lnTo>
                    <a:pt x="911863" y="228600"/>
                  </a:lnTo>
                  <a:lnTo>
                    <a:pt x="914003" y="224790"/>
                  </a:lnTo>
                  <a:lnTo>
                    <a:pt x="915052" y="224249"/>
                  </a:lnTo>
                  <a:lnTo>
                    <a:pt x="914654" y="226060"/>
                  </a:lnTo>
                  <a:lnTo>
                    <a:pt x="914189" y="227330"/>
                  </a:lnTo>
                  <a:lnTo>
                    <a:pt x="913259" y="228600"/>
                  </a:lnTo>
                  <a:close/>
                </a:path>
                <a:path w="1204595" h="436244">
                  <a:moveTo>
                    <a:pt x="1153833" y="229870"/>
                  </a:moveTo>
                  <a:lnTo>
                    <a:pt x="989161" y="229870"/>
                  </a:lnTo>
                  <a:lnTo>
                    <a:pt x="990184" y="228600"/>
                  </a:lnTo>
                  <a:lnTo>
                    <a:pt x="993161" y="227330"/>
                  </a:lnTo>
                  <a:lnTo>
                    <a:pt x="1007299" y="227330"/>
                  </a:lnTo>
                  <a:lnTo>
                    <a:pt x="1010369" y="226060"/>
                  </a:lnTo>
                  <a:lnTo>
                    <a:pt x="1015996" y="226060"/>
                  </a:lnTo>
                  <a:lnTo>
                    <a:pt x="1017764" y="228600"/>
                  </a:lnTo>
                  <a:lnTo>
                    <a:pt x="1155244" y="228600"/>
                  </a:lnTo>
                  <a:lnTo>
                    <a:pt x="1153833" y="229870"/>
                  </a:lnTo>
                  <a:close/>
                </a:path>
                <a:path w="1204595" h="436244">
                  <a:moveTo>
                    <a:pt x="1148314" y="234950"/>
                  </a:moveTo>
                  <a:lnTo>
                    <a:pt x="930281" y="234950"/>
                  </a:lnTo>
                  <a:lnTo>
                    <a:pt x="934144" y="233032"/>
                  </a:lnTo>
                  <a:lnTo>
                    <a:pt x="936873" y="232410"/>
                  </a:lnTo>
                  <a:lnTo>
                    <a:pt x="938985" y="231626"/>
                  </a:lnTo>
                  <a:lnTo>
                    <a:pt x="941210" y="231140"/>
                  </a:lnTo>
                  <a:lnTo>
                    <a:pt x="947722" y="229870"/>
                  </a:lnTo>
                  <a:lnTo>
                    <a:pt x="954233" y="227330"/>
                  </a:lnTo>
                  <a:lnTo>
                    <a:pt x="976185" y="227330"/>
                  </a:lnTo>
                  <a:lnTo>
                    <a:pt x="982882" y="228600"/>
                  </a:lnTo>
                  <a:lnTo>
                    <a:pt x="985905" y="229870"/>
                  </a:lnTo>
                  <a:lnTo>
                    <a:pt x="1153833" y="229870"/>
                  </a:lnTo>
                  <a:lnTo>
                    <a:pt x="1150944" y="232473"/>
                  </a:lnTo>
                  <a:lnTo>
                    <a:pt x="1148314" y="234950"/>
                  </a:lnTo>
                  <a:close/>
                </a:path>
                <a:path w="1204595" h="436244">
                  <a:moveTo>
                    <a:pt x="934144" y="233032"/>
                  </a:moveTo>
                  <a:lnTo>
                    <a:pt x="935397" y="232410"/>
                  </a:lnTo>
                  <a:lnTo>
                    <a:pt x="938985" y="231626"/>
                  </a:lnTo>
                  <a:lnTo>
                    <a:pt x="936873" y="232410"/>
                  </a:lnTo>
                  <a:lnTo>
                    <a:pt x="934144" y="233032"/>
                  </a:lnTo>
                  <a:close/>
                </a:path>
                <a:path w="1204595" h="436244">
                  <a:moveTo>
                    <a:pt x="931305" y="233679"/>
                  </a:moveTo>
                  <a:lnTo>
                    <a:pt x="932276" y="232473"/>
                  </a:lnTo>
                  <a:lnTo>
                    <a:pt x="935397" y="232410"/>
                  </a:lnTo>
                  <a:lnTo>
                    <a:pt x="934144" y="233032"/>
                  </a:lnTo>
                  <a:lnTo>
                    <a:pt x="931305" y="233679"/>
                  </a:lnTo>
                  <a:close/>
                </a:path>
                <a:path w="1204595" h="436244">
                  <a:moveTo>
                    <a:pt x="931301" y="233680"/>
                  </a:moveTo>
                  <a:lnTo>
                    <a:pt x="930420" y="233680"/>
                  </a:lnTo>
                  <a:lnTo>
                    <a:pt x="932276" y="232473"/>
                  </a:lnTo>
                  <a:lnTo>
                    <a:pt x="931301" y="233680"/>
                  </a:lnTo>
                  <a:close/>
                </a:path>
                <a:path w="1204595" h="436244">
                  <a:moveTo>
                    <a:pt x="931304" y="233680"/>
                  </a:moveTo>
                  <a:close/>
                </a:path>
                <a:path w="1204595" h="436244">
                  <a:moveTo>
                    <a:pt x="1143058" y="240030"/>
                  </a:moveTo>
                  <a:lnTo>
                    <a:pt x="1137291" y="238760"/>
                  </a:lnTo>
                  <a:lnTo>
                    <a:pt x="1144361" y="238760"/>
                  </a:lnTo>
                  <a:lnTo>
                    <a:pt x="1143058" y="240030"/>
                  </a:lnTo>
                  <a:close/>
                </a:path>
                <a:path w="1204595" h="436244">
                  <a:moveTo>
                    <a:pt x="1112220" y="254109"/>
                  </a:moveTo>
                  <a:lnTo>
                    <a:pt x="1110595" y="252730"/>
                  </a:lnTo>
                  <a:lnTo>
                    <a:pt x="1112363" y="254000"/>
                  </a:lnTo>
                  <a:lnTo>
                    <a:pt x="1112220" y="254109"/>
                  </a:lnTo>
                  <a:close/>
                </a:path>
                <a:path w="1204595" h="436244">
                  <a:moveTo>
                    <a:pt x="1115944" y="255270"/>
                  </a:moveTo>
                  <a:lnTo>
                    <a:pt x="1113665" y="255270"/>
                  </a:lnTo>
                  <a:lnTo>
                    <a:pt x="1112220" y="254109"/>
                  </a:lnTo>
                  <a:lnTo>
                    <a:pt x="1112363" y="254000"/>
                  </a:lnTo>
                  <a:lnTo>
                    <a:pt x="1110688" y="252730"/>
                  </a:lnTo>
                  <a:lnTo>
                    <a:pt x="1121246" y="252730"/>
                  </a:lnTo>
                  <a:lnTo>
                    <a:pt x="1118920" y="254000"/>
                  </a:lnTo>
                  <a:lnTo>
                    <a:pt x="1115944" y="255270"/>
                  </a:lnTo>
                  <a:close/>
                </a:path>
                <a:path w="1204595" h="436244">
                  <a:moveTo>
                    <a:pt x="1101573" y="261620"/>
                  </a:moveTo>
                  <a:lnTo>
                    <a:pt x="1099898" y="260350"/>
                  </a:lnTo>
                  <a:lnTo>
                    <a:pt x="1097852" y="257810"/>
                  </a:lnTo>
                  <a:lnTo>
                    <a:pt x="1098038" y="256540"/>
                  </a:lnTo>
                  <a:lnTo>
                    <a:pt x="1098596" y="255270"/>
                  </a:lnTo>
                  <a:lnTo>
                    <a:pt x="1100456" y="254000"/>
                  </a:lnTo>
                  <a:lnTo>
                    <a:pt x="1101619" y="254000"/>
                  </a:lnTo>
                  <a:lnTo>
                    <a:pt x="1103014" y="255270"/>
                  </a:lnTo>
                  <a:lnTo>
                    <a:pt x="1104503" y="255270"/>
                  </a:lnTo>
                  <a:lnTo>
                    <a:pt x="1106316" y="256540"/>
                  </a:lnTo>
                  <a:lnTo>
                    <a:pt x="1107405" y="257832"/>
                  </a:lnTo>
                  <a:lnTo>
                    <a:pt x="1104270" y="260350"/>
                  </a:lnTo>
                  <a:lnTo>
                    <a:pt x="1102875" y="260350"/>
                  </a:lnTo>
                  <a:lnTo>
                    <a:pt x="1101573" y="261620"/>
                  </a:lnTo>
                  <a:close/>
                </a:path>
                <a:path w="1204595" h="436244">
                  <a:moveTo>
                    <a:pt x="1107405" y="257832"/>
                  </a:moveTo>
                  <a:lnTo>
                    <a:pt x="1106316" y="256540"/>
                  </a:lnTo>
                  <a:lnTo>
                    <a:pt x="1104503" y="255270"/>
                  </a:lnTo>
                  <a:lnTo>
                    <a:pt x="1103014" y="255270"/>
                  </a:lnTo>
                  <a:lnTo>
                    <a:pt x="1101619" y="254000"/>
                  </a:lnTo>
                  <a:lnTo>
                    <a:pt x="1112084" y="254000"/>
                  </a:lnTo>
                  <a:lnTo>
                    <a:pt x="1112220" y="254109"/>
                  </a:lnTo>
                  <a:lnTo>
                    <a:pt x="1107405" y="257832"/>
                  </a:lnTo>
                  <a:close/>
                </a:path>
                <a:path w="1204595" h="436244">
                  <a:moveTo>
                    <a:pt x="1110595" y="261620"/>
                  </a:moveTo>
                  <a:lnTo>
                    <a:pt x="1101573" y="261620"/>
                  </a:lnTo>
                  <a:lnTo>
                    <a:pt x="1102875" y="260350"/>
                  </a:lnTo>
                  <a:lnTo>
                    <a:pt x="1104270" y="260350"/>
                  </a:lnTo>
                  <a:lnTo>
                    <a:pt x="1107405" y="257832"/>
                  </a:lnTo>
                  <a:lnTo>
                    <a:pt x="1110595" y="261620"/>
                  </a:lnTo>
                  <a:close/>
                </a:path>
                <a:path w="1204595" h="436244">
                  <a:moveTo>
                    <a:pt x="1136361" y="275590"/>
                  </a:moveTo>
                  <a:lnTo>
                    <a:pt x="851448" y="275590"/>
                  </a:lnTo>
                  <a:lnTo>
                    <a:pt x="855355" y="274320"/>
                  </a:lnTo>
                  <a:lnTo>
                    <a:pt x="850797" y="271780"/>
                  </a:lnTo>
                  <a:lnTo>
                    <a:pt x="849774" y="271780"/>
                  </a:lnTo>
                  <a:lnTo>
                    <a:pt x="850286" y="266700"/>
                  </a:lnTo>
                  <a:lnTo>
                    <a:pt x="852146" y="265430"/>
                  </a:lnTo>
                  <a:lnTo>
                    <a:pt x="852565" y="265430"/>
                  </a:lnTo>
                  <a:lnTo>
                    <a:pt x="851820" y="266700"/>
                  </a:lnTo>
                  <a:lnTo>
                    <a:pt x="1114525" y="266700"/>
                  </a:lnTo>
                  <a:lnTo>
                    <a:pt x="1124362" y="269240"/>
                  </a:lnTo>
                  <a:lnTo>
                    <a:pt x="1129350" y="271780"/>
                  </a:lnTo>
                  <a:lnTo>
                    <a:pt x="850797" y="271780"/>
                  </a:lnTo>
                  <a:lnTo>
                    <a:pt x="849722" y="272253"/>
                  </a:lnTo>
                  <a:lnTo>
                    <a:pt x="1130280" y="272253"/>
                  </a:lnTo>
                  <a:lnTo>
                    <a:pt x="1134338" y="274320"/>
                  </a:lnTo>
                  <a:lnTo>
                    <a:pt x="1136361" y="275590"/>
                  </a:lnTo>
                  <a:close/>
                </a:path>
                <a:path w="1204595" h="436244">
                  <a:moveTo>
                    <a:pt x="1114525" y="266700"/>
                  </a:moveTo>
                  <a:lnTo>
                    <a:pt x="852797" y="266700"/>
                  </a:lnTo>
                  <a:lnTo>
                    <a:pt x="855495" y="265430"/>
                  </a:lnTo>
                  <a:lnTo>
                    <a:pt x="1104828" y="265430"/>
                  </a:lnTo>
                  <a:lnTo>
                    <a:pt x="1114525" y="266700"/>
                  </a:lnTo>
                  <a:close/>
                </a:path>
                <a:path w="1204595" h="436244">
                  <a:moveTo>
                    <a:pt x="851448" y="275590"/>
                  </a:moveTo>
                  <a:lnTo>
                    <a:pt x="849634" y="273050"/>
                  </a:lnTo>
                  <a:lnTo>
                    <a:pt x="849722" y="272253"/>
                  </a:lnTo>
                  <a:lnTo>
                    <a:pt x="850797" y="271780"/>
                  </a:lnTo>
                  <a:lnTo>
                    <a:pt x="855355" y="274320"/>
                  </a:lnTo>
                  <a:lnTo>
                    <a:pt x="851448" y="275590"/>
                  </a:lnTo>
                  <a:close/>
                </a:path>
                <a:path w="1204595" h="436244">
                  <a:moveTo>
                    <a:pt x="848053" y="297180"/>
                  </a:moveTo>
                  <a:lnTo>
                    <a:pt x="845449" y="294640"/>
                  </a:lnTo>
                  <a:lnTo>
                    <a:pt x="842937" y="287020"/>
                  </a:lnTo>
                  <a:lnTo>
                    <a:pt x="844332" y="284480"/>
                  </a:lnTo>
                  <a:lnTo>
                    <a:pt x="845588" y="280670"/>
                  </a:lnTo>
                  <a:lnTo>
                    <a:pt x="846704" y="276860"/>
                  </a:lnTo>
                  <a:lnTo>
                    <a:pt x="847914" y="273050"/>
                  </a:lnTo>
                  <a:lnTo>
                    <a:pt x="849722" y="272253"/>
                  </a:lnTo>
                  <a:lnTo>
                    <a:pt x="849634" y="273050"/>
                  </a:lnTo>
                  <a:lnTo>
                    <a:pt x="851448" y="275590"/>
                  </a:lnTo>
                  <a:lnTo>
                    <a:pt x="1136361" y="275590"/>
                  </a:lnTo>
                  <a:lnTo>
                    <a:pt x="1144454" y="280670"/>
                  </a:lnTo>
                  <a:lnTo>
                    <a:pt x="1143710" y="284480"/>
                  </a:lnTo>
                  <a:lnTo>
                    <a:pt x="1008834" y="284480"/>
                  </a:lnTo>
                  <a:lnTo>
                    <a:pt x="1007997" y="285750"/>
                  </a:lnTo>
                  <a:lnTo>
                    <a:pt x="981068" y="285750"/>
                  </a:lnTo>
                  <a:lnTo>
                    <a:pt x="981161" y="287020"/>
                  </a:lnTo>
                  <a:lnTo>
                    <a:pt x="980464" y="288290"/>
                  </a:lnTo>
                  <a:lnTo>
                    <a:pt x="977487" y="289560"/>
                  </a:lnTo>
                  <a:lnTo>
                    <a:pt x="975301" y="290830"/>
                  </a:lnTo>
                  <a:lnTo>
                    <a:pt x="936978" y="290830"/>
                  </a:lnTo>
                  <a:lnTo>
                    <a:pt x="932188" y="292100"/>
                  </a:lnTo>
                  <a:lnTo>
                    <a:pt x="853123" y="292100"/>
                  </a:lnTo>
                  <a:lnTo>
                    <a:pt x="849495" y="293370"/>
                  </a:lnTo>
                  <a:lnTo>
                    <a:pt x="850417" y="296067"/>
                  </a:lnTo>
                  <a:lnTo>
                    <a:pt x="848053" y="297180"/>
                  </a:lnTo>
                  <a:close/>
                </a:path>
                <a:path w="1204595" h="436244">
                  <a:moveTo>
                    <a:pt x="1008794" y="287424"/>
                  </a:moveTo>
                  <a:lnTo>
                    <a:pt x="1007997" y="285750"/>
                  </a:lnTo>
                  <a:lnTo>
                    <a:pt x="1008834" y="284480"/>
                  </a:lnTo>
                  <a:lnTo>
                    <a:pt x="1009764" y="284480"/>
                  </a:lnTo>
                  <a:lnTo>
                    <a:pt x="1008794" y="287424"/>
                  </a:lnTo>
                  <a:close/>
                </a:path>
                <a:path w="1204595" h="436244">
                  <a:moveTo>
                    <a:pt x="1014276" y="295910"/>
                  </a:moveTo>
                  <a:lnTo>
                    <a:pt x="1009811" y="289560"/>
                  </a:lnTo>
                  <a:lnTo>
                    <a:pt x="1008794" y="287424"/>
                  </a:lnTo>
                  <a:lnTo>
                    <a:pt x="1009764" y="284480"/>
                  </a:lnTo>
                  <a:lnTo>
                    <a:pt x="1143710" y="284480"/>
                  </a:lnTo>
                  <a:lnTo>
                    <a:pt x="1143849" y="287020"/>
                  </a:lnTo>
                  <a:lnTo>
                    <a:pt x="1144872" y="288290"/>
                  </a:lnTo>
                  <a:lnTo>
                    <a:pt x="1018973" y="288290"/>
                  </a:lnTo>
                  <a:lnTo>
                    <a:pt x="1017206" y="289560"/>
                  </a:lnTo>
                  <a:lnTo>
                    <a:pt x="1016880" y="290830"/>
                  </a:lnTo>
                  <a:lnTo>
                    <a:pt x="1017345" y="290830"/>
                  </a:lnTo>
                  <a:lnTo>
                    <a:pt x="1017512" y="291133"/>
                  </a:lnTo>
                  <a:lnTo>
                    <a:pt x="1014276" y="295910"/>
                  </a:lnTo>
                  <a:close/>
                </a:path>
                <a:path w="1204595" h="436244">
                  <a:moveTo>
                    <a:pt x="983440" y="289560"/>
                  </a:moveTo>
                  <a:lnTo>
                    <a:pt x="981626" y="288290"/>
                  </a:lnTo>
                  <a:lnTo>
                    <a:pt x="981068" y="285750"/>
                  </a:lnTo>
                  <a:lnTo>
                    <a:pt x="999346" y="285750"/>
                  </a:lnTo>
                  <a:lnTo>
                    <a:pt x="998509" y="287020"/>
                  </a:lnTo>
                  <a:lnTo>
                    <a:pt x="996230" y="287020"/>
                  </a:lnTo>
                  <a:lnTo>
                    <a:pt x="992230" y="288290"/>
                  </a:lnTo>
                  <a:lnTo>
                    <a:pt x="986510" y="288290"/>
                  </a:lnTo>
                  <a:lnTo>
                    <a:pt x="983440" y="289560"/>
                  </a:lnTo>
                  <a:close/>
                </a:path>
                <a:path w="1204595" h="436244">
                  <a:moveTo>
                    <a:pt x="1005067" y="295910"/>
                  </a:moveTo>
                  <a:lnTo>
                    <a:pt x="1001532" y="289560"/>
                  </a:lnTo>
                  <a:lnTo>
                    <a:pt x="999346" y="285750"/>
                  </a:lnTo>
                  <a:lnTo>
                    <a:pt x="1007997" y="285750"/>
                  </a:lnTo>
                  <a:lnTo>
                    <a:pt x="1008794" y="287424"/>
                  </a:lnTo>
                  <a:lnTo>
                    <a:pt x="1008509" y="288290"/>
                  </a:lnTo>
                  <a:lnTo>
                    <a:pt x="1005067" y="295910"/>
                  </a:lnTo>
                  <a:close/>
                </a:path>
                <a:path w="1204595" h="436244">
                  <a:moveTo>
                    <a:pt x="1017512" y="291133"/>
                  </a:moveTo>
                  <a:lnTo>
                    <a:pt x="1017345" y="290830"/>
                  </a:lnTo>
                  <a:lnTo>
                    <a:pt x="1016880" y="290830"/>
                  </a:lnTo>
                  <a:lnTo>
                    <a:pt x="1017206" y="289560"/>
                  </a:lnTo>
                  <a:lnTo>
                    <a:pt x="1018973" y="288290"/>
                  </a:lnTo>
                  <a:lnTo>
                    <a:pt x="1017717" y="290830"/>
                  </a:lnTo>
                  <a:lnTo>
                    <a:pt x="1017512" y="291133"/>
                  </a:lnTo>
                  <a:close/>
                </a:path>
                <a:path w="1204595" h="436244">
                  <a:moveTo>
                    <a:pt x="1029484" y="298450"/>
                  </a:moveTo>
                  <a:lnTo>
                    <a:pt x="1023810" y="295910"/>
                  </a:lnTo>
                  <a:lnTo>
                    <a:pt x="1020368" y="294640"/>
                  </a:lnTo>
                  <a:lnTo>
                    <a:pt x="1019159" y="293370"/>
                  </a:lnTo>
                  <a:lnTo>
                    <a:pt x="1018043" y="292100"/>
                  </a:lnTo>
                  <a:lnTo>
                    <a:pt x="1017512" y="291133"/>
                  </a:lnTo>
                  <a:lnTo>
                    <a:pt x="1017717" y="290830"/>
                  </a:lnTo>
                  <a:lnTo>
                    <a:pt x="1018973" y="288290"/>
                  </a:lnTo>
                  <a:lnTo>
                    <a:pt x="1145895" y="288290"/>
                  </a:lnTo>
                  <a:lnTo>
                    <a:pt x="1148733" y="289560"/>
                  </a:lnTo>
                  <a:lnTo>
                    <a:pt x="1153383" y="292100"/>
                  </a:lnTo>
                  <a:lnTo>
                    <a:pt x="1152763" y="293370"/>
                  </a:lnTo>
                  <a:lnTo>
                    <a:pt x="1043995" y="293370"/>
                  </a:lnTo>
                  <a:lnTo>
                    <a:pt x="1041669" y="295910"/>
                  </a:lnTo>
                  <a:lnTo>
                    <a:pt x="1031902" y="295910"/>
                  </a:lnTo>
                  <a:lnTo>
                    <a:pt x="1029484" y="298450"/>
                  </a:lnTo>
                  <a:close/>
                </a:path>
                <a:path w="1204595" h="436244">
                  <a:moveTo>
                    <a:pt x="850417" y="296067"/>
                  </a:moveTo>
                  <a:lnTo>
                    <a:pt x="849495" y="293370"/>
                  </a:lnTo>
                  <a:lnTo>
                    <a:pt x="853123" y="292100"/>
                  </a:lnTo>
                  <a:lnTo>
                    <a:pt x="853541" y="293370"/>
                  </a:lnTo>
                  <a:lnTo>
                    <a:pt x="850751" y="295910"/>
                  </a:lnTo>
                  <a:lnTo>
                    <a:pt x="850417" y="296067"/>
                  </a:lnTo>
                  <a:close/>
                </a:path>
                <a:path w="1204595" h="436244">
                  <a:moveTo>
                    <a:pt x="857448" y="360680"/>
                  </a:moveTo>
                  <a:lnTo>
                    <a:pt x="857541" y="353060"/>
                  </a:lnTo>
                  <a:lnTo>
                    <a:pt x="857727" y="350520"/>
                  </a:lnTo>
                  <a:lnTo>
                    <a:pt x="858843" y="347980"/>
                  </a:lnTo>
                  <a:lnTo>
                    <a:pt x="859122" y="347980"/>
                  </a:lnTo>
                  <a:lnTo>
                    <a:pt x="859122" y="345440"/>
                  </a:lnTo>
                  <a:lnTo>
                    <a:pt x="858890" y="342900"/>
                  </a:lnTo>
                  <a:lnTo>
                    <a:pt x="857960" y="339090"/>
                  </a:lnTo>
                  <a:lnTo>
                    <a:pt x="857401" y="336550"/>
                  </a:lnTo>
                  <a:lnTo>
                    <a:pt x="856750" y="334010"/>
                  </a:lnTo>
                  <a:lnTo>
                    <a:pt x="853495" y="334010"/>
                  </a:lnTo>
                  <a:lnTo>
                    <a:pt x="850983" y="330200"/>
                  </a:lnTo>
                  <a:lnTo>
                    <a:pt x="848100" y="323850"/>
                  </a:lnTo>
                  <a:lnTo>
                    <a:pt x="851262" y="318770"/>
                  </a:lnTo>
                  <a:lnTo>
                    <a:pt x="852611" y="313690"/>
                  </a:lnTo>
                  <a:lnTo>
                    <a:pt x="851681" y="302260"/>
                  </a:lnTo>
                  <a:lnTo>
                    <a:pt x="850797" y="297180"/>
                  </a:lnTo>
                  <a:lnTo>
                    <a:pt x="850417" y="296067"/>
                  </a:lnTo>
                  <a:lnTo>
                    <a:pt x="850751" y="295910"/>
                  </a:lnTo>
                  <a:lnTo>
                    <a:pt x="853541" y="293370"/>
                  </a:lnTo>
                  <a:lnTo>
                    <a:pt x="853123" y="292100"/>
                  </a:lnTo>
                  <a:lnTo>
                    <a:pt x="927909" y="292100"/>
                  </a:lnTo>
                  <a:lnTo>
                    <a:pt x="923723" y="293370"/>
                  </a:lnTo>
                  <a:lnTo>
                    <a:pt x="922467" y="293370"/>
                  </a:lnTo>
                  <a:lnTo>
                    <a:pt x="922374" y="294640"/>
                  </a:lnTo>
                  <a:lnTo>
                    <a:pt x="928606" y="320040"/>
                  </a:lnTo>
                  <a:lnTo>
                    <a:pt x="927583" y="326390"/>
                  </a:lnTo>
                  <a:lnTo>
                    <a:pt x="927118" y="330200"/>
                  </a:lnTo>
                  <a:lnTo>
                    <a:pt x="927397" y="330200"/>
                  </a:lnTo>
                  <a:lnTo>
                    <a:pt x="929165" y="332740"/>
                  </a:lnTo>
                  <a:lnTo>
                    <a:pt x="932513" y="337820"/>
                  </a:lnTo>
                  <a:lnTo>
                    <a:pt x="931583" y="345440"/>
                  </a:lnTo>
                  <a:lnTo>
                    <a:pt x="931285" y="350520"/>
                  </a:lnTo>
                  <a:lnTo>
                    <a:pt x="931397" y="355600"/>
                  </a:lnTo>
                  <a:lnTo>
                    <a:pt x="860378" y="355600"/>
                  </a:lnTo>
                  <a:lnTo>
                    <a:pt x="859122" y="356870"/>
                  </a:lnTo>
                  <a:lnTo>
                    <a:pt x="859122" y="359987"/>
                  </a:lnTo>
                  <a:lnTo>
                    <a:pt x="857448" y="360680"/>
                  </a:lnTo>
                  <a:close/>
                </a:path>
                <a:path w="1204595" h="436244">
                  <a:moveTo>
                    <a:pt x="1042134" y="297180"/>
                  </a:moveTo>
                  <a:lnTo>
                    <a:pt x="1042320" y="295910"/>
                  </a:lnTo>
                  <a:lnTo>
                    <a:pt x="1043995" y="293370"/>
                  </a:lnTo>
                  <a:lnTo>
                    <a:pt x="1152763" y="293370"/>
                  </a:lnTo>
                  <a:lnTo>
                    <a:pt x="1151523" y="295910"/>
                  </a:lnTo>
                  <a:lnTo>
                    <a:pt x="1043437" y="295910"/>
                  </a:lnTo>
                  <a:lnTo>
                    <a:pt x="1042134" y="297180"/>
                  </a:lnTo>
                  <a:close/>
                </a:path>
                <a:path w="1204595" h="436244">
                  <a:moveTo>
                    <a:pt x="1039251" y="297180"/>
                  </a:moveTo>
                  <a:lnTo>
                    <a:pt x="1034321" y="295910"/>
                  </a:lnTo>
                  <a:lnTo>
                    <a:pt x="1041669" y="295910"/>
                  </a:lnTo>
                  <a:lnTo>
                    <a:pt x="1039251" y="297180"/>
                  </a:lnTo>
                  <a:close/>
                </a:path>
                <a:path w="1204595" h="436244">
                  <a:moveTo>
                    <a:pt x="1067249" y="313690"/>
                  </a:moveTo>
                  <a:lnTo>
                    <a:pt x="1065761" y="311150"/>
                  </a:lnTo>
                  <a:lnTo>
                    <a:pt x="1064273" y="307340"/>
                  </a:lnTo>
                  <a:lnTo>
                    <a:pt x="1063714" y="306070"/>
                  </a:lnTo>
                  <a:lnTo>
                    <a:pt x="1064087" y="303530"/>
                  </a:lnTo>
                  <a:lnTo>
                    <a:pt x="1053901" y="303530"/>
                  </a:lnTo>
                  <a:lnTo>
                    <a:pt x="1053064" y="302260"/>
                  </a:lnTo>
                  <a:lnTo>
                    <a:pt x="1043995" y="302260"/>
                  </a:lnTo>
                  <a:lnTo>
                    <a:pt x="1044925" y="297180"/>
                  </a:lnTo>
                  <a:lnTo>
                    <a:pt x="1044739" y="295910"/>
                  </a:lnTo>
                  <a:lnTo>
                    <a:pt x="1151523" y="295910"/>
                  </a:lnTo>
                  <a:lnTo>
                    <a:pt x="1151476" y="298450"/>
                  </a:lnTo>
                  <a:lnTo>
                    <a:pt x="1155011" y="298450"/>
                  </a:lnTo>
                  <a:lnTo>
                    <a:pt x="1157244" y="299720"/>
                  </a:lnTo>
                  <a:lnTo>
                    <a:pt x="1159941" y="303530"/>
                  </a:lnTo>
                  <a:lnTo>
                    <a:pt x="1158825" y="306070"/>
                  </a:lnTo>
                  <a:lnTo>
                    <a:pt x="1158825" y="307340"/>
                  </a:lnTo>
                  <a:lnTo>
                    <a:pt x="1078039" y="307340"/>
                  </a:lnTo>
                  <a:lnTo>
                    <a:pt x="1073481" y="309880"/>
                  </a:lnTo>
                  <a:lnTo>
                    <a:pt x="1071900" y="311150"/>
                  </a:lnTo>
                  <a:lnTo>
                    <a:pt x="1072228" y="311747"/>
                  </a:lnTo>
                  <a:lnTo>
                    <a:pt x="1071342" y="312420"/>
                  </a:lnTo>
                  <a:lnTo>
                    <a:pt x="1067249" y="313690"/>
                  </a:lnTo>
                  <a:close/>
                </a:path>
                <a:path w="1204595" h="436244">
                  <a:moveTo>
                    <a:pt x="1062598" y="306070"/>
                  </a:moveTo>
                  <a:lnTo>
                    <a:pt x="1060738" y="306070"/>
                  </a:lnTo>
                  <a:lnTo>
                    <a:pt x="1056273" y="304800"/>
                  </a:lnTo>
                  <a:lnTo>
                    <a:pt x="1054738" y="303530"/>
                  </a:lnTo>
                  <a:lnTo>
                    <a:pt x="1064087" y="303530"/>
                  </a:lnTo>
                  <a:lnTo>
                    <a:pt x="1062598" y="306070"/>
                  </a:lnTo>
                  <a:close/>
                </a:path>
                <a:path w="1204595" h="436244">
                  <a:moveTo>
                    <a:pt x="1077977" y="317500"/>
                  </a:moveTo>
                  <a:lnTo>
                    <a:pt x="1077202" y="317500"/>
                  </a:lnTo>
                  <a:lnTo>
                    <a:pt x="1076086" y="316230"/>
                  </a:lnTo>
                  <a:lnTo>
                    <a:pt x="1074783" y="314960"/>
                  </a:lnTo>
                  <a:lnTo>
                    <a:pt x="1073295" y="313690"/>
                  </a:lnTo>
                  <a:lnTo>
                    <a:pt x="1072228" y="311747"/>
                  </a:lnTo>
                  <a:lnTo>
                    <a:pt x="1078039" y="307340"/>
                  </a:lnTo>
                  <a:lnTo>
                    <a:pt x="1158825" y="307340"/>
                  </a:lnTo>
                  <a:lnTo>
                    <a:pt x="1161150" y="304800"/>
                  </a:lnTo>
                  <a:lnTo>
                    <a:pt x="1163569" y="306070"/>
                  </a:lnTo>
                  <a:lnTo>
                    <a:pt x="1167196" y="309880"/>
                  </a:lnTo>
                  <a:lnTo>
                    <a:pt x="1167662" y="312420"/>
                  </a:lnTo>
                  <a:lnTo>
                    <a:pt x="1168638" y="314960"/>
                  </a:lnTo>
                  <a:lnTo>
                    <a:pt x="1080969" y="314960"/>
                  </a:lnTo>
                  <a:lnTo>
                    <a:pt x="1079341" y="316230"/>
                  </a:lnTo>
                  <a:lnTo>
                    <a:pt x="1077977" y="317500"/>
                  </a:lnTo>
                  <a:close/>
                </a:path>
                <a:path w="1204595" h="436244">
                  <a:moveTo>
                    <a:pt x="1072228" y="311747"/>
                  </a:moveTo>
                  <a:lnTo>
                    <a:pt x="1071900" y="311150"/>
                  </a:lnTo>
                  <a:lnTo>
                    <a:pt x="1073481" y="309880"/>
                  </a:lnTo>
                  <a:lnTo>
                    <a:pt x="1078039" y="307340"/>
                  </a:lnTo>
                  <a:lnTo>
                    <a:pt x="1072228" y="311747"/>
                  </a:lnTo>
                  <a:close/>
                </a:path>
                <a:path w="1204595" h="436244">
                  <a:moveTo>
                    <a:pt x="1176126" y="358140"/>
                  </a:moveTo>
                  <a:lnTo>
                    <a:pt x="1106596" y="358140"/>
                  </a:lnTo>
                  <a:lnTo>
                    <a:pt x="1104782" y="356870"/>
                  </a:lnTo>
                  <a:lnTo>
                    <a:pt x="1102921" y="351790"/>
                  </a:lnTo>
                  <a:lnTo>
                    <a:pt x="1100596" y="347980"/>
                  </a:lnTo>
                  <a:lnTo>
                    <a:pt x="1096875" y="345440"/>
                  </a:lnTo>
                  <a:lnTo>
                    <a:pt x="1098550" y="339090"/>
                  </a:lnTo>
                  <a:lnTo>
                    <a:pt x="1099294" y="335280"/>
                  </a:lnTo>
                  <a:lnTo>
                    <a:pt x="1098922" y="334010"/>
                  </a:lnTo>
                  <a:lnTo>
                    <a:pt x="1092689" y="334010"/>
                  </a:lnTo>
                  <a:lnTo>
                    <a:pt x="1089341" y="327660"/>
                  </a:lnTo>
                  <a:lnTo>
                    <a:pt x="1087108" y="325120"/>
                  </a:lnTo>
                  <a:lnTo>
                    <a:pt x="1085992" y="325120"/>
                  </a:lnTo>
                  <a:lnTo>
                    <a:pt x="1084969" y="323850"/>
                  </a:lnTo>
                  <a:lnTo>
                    <a:pt x="1081388" y="322580"/>
                  </a:lnTo>
                  <a:lnTo>
                    <a:pt x="1075249" y="320040"/>
                  </a:lnTo>
                  <a:lnTo>
                    <a:pt x="1079341" y="316230"/>
                  </a:lnTo>
                  <a:lnTo>
                    <a:pt x="1080969" y="314960"/>
                  </a:lnTo>
                  <a:lnTo>
                    <a:pt x="1079295" y="317500"/>
                  </a:lnTo>
                  <a:lnTo>
                    <a:pt x="1170127" y="317500"/>
                  </a:lnTo>
                  <a:lnTo>
                    <a:pt x="1171708" y="318770"/>
                  </a:lnTo>
                  <a:lnTo>
                    <a:pt x="1172917" y="321310"/>
                  </a:lnTo>
                  <a:lnTo>
                    <a:pt x="1173754" y="321310"/>
                  </a:lnTo>
                  <a:lnTo>
                    <a:pt x="1175615" y="326390"/>
                  </a:lnTo>
                  <a:lnTo>
                    <a:pt x="1176266" y="330200"/>
                  </a:lnTo>
                  <a:lnTo>
                    <a:pt x="1175708" y="331470"/>
                  </a:lnTo>
                  <a:lnTo>
                    <a:pt x="1175010" y="335280"/>
                  </a:lnTo>
                  <a:lnTo>
                    <a:pt x="1175010" y="339090"/>
                  </a:lnTo>
                  <a:lnTo>
                    <a:pt x="1176359" y="341630"/>
                  </a:lnTo>
                  <a:lnTo>
                    <a:pt x="1181754" y="349250"/>
                  </a:lnTo>
                  <a:lnTo>
                    <a:pt x="1180777" y="353060"/>
                  </a:lnTo>
                  <a:lnTo>
                    <a:pt x="1179614" y="354330"/>
                  </a:lnTo>
                  <a:lnTo>
                    <a:pt x="1176870" y="354330"/>
                  </a:lnTo>
                  <a:lnTo>
                    <a:pt x="1176033" y="355600"/>
                  </a:lnTo>
                  <a:lnTo>
                    <a:pt x="1176126" y="358140"/>
                  </a:lnTo>
                  <a:close/>
                </a:path>
                <a:path w="1204595" h="436244">
                  <a:moveTo>
                    <a:pt x="1170127" y="317500"/>
                  </a:moveTo>
                  <a:lnTo>
                    <a:pt x="1079295" y="317500"/>
                  </a:lnTo>
                  <a:lnTo>
                    <a:pt x="1080969" y="314960"/>
                  </a:lnTo>
                  <a:lnTo>
                    <a:pt x="1168638" y="314960"/>
                  </a:lnTo>
                  <a:lnTo>
                    <a:pt x="1170127" y="317500"/>
                  </a:lnTo>
                  <a:close/>
                </a:path>
                <a:path w="1204595" h="436244">
                  <a:moveTo>
                    <a:pt x="1176126" y="358140"/>
                  </a:moveTo>
                  <a:lnTo>
                    <a:pt x="1176033" y="355600"/>
                  </a:lnTo>
                  <a:lnTo>
                    <a:pt x="1176870" y="354330"/>
                  </a:lnTo>
                  <a:lnTo>
                    <a:pt x="1179614" y="354330"/>
                  </a:lnTo>
                  <a:lnTo>
                    <a:pt x="1176126" y="358140"/>
                  </a:lnTo>
                  <a:close/>
                </a:path>
                <a:path w="1204595" h="436244">
                  <a:moveTo>
                    <a:pt x="1101759" y="400050"/>
                  </a:moveTo>
                  <a:lnTo>
                    <a:pt x="1108456" y="388620"/>
                  </a:lnTo>
                  <a:lnTo>
                    <a:pt x="1112037" y="382270"/>
                  </a:lnTo>
                  <a:lnTo>
                    <a:pt x="1112967" y="381000"/>
                  </a:lnTo>
                  <a:lnTo>
                    <a:pt x="1107479" y="381000"/>
                  </a:lnTo>
                  <a:lnTo>
                    <a:pt x="1107479" y="372110"/>
                  </a:lnTo>
                  <a:lnTo>
                    <a:pt x="1108921" y="368300"/>
                  </a:lnTo>
                  <a:lnTo>
                    <a:pt x="1110037" y="368300"/>
                  </a:lnTo>
                  <a:lnTo>
                    <a:pt x="1106782" y="365760"/>
                  </a:lnTo>
                  <a:lnTo>
                    <a:pt x="1103619" y="363220"/>
                  </a:lnTo>
                  <a:lnTo>
                    <a:pt x="1104456" y="360680"/>
                  </a:lnTo>
                  <a:lnTo>
                    <a:pt x="1109293" y="358140"/>
                  </a:lnTo>
                  <a:lnTo>
                    <a:pt x="1176126" y="358140"/>
                  </a:lnTo>
                  <a:lnTo>
                    <a:pt x="1179614" y="354330"/>
                  </a:lnTo>
                  <a:lnTo>
                    <a:pt x="1180405" y="354330"/>
                  </a:lnTo>
                  <a:lnTo>
                    <a:pt x="1182219" y="356870"/>
                  </a:lnTo>
                  <a:lnTo>
                    <a:pt x="1184079" y="360680"/>
                  </a:lnTo>
                  <a:lnTo>
                    <a:pt x="1185195" y="364490"/>
                  </a:lnTo>
                  <a:lnTo>
                    <a:pt x="1185660" y="368300"/>
                  </a:lnTo>
                  <a:lnTo>
                    <a:pt x="1185381" y="372110"/>
                  </a:lnTo>
                  <a:lnTo>
                    <a:pt x="1185381" y="374650"/>
                  </a:lnTo>
                  <a:lnTo>
                    <a:pt x="1186219" y="377190"/>
                  </a:lnTo>
                  <a:lnTo>
                    <a:pt x="1187056" y="378460"/>
                  </a:lnTo>
                  <a:lnTo>
                    <a:pt x="1188265" y="381000"/>
                  </a:lnTo>
                  <a:lnTo>
                    <a:pt x="1189474" y="382270"/>
                  </a:lnTo>
                  <a:lnTo>
                    <a:pt x="1190079" y="384810"/>
                  </a:lnTo>
                  <a:lnTo>
                    <a:pt x="1190079" y="391160"/>
                  </a:lnTo>
                  <a:lnTo>
                    <a:pt x="1118362" y="391160"/>
                  </a:lnTo>
                  <a:lnTo>
                    <a:pt x="1113386" y="393700"/>
                  </a:lnTo>
                  <a:lnTo>
                    <a:pt x="1101759" y="400050"/>
                  </a:lnTo>
                  <a:close/>
                </a:path>
                <a:path w="1204595" h="436244">
                  <a:moveTo>
                    <a:pt x="859122" y="359987"/>
                  </a:moveTo>
                  <a:lnTo>
                    <a:pt x="859122" y="356870"/>
                  </a:lnTo>
                  <a:lnTo>
                    <a:pt x="860378" y="355600"/>
                  </a:lnTo>
                  <a:lnTo>
                    <a:pt x="862889" y="356870"/>
                  </a:lnTo>
                  <a:lnTo>
                    <a:pt x="865401" y="356870"/>
                  </a:lnTo>
                  <a:lnTo>
                    <a:pt x="863587" y="358140"/>
                  </a:lnTo>
                  <a:lnTo>
                    <a:pt x="859122" y="359987"/>
                  </a:lnTo>
                  <a:close/>
                </a:path>
                <a:path w="1204595" h="436244">
                  <a:moveTo>
                    <a:pt x="865215" y="369570"/>
                  </a:moveTo>
                  <a:lnTo>
                    <a:pt x="863959" y="369570"/>
                  </a:lnTo>
                  <a:lnTo>
                    <a:pt x="860797" y="368300"/>
                  </a:lnTo>
                  <a:lnTo>
                    <a:pt x="860517" y="368300"/>
                  </a:lnTo>
                  <a:lnTo>
                    <a:pt x="859401" y="365760"/>
                  </a:lnTo>
                  <a:lnTo>
                    <a:pt x="859122" y="364490"/>
                  </a:lnTo>
                  <a:lnTo>
                    <a:pt x="859122" y="359987"/>
                  </a:lnTo>
                  <a:lnTo>
                    <a:pt x="863587" y="358140"/>
                  </a:lnTo>
                  <a:lnTo>
                    <a:pt x="865401" y="356870"/>
                  </a:lnTo>
                  <a:lnTo>
                    <a:pt x="862889" y="356870"/>
                  </a:lnTo>
                  <a:lnTo>
                    <a:pt x="860378" y="355600"/>
                  </a:lnTo>
                  <a:lnTo>
                    <a:pt x="931397" y="355600"/>
                  </a:lnTo>
                  <a:lnTo>
                    <a:pt x="931583" y="359410"/>
                  </a:lnTo>
                  <a:lnTo>
                    <a:pt x="932792" y="364490"/>
                  </a:lnTo>
                  <a:lnTo>
                    <a:pt x="933350" y="365760"/>
                  </a:lnTo>
                  <a:lnTo>
                    <a:pt x="862983" y="365760"/>
                  </a:lnTo>
                  <a:lnTo>
                    <a:pt x="860564" y="367030"/>
                  </a:lnTo>
                  <a:lnTo>
                    <a:pt x="864564" y="367030"/>
                  </a:lnTo>
                  <a:lnTo>
                    <a:pt x="865215" y="369570"/>
                  </a:lnTo>
                  <a:close/>
                </a:path>
                <a:path w="1204595" h="436244">
                  <a:moveTo>
                    <a:pt x="864564" y="367030"/>
                  </a:moveTo>
                  <a:lnTo>
                    <a:pt x="860564" y="367030"/>
                  </a:lnTo>
                  <a:lnTo>
                    <a:pt x="862983" y="365760"/>
                  </a:lnTo>
                  <a:lnTo>
                    <a:pt x="863913" y="365760"/>
                  </a:lnTo>
                  <a:lnTo>
                    <a:pt x="864564" y="367030"/>
                  </a:lnTo>
                  <a:close/>
                </a:path>
                <a:path w="1204595" h="436244">
                  <a:moveTo>
                    <a:pt x="932513" y="369570"/>
                  </a:moveTo>
                  <a:lnTo>
                    <a:pt x="865215" y="369570"/>
                  </a:lnTo>
                  <a:lnTo>
                    <a:pt x="864564" y="367030"/>
                  </a:lnTo>
                  <a:lnTo>
                    <a:pt x="863913" y="365760"/>
                  </a:lnTo>
                  <a:lnTo>
                    <a:pt x="933350" y="365760"/>
                  </a:lnTo>
                  <a:lnTo>
                    <a:pt x="934466" y="368300"/>
                  </a:lnTo>
                  <a:lnTo>
                    <a:pt x="933815" y="368300"/>
                  </a:lnTo>
                  <a:lnTo>
                    <a:pt x="932513" y="369570"/>
                  </a:lnTo>
                  <a:close/>
                </a:path>
                <a:path w="1204595" h="436244">
                  <a:moveTo>
                    <a:pt x="900329" y="421640"/>
                  </a:moveTo>
                  <a:lnTo>
                    <a:pt x="888423" y="421640"/>
                  </a:lnTo>
                  <a:lnTo>
                    <a:pt x="885074" y="419100"/>
                  </a:lnTo>
                  <a:lnTo>
                    <a:pt x="882284" y="417830"/>
                  </a:lnTo>
                  <a:lnTo>
                    <a:pt x="878377" y="416560"/>
                  </a:lnTo>
                  <a:lnTo>
                    <a:pt x="876144" y="411480"/>
                  </a:lnTo>
                  <a:lnTo>
                    <a:pt x="874703" y="408940"/>
                  </a:lnTo>
                  <a:lnTo>
                    <a:pt x="874052" y="407670"/>
                  </a:lnTo>
                  <a:lnTo>
                    <a:pt x="873493" y="406400"/>
                  </a:lnTo>
                  <a:lnTo>
                    <a:pt x="871028" y="405130"/>
                  </a:lnTo>
                  <a:lnTo>
                    <a:pt x="866657" y="405130"/>
                  </a:lnTo>
                  <a:lnTo>
                    <a:pt x="865820" y="398780"/>
                  </a:lnTo>
                  <a:lnTo>
                    <a:pt x="864750" y="394970"/>
                  </a:lnTo>
                  <a:lnTo>
                    <a:pt x="862238" y="394970"/>
                  </a:lnTo>
                  <a:lnTo>
                    <a:pt x="859634" y="391160"/>
                  </a:lnTo>
                  <a:lnTo>
                    <a:pt x="855634" y="386080"/>
                  </a:lnTo>
                  <a:lnTo>
                    <a:pt x="859169" y="384810"/>
                  </a:lnTo>
                  <a:lnTo>
                    <a:pt x="859866" y="383540"/>
                  </a:lnTo>
                  <a:lnTo>
                    <a:pt x="855681" y="383540"/>
                  </a:lnTo>
                  <a:lnTo>
                    <a:pt x="854657" y="382270"/>
                  </a:lnTo>
                  <a:lnTo>
                    <a:pt x="854657" y="374650"/>
                  </a:lnTo>
                  <a:lnTo>
                    <a:pt x="855541" y="370840"/>
                  </a:lnTo>
                  <a:lnTo>
                    <a:pt x="859076" y="367030"/>
                  </a:lnTo>
                  <a:lnTo>
                    <a:pt x="859959" y="367030"/>
                  </a:lnTo>
                  <a:lnTo>
                    <a:pt x="860517" y="368300"/>
                  </a:lnTo>
                  <a:lnTo>
                    <a:pt x="860797" y="368300"/>
                  </a:lnTo>
                  <a:lnTo>
                    <a:pt x="863959" y="369570"/>
                  </a:lnTo>
                  <a:lnTo>
                    <a:pt x="932513" y="369570"/>
                  </a:lnTo>
                  <a:lnTo>
                    <a:pt x="931211" y="370840"/>
                  </a:lnTo>
                  <a:lnTo>
                    <a:pt x="936978" y="370840"/>
                  </a:lnTo>
                  <a:lnTo>
                    <a:pt x="939024" y="372110"/>
                  </a:lnTo>
                  <a:lnTo>
                    <a:pt x="940141" y="374650"/>
                  </a:lnTo>
                  <a:lnTo>
                    <a:pt x="940327" y="375920"/>
                  </a:lnTo>
                  <a:lnTo>
                    <a:pt x="940606" y="377190"/>
                  </a:lnTo>
                  <a:lnTo>
                    <a:pt x="942466" y="381000"/>
                  </a:lnTo>
                  <a:lnTo>
                    <a:pt x="945908" y="386080"/>
                  </a:lnTo>
                  <a:lnTo>
                    <a:pt x="937350" y="389890"/>
                  </a:lnTo>
                  <a:lnTo>
                    <a:pt x="932420" y="394970"/>
                  </a:lnTo>
                  <a:lnTo>
                    <a:pt x="929816" y="402590"/>
                  </a:lnTo>
                  <a:lnTo>
                    <a:pt x="926188" y="408940"/>
                  </a:lnTo>
                  <a:lnTo>
                    <a:pt x="921227" y="415290"/>
                  </a:lnTo>
                  <a:lnTo>
                    <a:pt x="914933" y="415290"/>
                  </a:lnTo>
                  <a:lnTo>
                    <a:pt x="910747" y="416560"/>
                  </a:lnTo>
                  <a:lnTo>
                    <a:pt x="904608" y="420370"/>
                  </a:lnTo>
                  <a:lnTo>
                    <a:pt x="900329" y="421640"/>
                  </a:lnTo>
                  <a:close/>
                </a:path>
                <a:path w="1204595" h="436244">
                  <a:moveTo>
                    <a:pt x="932048" y="370840"/>
                  </a:moveTo>
                  <a:lnTo>
                    <a:pt x="931211" y="370840"/>
                  </a:lnTo>
                  <a:lnTo>
                    <a:pt x="933815" y="368300"/>
                  </a:lnTo>
                  <a:lnTo>
                    <a:pt x="934857" y="369188"/>
                  </a:lnTo>
                  <a:lnTo>
                    <a:pt x="935025" y="369570"/>
                  </a:lnTo>
                  <a:lnTo>
                    <a:pt x="932048" y="370840"/>
                  </a:lnTo>
                  <a:close/>
                </a:path>
                <a:path w="1204595" h="436244">
                  <a:moveTo>
                    <a:pt x="934857" y="369188"/>
                  </a:moveTo>
                  <a:lnTo>
                    <a:pt x="933815" y="368300"/>
                  </a:lnTo>
                  <a:lnTo>
                    <a:pt x="934466" y="368300"/>
                  </a:lnTo>
                  <a:lnTo>
                    <a:pt x="934857" y="369188"/>
                  </a:lnTo>
                  <a:close/>
                </a:path>
                <a:path w="1204595" h="436244">
                  <a:moveTo>
                    <a:pt x="936978" y="370840"/>
                  </a:moveTo>
                  <a:lnTo>
                    <a:pt x="932048" y="370840"/>
                  </a:lnTo>
                  <a:lnTo>
                    <a:pt x="935025" y="369570"/>
                  </a:lnTo>
                  <a:lnTo>
                    <a:pt x="934857" y="369188"/>
                  </a:lnTo>
                  <a:lnTo>
                    <a:pt x="935304" y="369570"/>
                  </a:lnTo>
                  <a:lnTo>
                    <a:pt x="936978" y="370840"/>
                  </a:lnTo>
                  <a:close/>
                </a:path>
                <a:path w="1204595" h="436244">
                  <a:moveTo>
                    <a:pt x="1115432" y="393382"/>
                  </a:moveTo>
                  <a:lnTo>
                    <a:pt x="1118362" y="391160"/>
                  </a:lnTo>
                  <a:lnTo>
                    <a:pt x="1190079" y="391160"/>
                  </a:lnTo>
                  <a:lnTo>
                    <a:pt x="1190079" y="392430"/>
                  </a:lnTo>
                  <a:lnTo>
                    <a:pt x="1120874" y="392430"/>
                  </a:lnTo>
                  <a:lnTo>
                    <a:pt x="1115432" y="393382"/>
                  </a:lnTo>
                  <a:close/>
                </a:path>
                <a:path w="1204595" h="436244">
                  <a:moveTo>
                    <a:pt x="1116409" y="393700"/>
                  </a:moveTo>
                  <a:lnTo>
                    <a:pt x="1115014" y="393700"/>
                  </a:lnTo>
                  <a:lnTo>
                    <a:pt x="1115432" y="393382"/>
                  </a:lnTo>
                  <a:lnTo>
                    <a:pt x="1120874" y="392430"/>
                  </a:lnTo>
                  <a:lnTo>
                    <a:pt x="1116409" y="393700"/>
                  </a:lnTo>
                  <a:close/>
                </a:path>
                <a:path w="1204595" h="436244">
                  <a:moveTo>
                    <a:pt x="1190079" y="393700"/>
                  </a:moveTo>
                  <a:lnTo>
                    <a:pt x="1116409" y="393700"/>
                  </a:lnTo>
                  <a:lnTo>
                    <a:pt x="1120874" y="392430"/>
                  </a:lnTo>
                  <a:lnTo>
                    <a:pt x="1190079" y="392430"/>
                  </a:lnTo>
                  <a:lnTo>
                    <a:pt x="1190079" y="393700"/>
                  </a:lnTo>
                  <a:close/>
                </a:path>
                <a:path w="1204595" h="436244">
                  <a:moveTo>
                    <a:pt x="1152939" y="435610"/>
                  </a:moveTo>
                  <a:lnTo>
                    <a:pt x="1138358" y="435610"/>
                  </a:lnTo>
                  <a:lnTo>
                    <a:pt x="1131199" y="434340"/>
                  </a:lnTo>
                  <a:lnTo>
                    <a:pt x="1129338" y="430530"/>
                  </a:lnTo>
                  <a:lnTo>
                    <a:pt x="1127804" y="427990"/>
                  </a:lnTo>
                  <a:lnTo>
                    <a:pt x="1125478" y="425450"/>
                  </a:lnTo>
                  <a:lnTo>
                    <a:pt x="1124129" y="424180"/>
                  </a:lnTo>
                  <a:lnTo>
                    <a:pt x="1120967" y="420370"/>
                  </a:lnTo>
                  <a:lnTo>
                    <a:pt x="1119432" y="417830"/>
                  </a:lnTo>
                  <a:lnTo>
                    <a:pt x="1117944" y="415290"/>
                  </a:lnTo>
                  <a:lnTo>
                    <a:pt x="1116548" y="412750"/>
                  </a:lnTo>
                  <a:lnTo>
                    <a:pt x="1115851" y="408940"/>
                  </a:lnTo>
                  <a:lnTo>
                    <a:pt x="1115851" y="403860"/>
                  </a:lnTo>
                  <a:lnTo>
                    <a:pt x="1114874" y="402590"/>
                  </a:lnTo>
                  <a:lnTo>
                    <a:pt x="1110967" y="396240"/>
                  </a:lnTo>
                  <a:lnTo>
                    <a:pt x="1113618" y="393700"/>
                  </a:lnTo>
                  <a:lnTo>
                    <a:pt x="1115432" y="393382"/>
                  </a:lnTo>
                  <a:lnTo>
                    <a:pt x="1115014" y="393700"/>
                  </a:lnTo>
                  <a:lnTo>
                    <a:pt x="1190079" y="393700"/>
                  </a:lnTo>
                  <a:lnTo>
                    <a:pt x="1190079" y="397510"/>
                  </a:lnTo>
                  <a:lnTo>
                    <a:pt x="1188637" y="402590"/>
                  </a:lnTo>
                  <a:lnTo>
                    <a:pt x="1182870" y="411480"/>
                  </a:lnTo>
                  <a:lnTo>
                    <a:pt x="1179428" y="416560"/>
                  </a:lnTo>
                  <a:lnTo>
                    <a:pt x="1175429" y="421640"/>
                  </a:lnTo>
                  <a:lnTo>
                    <a:pt x="1170313" y="422910"/>
                  </a:lnTo>
                  <a:lnTo>
                    <a:pt x="1166871" y="424180"/>
                  </a:lnTo>
                  <a:lnTo>
                    <a:pt x="1165104" y="425450"/>
                  </a:lnTo>
                  <a:lnTo>
                    <a:pt x="1163429" y="425450"/>
                  </a:lnTo>
                  <a:lnTo>
                    <a:pt x="1161848" y="429260"/>
                  </a:lnTo>
                  <a:lnTo>
                    <a:pt x="1160360" y="434340"/>
                  </a:lnTo>
                  <a:lnTo>
                    <a:pt x="1152939" y="435610"/>
                  </a:lnTo>
                  <a:close/>
                </a:path>
                <a:path w="1204595" h="436244">
                  <a:moveTo>
                    <a:pt x="920235" y="416560"/>
                  </a:moveTo>
                  <a:lnTo>
                    <a:pt x="914933" y="415290"/>
                  </a:lnTo>
                  <a:lnTo>
                    <a:pt x="921227" y="415290"/>
                  </a:lnTo>
                  <a:lnTo>
                    <a:pt x="920235" y="41656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36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1483" y="427900"/>
              <a:ext cx="2865755" cy="723900"/>
            </a:xfrm>
            <a:custGeom>
              <a:avLst/>
              <a:gdLst/>
              <a:ahLst/>
              <a:cxnLst/>
              <a:rect l="l" t="t" r="r" b="b"/>
              <a:pathLst>
                <a:path w="2865754" h="723900">
                  <a:moveTo>
                    <a:pt x="2865586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865586" y="0"/>
                  </a:lnTo>
                  <a:lnTo>
                    <a:pt x="2865586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1575" y="569104"/>
              <a:ext cx="2829771" cy="4634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315317" y="6460637"/>
            <a:ext cx="151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95" dirty="0">
                <a:solidFill>
                  <a:srgbClr val="2D936A"/>
                </a:solidFill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27629" y="1291512"/>
            <a:ext cx="8788400" cy="520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3700" spc="-285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ea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95" dirty="0">
                <a:latin typeface="Times New Roman"/>
                <a:cs typeface="Times New Roman"/>
              </a:rPr>
              <a:t>-</a:t>
            </a:r>
            <a:r>
              <a:rPr sz="3700" spc="-37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15" dirty="0">
                <a:latin typeface="Times New Roman"/>
                <a:cs typeface="Times New Roman"/>
              </a:rPr>
              <a:t>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229" dirty="0">
                <a:latin typeface="Times New Roman"/>
                <a:cs typeface="Times New Roman"/>
              </a:rPr>
              <a:t>P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105" dirty="0">
                <a:latin typeface="Times New Roman"/>
                <a:cs typeface="Times New Roman"/>
              </a:rPr>
              <a:t>f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15" dirty="0">
                <a:latin typeface="Times New Roman"/>
                <a:cs typeface="Times New Roman"/>
              </a:rPr>
              <a:t>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375" dirty="0">
                <a:latin typeface="Times New Roman"/>
                <a:cs typeface="Times New Roman"/>
              </a:rPr>
              <a:t>T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k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-135" dirty="0">
                <a:latin typeface="Times New Roman"/>
                <a:cs typeface="Times New Roman"/>
              </a:rPr>
              <a:t>:</a:t>
            </a:r>
            <a:r>
              <a:rPr sz="3700" spc="-17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45" dirty="0">
                <a:latin typeface="Times New Roman"/>
                <a:cs typeface="Times New Roman"/>
              </a:rPr>
              <a:t>b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35" dirty="0">
                <a:latin typeface="Times New Roman"/>
                <a:cs typeface="Times New Roman"/>
              </a:rPr>
              <a:t>s  </a:t>
            </a:r>
            <a:r>
              <a:rPr sz="3700" spc="90" dirty="0">
                <a:latin typeface="Times New Roman"/>
                <a:cs typeface="Times New Roman"/>
              </a:rPr>
              <a:t>immediate </a:t>
            </a:r>
            <a:r>
              <a:rPr sz="3700" spc="65" dirty="0">
                <a:latin typeface="Times New Roman"/>
                <a:cs typeface="Times New Roman"/>
              </a:rPr>
              <a:t>monitoring </a:t>
            </a:r>
            <a:r>
              <a:rPr sz="3700" spc="110" dirty="0">
                <a:latin typeface="Times New Roman"/>
                <a:cs typeface="Times New Roman"/>
              </a:rPr>
              <a:t>and </a:t>
            </a:r>
            <a:r>
              <a:rPr sz="3700" spc="95" dirty="0">
                <a:latin typeface="Times New Roman"/>
                <a:cs typeface="Times New Roman"/>
              </a:rPr>
              <a:t>adjustments </a:t>
            </a:r>
            <a:r>
              <a:rPr sz="3700" spc="80" dirty="0">
                <a:latin typeface="Times New Roman"/>
                <a:cs typeface="Times New Roman"/>
              </a:rPr>
              <a:t>to 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spc="5" dirty="0">
                <a:latin typeface="Times New Roman"/>
                <a:cs typeface="Times New Roman"/>
              </a:rPr>
              <a:t>employee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65" dirty="0">
                <a:latin typeface="Times New Roman"/>
                <a:cs typeface="Times New Roman"/>
              </a:rPr>
              <a:t>performance,</a:t>
            </a:r>
            <a:r>
              <a:rPr sz="3700" spc="-220" dirty="0">
                <a:latin typeface="Times New Roman"/>
                <a:cs typeface="Times New Roman"/>
              </a:rPr>
              <a:t> </a:t>
            </a:r>
            <a:r>
              <a:rPr sz="3700" spc="75" dirty="0">
                <a:latin typeface="Times New Roman"/>
                <a:cs typeface="Times New Roman"/>
              </a:rPr>
              <a:t>promoting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agility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and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continuous </a:t>
            </a:r>
            <a:r>
              <a:rPr sz="3700" spc="20" dirty="0">
                <a:latin typeface="Times New Roman"/>
                <a:cs typeface="Times New Roman"/>
              </a:rPr>
              <a:t>improvement.Advanced </a:t>
            </a:r>
            <a:r>
              <a:rPr sz="3700" spc="-55" dirty="0">
                <a:latin typeface="Times New Roman"/>
                <a:cs typeface="Times New Roman"/>
              </a:rPr>
              <a:t>Analytics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480" dirty="0">
                <a:latin typeface="Times New Roman"/>
                <a:cs typeface="Times New Roman"/>
              </a:rPr>
              <a:t>A</a:t>
            </a:r>
            <a:r>
              <a:rPr sz="3700" spc="60" dirty="0">
                <a:latin typeface="Times New Roman"/>
                <a:cs typeface="Times New Roman"/>
              </a:rPr>
              <a:t>I</a:t>
            </a:r>
            <a:r>
              <a:rPr sz="3700" spc="-135" dirty="0">
                <a:latin typeface="Times New Roman"/>
                <a:cs typeface="Times New Roman"/>
              </a:rPr>
              <a:t>:</a:t>
            </a:r>
            <a:r>
              <a:rPr sz="3700" spc="-175" dirty="0">
                <a:latin typeface="Times New Roman"/>
                <a:cs typeface="Times New Roman"/>
              </a:rPr>
              <a:t>U</a:t>
            </a:r>
            <a:r>
              <a:rPr sz="3700" spc="55" dirty="0">
                <a:latin typeface="Times New Roman"/>
                <a:cs typeface="Times New Roman"/>
              </a:rPr>
              <a:t>se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80" dirty="0">
                <a:latin typeface="Times New Roman"/>
                <a:cs typeface="Times New Roman"/>
              </a:rPr>
              <a:t>a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155" dirty="0">
                <a:latin typeface="Times New Roman"/>
                <a:cs typeface="Times New Roman"/>
              </a:rPr>
              <a:t>y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480" dirty="0">
                <a:latin typeface="Times New Roman"/>
                <a:cs typeface="Times New Roman"/>
              </a:rPr>
              <a:t>A</a:t>
            </a:r>
            <a:r>
              <a:rPr sz="3700" spc="100" dirty="0">
                <a:latin typeface="Times New Roman"/>
                <a:cs typeface="Times New Roman"/>
              </a:rPr>
              <a:t>I</a:t>
            </a:r>
            <a:r>
              <a:rPr sz="3700" spc="-265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40" dirty="0">
                <a:latin typeface="Times New Roman"/>
                <a:cs typeface="Times New Roman"/>
              </a:rPr>
              <a:t>f</a:t>
            </a:r>
            <a:r>
              <a:rPr sz="3700" spc="-135" dirty="0">
                <a:latin typeface="Times New Roman"/>
                <a:cs typeface="Times New Roman"/>
              </a:rPr>
              <a:t>y 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nd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60" dirty="0">
                <a:latin typeface="Times New Roman"/>
                <a:cs typeface="Times New Roman"/>
              </a:rPr>
              <a:t>,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190" dirty="0">
                <a:latin typeface="Times New Roman"/>
                <a:cs typeface="Times New Roman"/>
              </a:rPr>
              <a:t>t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u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60" dirty="0">
                <a:latin typeface="Times New Roman"/>
                <a:cs typeface="Times New Roman"/>
              </a:rPr>
              <a:t>,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220" dirty="0">
                <a:latin typeface="Times New Roman"/>
                <a:cs typeface="Times New Roman"/>
              </a:rPr>
              <a:t>mm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90" dirty="0">
                <a:latin typeface="Times New Roman"/>
                <a:cs typeface="Times New Roman"/>
              </a:rPr>
              <a:t>d 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s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50" dirty="0">
                <a:latin typeface="Times New Roman"/>
                <a:cs typeface="Times New Roman"/>
              </a:rPr>
              <a:t>z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60" dirty="0">
                <a:latin typeface="Times New Roman"/>
                <a:cs typeface="Times New Roman"/>
              </a:rPr>
              <a:t>,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dirty="0">
                <a:latin typeface="Times New Roman"/>
                <a:cs typeface="Times New Roman"/>
              </a:rPr>
              <a:t>g</a:t>
            </a:r>
            <a:r>
              <a:rPr sz="3700" spc="-180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75" dirty="0">
                <a:latin typeface="Times New Roman"/>
                <a:cs typeface="Times New Roman"/>
              </a:rPr>
              <a:t>n</a:t>
            </a:r>
            <a:r>
              <a:rPr sz="3700" spc="-254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0" dirty="0">
                <a:latin typeface="Times New Roman"/>
                <a:cs typeface="Times New Roman"/>
              </a:rPr>
              <a:t>-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14" dirty="0">
                <a:latin typeface="Times New Roman"/>
                <a:cs typeface="Times New Roman"/>
              </a:rPr>
              <a:t>n  </a:t>
            </a:r>
            <a:r>
              <a:rPr sz="3700" spc="60" dirty="0">
                <a:latin typeface="Times New Roman"/>
                <a:cs typeface="Times New Roman"/>
              </a:rPr>
              <a:t>decision-making.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926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Georgia</vt:lpstr>
      <vt:lpstr>Lucida Sans Unicode</vt:lpstr>
      <vt:lpstr>Microsoft Sans Serif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massparamesh06@gmail.com</cp:lastModifiedBy>
  <cp:revision>10</cp:revision>
  <dcterms:created xsi:type="dcterms:W3CDTF">2024-09-03T15:38:06Z</dcterms:created>
  <dcterms:modified xsi:type="dcterms:W3CDTF">2024-09-08T06:27:43Z</dcterms:modified>
</cp:coreProperties>
</file>