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6" r:id="rId3"/>
    <p:sldId id="267" r:id="rId4"/>
    <p:sldId id="268" r:id="rId5"/>
    <p:sldId id="25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5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ADA3-EF8D-7D32-050B-E6B0FAC46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82C9F-6404-8A02-424B-4E72057F9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12F2B-3F44-8004-31FD-ED452437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C197-C1A7-438F-8E38-ADDE197331F3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6477C-F940-5908-F0C9-72957DB0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D789E-E72C-7A67-2E3C-8C9D8BBC3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B476-5511-4CFA-89A7-27560986B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26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D7971-3D8D-B2AF-554B-072CEB025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B2EE7-988E-3C76-4DB2-DDC71AE8D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85E61-46B1-4930-EA13-3881E26A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C197-C1A7-438F-8E38-ADDE197331F3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17900-AB32-C8F2-8EEE-D0AAACA6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91E8B-7DA1-4E88-2F9E-58051AFE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B476-5511-4CFA-89A7-27560986B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18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956B3F-086A-D4FD-3BD3-A851928DA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AC4D0-F3A9-FB66-CFDB-364FC3A28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8334D-8FBB-D737-5AE7-53F8A9A8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C197-C1A7-438F-8E38-ADDE197331F3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96FB1-68F4-10E5-B88D-4AF51C26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A91B3-86D9-A36D-5FAE-E3732656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B476-5511-4CFA-89A7-27560986B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62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7CE1-87E1-FB61-D10E-758E5A5E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0D169-C101-5551-73EB-E1D7F4240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210B2-D48B-EBD1-3E46-F33C38EA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C197-C1A7-438F-8E38-ADDE197331F3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E86D9-847D-EC5A-70C8-3AE20B4FD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52D0C-0B53-87F2-6CB1-7B766164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B476-5511-4CFA-89A7-27560986B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27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1D3A-08BB-0EE4-E620-3E0D07923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312BF-BBD3-24CD-48EC-8C92E1363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BA6A2-73C4-AEDB-0F43-AAF990554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C197-C1A7-438F-8E38-ADDE197331F3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7F821-2EFA-8833-F394-1CF6E791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737B2-0A31-D19E-DEEB-212AB33B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B476-5511-4CFA-89A7-27560986B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61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A081-9E9E-8FE6-528A-913A5CC7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FA76A-588E-596C-FE3C-411ABBEE7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DA659-85DD-89BD-330D-8574C7FF3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A3D40-C267-1DF0-1C95-357B372C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C197-C1A7-438F-8E38-ADDE197331F3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AEA1B-5226-4541-C3C0-991C7DB1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65FE2-BE7C-6B9F-0089-DA14E7ACB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B476-5511-4CFA-89A7-27560986B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21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2B69-E501-14A6-1388-C41BC3474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541EA-239E-F4A7-C18F-B511D1B7E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8B9A3-7EF0-F722-A15F-538D3C8E0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336A0-B920-3A19-8FFB-5858CC4BA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24268-8314-FAD0-47C7-B54A20128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0AF952-ACAB-2EE2-BAE1-D06EF98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C197-C1A7-438F-8E38-ADDE197331F3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247ED8-A347-FD50-1CE6-2B14DBB5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F6A9E-5A6C-E12C-D12B-36BAB809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B476-5511-4CFA-89A7-27560986B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65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8D641-1DD9-09F4-1254-834E7B979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DD3BF-4815-0BE5-F3F5-FD2891D8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C197-C1A7-438F-8E38-ADDE197331F3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F85DA-A2D3-A154-5FF2-819F1ED2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842EE-76D2-0A5B-BE78-B3BCE7FD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B476-5511-4CFA-89A7-27560986B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45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9BB04-1ED3-8299-EAA1-C32C5D9E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C197-C1A7-438F-8E38-ADDE197331F3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D58383-82F9-DBB4-B307-A323F6AE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84B94-E43B-FF9C-075C-5C0BA6DE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B476-5511-4CFA-89A7-27560986B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67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62D7-C2BD-B1B6-11E3-DD0B684AF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D170D-50DB-5927-C6B0-313B5FF10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A28B3-9103-197D-0791-0B36B6547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B68A1-BAC3-7D71-309C-A047AA7B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C197-C1A7-438F-8E38-ADDE197331F3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2ECC3-15D8-F9FA-C430-0A3E38D3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48099-FCE4-AF3E-B0A3-FD33E9B2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B476-5511-4CFA-89A7-27560986B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94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DB85A-E50A-104D-9E4F-04291C309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4001F-4FE9-E7B0-CE29-08108D9F5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87118-0C75-BBDD-D1F1-342AF95EE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C381-ECE8-46FE-DF8E-A7F72957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C197-C1A7-438F-8E38-ADDE197331F3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0CEDA-7309-7DA5-54AE-7AF49892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47C29-224F-262F-8E04-35F9EC0B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B476-5511-4CFA-89A7-27560986B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3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F70B4-67FB-2E01-522A-19B61F4D8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7F3C9-5084-E390-0269-BEB95E74C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C1AB4-B45E-9E2B-B1E9-11A268B36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C197-C1A7-438F-8E38-ADDE197331F3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73809-F0FB-44F0-AA86-04AE05D9A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E5C77-E52C-33D3-4FC8-2810A08B3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6B476-5511-4CFA-89A7-27560986B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4775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538C-91BE-295A-4A4A-E30686DAE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2619" y="3500582"/>
            <a:ext cx="9144000" cy="1191636"/>
          </a:xfrm>
        </p:spPr>
        <p:txBody>
          <a:bodyPr>
            <a:normAutofit fontScale="90000"/>
          </a:bodyPr>
          <a:lstStyle/>
          <a:p>
            <a:r>
              <a:rPr lang="en-IN" dirty="0"/>
              <a:t>SQL LIBRARY MANAGEMET PROJECT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16A16-772C-BC10-5C0D-FF4D04148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419" y="3364200"/>
            <a:ext cx="2143125" cy="143870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50109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3800)">
            <a:extLst>
              <a:ext uri="{FF2B5EF4-FFF2-40B4-BE49-F238E27FC236}">
                <a16:creationId xmlns:a16="http://schemas.microsoft.com/office/drawing/2014/main" id="{1F89372B-9090-8426-30FD-6F22F0E474D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" y="1444879"/>
            <a:ext cx="9838944" cy="404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87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3801)">
            <a:extLst>
              <a:ext uri="{FF2B5EF4-FFF2-40B4-BE49-F238E27FC236}">
                <a16:creationId xmlns:a16="http://schemas.microsoft.com/office/drawing/2014/main" id="{631B760F-77E6-205D-2E49-DAA46F279A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56" y="981075"/>
            <a:ext cx="8302752" cy="489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17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3802)">
            <a:extLst>
              <a:ext uri="{FF2B5EF4-FFF2-40B4-BE49-F238E27FC236}">
                <a16:creationId xmlns:a16="http://schemas.microsoft.com/office/drawing/2014/main" id="{5FF13B34-6E78-7A39-E1D2-7700D1DFD07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1234439"/>
            <a:ext cx="8394192" cy="427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93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3803)">
            <a:extLst>
              <a:ext uri="{FF2B5EF4-FFF2-40B4-BE49-F238E27FC236}">
                <a16:creationId xmlns:a16="http://schemas.microsoft.com/office/drawing/2014/main" id="{E36853E6-76B7-4AA0-6CDE-1C2DB42946D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12" y="914399"/>
            <a:ext cx="9226296" cy="487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0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16AE-BB5C-C519-4763-85D05E484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3601"/>
          </a:xfrm>
        </p:spPr>
        <p:txBody>
          <a:bodyPr/>
          <a:lstStyle/>
          <a:p>
            <a:r>
              <a:rPr lang="en-IN" dirty="0"/>
              <a:t>AIM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2369B-F686-2827-F13B-5F1CAAC47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44800"/>
            <a:ext cx="9144000" cy="2413000"/>
          </a:xfrm>
        </p:spPr>
        <p:txBody>
          <a:bodyPr/>
          <a:lstStyle/>
          <a:p>
            <a:r>
              <a:rPr lang="en-US" dirty="0"/>
              <a:t>To design and implement a Library Management System using SQL that efficiently manages library operations, tracks book inventory, member activities, borrowing and returning processes, and provides insightful KPIs to optimize library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536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BA8F-C2AB-1546-4DA9-1A850A01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81DFA77-57E3-DEFA-0CE8-23180B7AF3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31633"/>
            <a:ext cx="1100814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structured database to store and organize library information.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the availability and borrowing status of books in real time.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 detailed records of library members and their borrowing history.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 the process of tracking borrowed books, due dates, and returns.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 and store details of library staff.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actionable insights through KPIs like borrowed books, overdue books, and membership growth.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decision-making by analyzing borrowing patterns and book availability.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overdue books to notify members promptly.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monthly reports on membership growth, borrowing trends, and book inventory.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scalability and flexibility to accommodate growing data and future system enhancements.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27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C1BD8E8-8857-6E23-1734-9DEB6DE66F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00637"/>
            <a:ext cx="937949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Books Issued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number of books currently borrowed by members.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Borrowed Book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book that has been borrowed the most times.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Active Members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number of active library members.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 Availability by Genre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available copies of books categorized by genre.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Overdue Books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books that are overdue for return.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Books Availability Ratio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Percentage of available copies compared to the total number of copies in the library.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Books Borrowed by Each Member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number of books each member has borrowed.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Membership Growth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new library members per month.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1F935F8-DC4D-EE02-887A-A7FAAEF9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KPI</a:t>
            </a:r>
          </a:p>
        </p:txBody>
      </p:sp>
    </p:spTree>
    <p:extLst>
      <p:ext uri="{BB962C8B-B14F-4D97-AF65-F5344CB8AC3E}">
        <p14:creationId xmlns:p14="http://schemas.microsoft.com/office/powerpoint/2010/main" val="173131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D403-E6DC-BA48-56BF-28CD81ACE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IN" dirty="0"/>
              <a:t>	</a:t>
            </a:r>
            <a:r>
              <a:rPr lang="en-IN" i="1" dirty="0">
                <a:latin typeface="Abadi" panose="020B0604020104020204" pitchFamily="34" charset="0"/>
              </a:rPr>
              <a:t>QUERIES &amp; RESULTS</a:t>
            </a:r>
          </a:p>
        </p:txBody>
      </p:sp>
    </p:spTree>
    <p:extLst>
      <p:ext uri="{BB962C8B-B14F-4D97-AF65-F5344CB8AC3E}">
        <p14:creationId xmlns:p14="http://schemas.microsoft.com/office/powerpoint/2010/main" val="2851652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3796)">
            <a:extLst>
              <a:ext uri="{FF2B5EF4-FFF2-40B4-BE49-F238E27FC236}">
                <a16:creationId xmlns:a16="http://schemas.microsoft.com/office/drawing/2014/main" id="{0F896E0E-FC38-8B0B-7721-E291B327ECA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319213"/>
            <a:ext cx="9189720" cy="421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3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3797)">
            <a:extLst>
              <a:ext uri="{FF2B5EF4-FFF2-40B4-BE49-F238E27FC236}">
                <a16:creationId xmlns:a16="http://schemas.microsoft.com/office/drawing/2014/main" id="{B1A68081-7F86-EA72-24DC-A3C35BA1C4E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60" y="1453895"/>
            <a:ext cx="8650224" cy="408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8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3798)">
            <a:extLst>
              <a:ext uri="{FF2B5EF4-FFF2-40B4-BE49-F238E27FC236}">
                <a16:creationId xmlns:a16="http://schemas.microsoft.com/office/drawing/2014/main" id="{B90993F7-5AA7-B5C0-8C1B-B28A2B2423D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168" y="1682495"/>
            <a:ext cx="9491472" cy="355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16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3799)">
            <a:extLst>
              <a:ext uri="{FF2B5EF4-FFF2-40B4-BE49-F238E27FC236}">
                <a16:creationId xmlns:a16="http://schemas.microsoft.com/office/drawing/2014/main" id="{D3CA7BB6-B293-9913-0F5C-C5546102738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344" y="1490472"/>
            <a:ext cx="8970264" cy="371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73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269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Abadi</vt:lpstr>
      <vt:lpstr>Arial</vt:lpstr>
      <vt:lpstr>Calibri</vt:lpstr>
      <vt:lpstr>Calibri Light</vt:lpstr>
      <vt:lpstr>Office Theme</vt:lpstr>
      <vt:lpstr>SQL LIBRARY MANAGEMET PROJECT </vt:lpstr>
      <vt:lpstr>AIM</vt:lpstr>
      <vt:lpstr>OBJECTIVES</vt:lpstr>
      <vt:lpstr>KPI</vt:lpstr>
      <vt:lpstr> QUERIES &amp;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Anagha Rajeev</dc:creator>
  <cp:lastModifiedBy>Anagha Rajeev</cp:lastModifiedBy>
  <cp:revision>1</cp:revision>
  <dcterms:created xsi:type="dcterms:W3CDTF">2024-11-28T18:32:06Z</dcterms:created>
  <dcterms:modified xsi:type="dcterms:W3CDTF">2024-11-28T18:44:21Z</dcterms:modified>
</cp:coreProperties>
</file>