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US" sz="2000" b="1">
                <a:solidFill>
                  <a:schemeClr val="tx1">
                    <a:lumMod val="75000"/>
                    <a:lumOff val="25000"/>
                  </a:schemeClr>
                </a:solidFill>
                <a:latin typeface="Arial"/>
                <a:cs typeface="Arial"/>
              </a:rPr>
              <a:t> E.Anu</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119</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2024-04-05T08:43:59Z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