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81" r:id="rId7"/>
    <p:sldId id="269" r:id="rId8"/>
    <p:sldId id="283" r:id="rId9"/>
    <p:sldId id="282" r:id="rId10"/>
    <p:sldId id="284" r:id="rId11"/>
    <p:sldId id="276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5090" autoAdjust="0"/>
  </p:normalViewPr>
  <p:slideViewPr>
    <p:cSldViewPr snapToGrid="0">
      <p:cViewPr varScale="1">
        <p:scale>
          <a:sx n="88" d="100"/>
          <a:sy n="88" d="100"/>
        </p:scale>
        <p:origin x="54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8/14/2021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24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60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1913" y="2430116"/>
            <a:ext cx="5085650" cy="2525061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sz="4400" b="1" dirty="0" smtClean="0">
                <a:latin typeface="Bahnschrift Light SemiCondensed" panose="020B0502040204020203" pitchFamily="34" charset="0"/>
              </a:rPr>
              <a:t>FACE 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 SemiCondensed" panose="020B0502040204020203" pitchFamily="34" charset="0"/>
              </a:rPr>
              <a:t>MASK</a:t>
            </a:r>
            <a:r>
              <a:rPr lang="en-US" sz="4400" b="1" dirty="0" smtClean="0">
                <a:latin typeface="Bahnschrift Light SemiCondensed" panose="020B0502040204020203" pitchFamily="34" charset="0"/>
              </a:rPr>
              <a:t/>
            </a:r>
            <a:br>
              <a:rPr lang="en-US" sz="4400" b="1" dirty="0" smtClean="0">
                <a:latin typeface="Bahnschrift Light SemiCondensed" panose="020B0502040204020203" pitchFamily="34" charset="0"/>
              </a:rPr>
            </a:br>
            <a:r>
              <a:rPr lang="en-US" sz="4400" b="1" dirty="0" smtClean="0">
                <a:latin typeface="Bahnschrift Light SemiCondensed" panose="020B0502040204020203" pitchFamily="34" charset="0"/>
              </a:rPr>
              <a:t>                      DETECTION</a:t>
            </a:r>
            <a:r>
              <a:rPr lang="en-US" sz="4400" b="1" dirty="0">
                <a:latin typeface="Bahnschrift Light SemiCondensed" panose="020B0502040204020203" pitchFamily="34" charset="0"/>
              </a:rPr>
              <a:t/>
            </a:r>
            <a:br>
              <a:rPr lang="en-US" sz="4400" b="1" dirty="0">
                <a:latin typeface="Bahnschrift Light SemiCondensed" panose="020B0502040204020203" pitchFamily="34" charset="0"/>
              </a:rPr>
            </a:br>
            <a:endParaRPr lang="en-US" sz="44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6861913" y="775313"/>
            <a:ext cx="5085650" cy="691666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TOPIC </a:t>
            </a:r>
            <a:endParaRPr lang="en-US" sz="40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8" y="265748"/>
            <a:ext cx="6326777" cy="63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9027" y="444153"/>
            <a:ext cx="4618382" cy="6195185"/>
          </a:xfrm>
        </p:spPr>
        <p:txBody>
          <a:bodyPr/>
          <a:lstStyle/>
          <a:p>
            <a:r>
              <a:rPr lang="en-US" dirty="0"/>
              <a:t>Face mask detection refers to detect whether a person is wearing a mask or not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a problem </a:t>
            </a:r>
            <a:r>
              <a:rPr lang="en-US" dirty="0"/>
              <a:t>where the face is detected using different machine learning algorithms for the purpose of security, authentication and surveillance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use of face masks is very necessary to prevent and limit the spread of certain respiratory viral diseases, including COVID-19.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In order to train a custom face mask detector we need  to break our project into two distinct phases: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1. Training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2.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l"/>
            <a:r>
              <a:rPr lang="en-US" dirty="0"/>
              <a:t>About </a:t>
            </a:r>
            <a:r>
              <a:rPr lang="en-US" dirty="0" smtClean="0"/>
              <a:t>It:-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pPr algn="l"/>
            <a:r>
              <a:rPr lang="en-US" dirty="0" smtClean="0"/>
              <a:t>A real time face mask detector with assistance in which people are checked whether they are wearing face mask or not at the entrance door.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42373" y="5655366"/>
            <a:ext cx="1050235" cy="983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32000"/>
            <a:ext cx="10143435" cy="1009174"/>
          </a:xfrm>
        </p:spPr>
        <p:txBody>
          <a:bodyPr/>
          <a:lstStyle/>
          <a:p>
            <a:pPr algn="ctr"/>
            <a:r>
              <a:rPr lang="en-IN" sz="4400" b="1" u="sng" dirty="0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endParaRPr lang="en-IN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31800" y="1414149"/>
            <a:ext cx="10144125" cy="252000"/>
          </a:xfrm>
        </p:spPr>
        <p:txBody>
          <a:bodyPr/>
          <a:lstStyle/>
          <a:p>
            <a:r>
              <a:rPr lang="en-IN" sz="2400" b="1" dirty="0" smtClean="0"/>
              <a:t>THE DATASET IS DIVIDED INTO TWO DIFFERENT CLASSES:-</a:t>
            </a:r>
            <a:endParaRPr lang="en-IN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sz="4800" i="1" dirty="0" smtClean="0">
                <a:solidFill>
                  <a:schemeClr val="bg2">
                    <a:lumMod val="25000"/>
                  </a:schemeClr>
                </a:solidFill>
              </a:rPr>
              <a:t>with mask</a:t>
            </a:r>
            <a:endParaRPr lang="en-IN" sz="4400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3314700"/>
            <a:ext cx="3051175" cy="305117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72809" y="2143124"/>
            <a:ext cx="3750051" cy="997168"/>
          </a:xfrm>
        </p:spPr>
        <p:txBody>
          <a:bodyPr/>
          <a:lstStyle/>
          <a:p>
            <a:pPr algn="ctr"/>
            <a:r>
              <a:rPr lang="en-IN" sz="4800" i="1" dirty="0" smtClean="0">
                <a:solidFill>
                  <a:schemeClr val="bg2">
                    <a:lumMod val="25000"/>
                  </a:schemeClr>
                </a:solidFill>
              </a:rPr>
              <a:t>Without mask</a:t>
            </a:r>
            <a:endParaRPr lang="en-IN" sz="48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60" y="3314700"/>
            <a:ext cx="3069500" cy="3051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042373" y="5655366"/>
            <a:ext cx="1050235" cy="983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dataset:-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5286255"/>
            <a:ext cx="7101861" cy="1294982"/>
          </a:xfrm>
        </p:spPr>
        <p:txBody>
          <a:bodyPr/>
          <a:lstStyle/>
          <a:p>
            <a:r>
              <a:rPr lang="en-US" dirty="0" smtClean="0"/>
              <a:t>The proposed algorithm for face mask detection consists of three steps: preprocessing, face detection, mask detection.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162878"/>
            <a:ext cx="4219513" cy="425394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 smtClean="0"/>
              <a:t>Taking </a:t>
            </a:r>
            <a:r>
              <a:rPr lang="en-US" sz="2400" b="1" dirty="0"/>
              <a:t>normal images of faces</a:t>
            </a:r>
            <a:r>
              <a:rPr lang="en-US" sz="2400" b="1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 </a:t>
            </a:r>
            <a:r>
              <a:rPr lang="en-US" sz="2400" b="1" dirty="0" smtClean="0"/>
              <a:t>Creating a custom computer vision python script.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 </a:t>
            </a:r>
            <a:r>
              <a:rPr lang="en-US" sz="2400" b="1" dirty="0" smtClean="0"/>
              <a:t>An image of a person not wearing a face mask.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 </a:t>
            </a:r>
            <a:r>
              <a:rPr lang="en-US" sz="2400" b="1" dirty="0" smtClean="0"/>
              <a:t>Apply face detection.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 </a:t>
            </a:r>
            <a:r>
              <a:rPr lang="en-US" sz="2400" b="1" dirty="0" smtClean="0"/>
              <a:t>Extract the face ROI. 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79131" y="1461052"/>
            <a:ext cx="4860000" cy="22383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6. Apply facial landmarks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7. Add image of a mask.</a:t>
            </a:r>
          </a:p>
          <a:p>
            <a:pPr marL="0" indent="0">
              <a:buNone/>
            </a:pPr>
            <a:r>
              <a:rPr lang="en-US" sz="2400" b="1" dirty="0" smtClean="0"/>
              <a:t>8. We can repeat the above procedure until we get our desired dataset. 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85" y="4921402"/>
            <a:ext cx="2228850" cy="1390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42373" y="5655366"/>
            <a:ext cx="1050235" cy="983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1181" y="402514"/>
            <a:ext cx="4053070" cy="997168"/>
          </a:xfrm>
        </p:spPr>
        <p:txBody>
          <a:bodyPr/>
          <a:lstStyle/>
          <a:p>
            <a:r>
              <a:rPr lang="en-IN" sz="5400" dirty="0" smtClean="0"/>
              <a:t>Stage 1:- </a:t>
            </a:r>
            <a:r>
              <a:rPr lang="en-IN" sz="4000" u="sng" dirty="0" smtClean="0"/>
              <a:t>Train</a:t>
            </a:r>
            <a:endParaRPr lang="en-IN" sz="4000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878286" y="391682"/>
            <a:ext cx="4180114" cy="1008000"/>
          </a:xfrm>
        </p:spPr>
        <p:txBody>
          <a:bodyPr/>
          <a:lstStyle/>
          <a:p>
            <a:r>
              <a:rPr lang="en-IN" sz="5400" dirty="0" smtClean="0"/>
              <a:t>Stage 2:- </a:t>
            </a:r>
            <a:r>
              <a:rPr lang="en-IN" sz="4000" u="sng" dirty="0" smtClean="0"/>
              <a:t>Apply</a:t>
            </a:r>
            <a:endParaRPr lang="en-IN" sz="4000" u="sng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45" y="1399682"/>
            <a:ext cx="1970007" cy="4901899"/>
          </a:xfr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83" y="1399682"/>
            <a:ext cx="2479320" cy="521302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11056444" y="5535322"/>
            <a:ext cx="1050235" cy="983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38443"/>
            <a:ext cx="10143235" cy="432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Output:-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2000" y="1349651"/>
            <a:ext cx="6803688" cy="12842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The system will put a warning message if the person is without mask or covered his/her face in an inappropriate manner.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1042373" y="5655366"/>
            <a:ext cx="1050235" cy="983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975" y="285823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 smtClean="0"/>
              <a:t>Application:-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000" y="36473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We Build a whole system for a real-time face mask detection at the office entrance, gates of offices, buildings, or factories, malls.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8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42373" y="5655366"/>
            <a:ext cx="1050235" cy="983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31" y="1706880"/>
            <a:ext cx="7283699" cy="40494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8034" y="644434"/>
            <a:ext cx="4720047" cy="5486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: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798" y="1249108"/>
            <a:ext cx="2830441" cy="395805"/>
          </a:xfrm>
        </p:spPr>
        <p:txBody>
          <a:bodyPr/>
          <a:lstStyle/>
          <a:p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Rajendra</a:t>
            </a:r>
            <a:r>
              <a:rPr lang="en-US" dirty="0" smtClean="0"/>
              <a:t> Jain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260" y="1518382"/>
            <a:ext cx="2830441" cy="1250615"/>
          </a:xfrm>
        </p:spPr>
        <p:txBody>
          <a:bodyPr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Moodle ID: 18102021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91394" y="1518382"/>
            <a:ext cx="2830441" cy="1250615"/>
          </a:xfrm>
        </p:spPr>
        <p:txBody>
          <a:bodyPr/>
          <a:lstStyle/>
          <a:p>
            <a:pPr algn="ctr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Moodle ID: 18102001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3101009" y="1041748"/>
            <a:ext cx="3449981" cy="524489"/>
          </a:xfrm>
        </p:spPr>
        <p:txBody>
          <a:bodyPr/>
          <a:lstStyle/>
          <a:p>
            <a:r>
              <a:rPr lang="en-IN" dirty="0" smtClean="0"/>
              <a:t>          </a:t>
            </a:r>
            <a:r>
              <a:rPr lang="en-IN" sz="2000" dirty="0" err="1" smtClean="0"/>
              <a:t>Anushka</a:t>
            </a:r>
            <a:r>
              <a:rPr lang="en-IN" sz="2000" dirty="0" smtClean="0"/>
              <a:t> </a:t>
            </a:r>
            <a:r>
              <a:rPr lang="en-IN" sz="2000" dirty="0" err="1" smtClean="0"/>
              <a:t>Mahendra</a:t>
            </a:r>
            <a:r>
              <a:rPr lang="en-IN" sz="2000" dirty="0" smtClean="0"/>
              <a:t> Jain</a:t>
            </a:r>
            <a:endParaRPr lang="en-IN" sz="2000" dirty="0"/>
          </a:p>
        </p:txBody>
      </p:sp>
      <p:sp>
        <p:nvSpPr>
          <p:cNvPr id="23" name="Rectangle 22"/>
          <p:cNvSpPr/>
          <p:nvPr/>
        </p:nvSpPr>
        <p:spPr>
          <a:xfrm>
            <a:off x="11042373" y="5655366"/>
            <a:ext cx="1050235" cy="983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42373" y="5655366"/>
            <a:ext cx="1050235" cy="983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0A2AAC-D70B-4233-9389-268D6896774D}">
  <ds:schemaRefs>
    <ds:schemaRef ds:uri="71af3243-3dd4-4a8d-8c0d-dd76da1f02a5"/>
    <ds:schemaRef ds:uri="16c05727-aa75-4e4a-9b5f-8a80a1165891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319</Words>
  <Application>Microsoft Office PowerPoint</Application>
  <PresentationFormat>Widescreen</PresentationFormat>
  <Paragraphs>48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Arabic</vt:lpstr>
      <vt:lpstr>Arial</vt:lpstr>
      <vt:lpstr>Bahnschrift Light SemiCondensed</vt:lpstr>
      <vt:lpstr>Calibri</vt:lpstr>
      <vt:lpstr>Corbel</vt:lpstr>
      <vt:lpstr>Times New Roman</vt:lpstr>
      <vt:lpstr>Wingdings</vt:lpstr>
      <vt:lpstr>Office Theme</vt:lpstr>
      <vt:lpstr>FACE MASK                       DETECTION </vt:lpstr>
      <vt:lpstr>About It:- </vt:lpstr>
      <vt:lpstr>Dataset</vt:lpstr>
      <vt:lpstr>Creating the dataset:-</vt:lpstr>
      <vt:lpstr>PowerPoint Presentation</vt:lpstr>
      <vt:lpstr>Output:-</vt:lpstr>
      <vt:lpstr>PowerPoint Presentation</vt:lpstr>
      <vt:lpstr>Team Members 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2021-08-13T12:19:47Z</dcterms:created>
  <dcterms:modified xsi:type="dcterms:W3CDTF">2021-08-14T08:56:55Z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