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0" r:id="rId7"/>
    <p:sldId id="269" r:id="rId8"/>
    <p:sldId id="262" r:id="rId9"/>
    <p:sldId id="27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0" d="100"/>
          <a:sy n="80" d="100"/>
        </p:scale>
        <p:origin x="58" y="22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Temprature</c:v>
                </c:pt>
                <c:pt idx="1">
                  <c:v>Oxygen</c:v>
                </c:pt>
                <c:pt idx="2">
                  <c:v>Sore Throat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Temprature</c:v>
                </c:pt>
                <c:pt idx="1">
                  <c:v>Oxygen</c:v>
                </c:pt>
                <c:pt idx="2">
                  <c:v>Sore Throat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Temprature</c:v>
                </c:pt>
                <c:pt idx="1">
                  <c:v>Oxygen</c:v>
                </c:pt>
                <c:pt idx="2">
                  <c:v>Sore Throat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390" y="1393370"/>
            <a:ext cx="4863328" cy="62658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Topic</a:t>
            </a:r>
            <a:endParaRPr lang="en-US" sz="40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5635" y="2333898"/>
            <a:ext cx="4759084" cy="2129246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sz="40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Health Track of Covid-19 Patients</a:t>
            </a:r>
            <a:endParaRPr lang="en-US" sz="4000" b="1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0" b="13510"/>
          <a:stretch>
            <a:fillRect/>
          </a:stretch>
        </p:blipFill>
        <p:spPr>
          <a:xfrm>
            <a:off x="1726570" y="899617"/>
            <a:ext cx="4352013" cy="5048338"/>
          </a:xfr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1" y="727857"/>
            <a:ext cx="7342622" cy="1215566"/>
          </a:xfrm>
        </p:spPr>
        <p:txBody>
          <a:bodyPr/>
          <a:lstStyle/>
          <a:p>
            <a:r>
              <a:rPr lang="en-US" dirty="0" smtClean="0"/>
              <a:t>Introduction: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939" y="2182993"/>
            <a:ext cx="7342631" cy="60889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The pandemic Issues: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61" y="2791888"/>
            <a:ext cx="4942829" cy="295827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The coronavirus disease 2019 (COVID-19) is profoundly affecting life around the globe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Anxiety, lack of peer contact and reduced opportunities for stress regulation are main concerns</a:t>
            </a:r>
            <a:r>
              <a:rPr lang="en-US" dirty="0" smtClean="0"/>
              <a:t>.</a:t>
            </a:r>
          </a:p>
          <a:p>
            <a:pPr lvl="0"/>
            <a:endParaRPr lang="en-US" sz="200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4" b="13204"/>
          <a:stretch>
            <a:fillRect/>
          </a:stretch>
        </p:blipFill>
        <p:spPr>
          <a:xfrm>
            <a:off x="6604000" y="0"/>
            <a:ext cx="5588000" cy="6872249"/>
          </a:xfr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Abstract: 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830287"/>
            <a:ext cx="4942829" cy="332490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Recently, mobile applications which provide health services at anytime and anywhere are on demand due to the growth of mobile wireless technologies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we propose a new notion of prediction model based on risk ratio Expectation Maximization (EM) by monitoring real-time bio-signals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Bio-signal </a:t>
            </a:r>
            <a:r>
              <a:rPr lang="en-US" dirty="0"/>
              <a:t>monitoring technology as well as physical activity recognition techniques have been developed rapidly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The purpose of </a:t>
            </a:r>
            <a:r>
              <a:rPr lang="en-US" dirty="0" smtClean="0"/>
              <a:t>this </a:t>
            </a:r>
            <a:r>
              <a:rPr lang="en-US" dirty="0"/>
              <a:t>is to help patients to monitor their health state by themselves and their caregivers to update patient health status in real-time using </a:t>
            </a:r>
            <a:r>
              <a:rPr lang="en-US" dirty="0" smtClean="0"/>
              <a:t>the application.</a:t>
            </a:r>
          </a:p>
          <a:p>
            <a:pPr lvl="0"/>
            <a:endParaRPr lang="en-US" dirty="0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30114" y="209006"/>
            <a:ext cx="1505131" cy="818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b="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1533527"/>
            <a:ext cx="5295142" cy="2047874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This health condition monitoring model has three major steps, object assessment, situation assessment, and risk assessment based on cumulative risk ratios. </a:t>
            </a:r>
            <a:endParaRPr lang="en-US" dirty="0" smtClean="0"/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691" y="3344091"/>
            <a:ext cx="6071410" cy="244710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The user may enter his track. 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The data would be used for the time the user is back normal and well.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The tracker may leave a warning if the user’s show a serious health issues.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 smtClean="0"/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Chart/Graphs</a:t>
            </a:r>
            <a:endParaRPr lang="en-US" b="0" dirty="0"/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62497283"/>
              </p:ext>
            </p:extLst>
          </p:nvPr>
        </p:nvGraphicFramePr>
        <p:xfrm>
          <a:off x="1530883" y="1356997"/>
          <a:ext cx="7670267" cy="499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46971" y="209028"/>
            <a:ext cx="644434" cy="487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094967" y="2877515"/>
            <a:ext cx="9096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ctr">
              <a:buAutoNum type="arabicPeriod"/>
            </a:pPr>
            <a:r>
              <a:rPr lang="en-US" sz="3600" dirty="0" err="1" smtClean="0">
                <a:solidFill>
                  <a:srgbClr val="0070C0"/>
                </a:solidFill>
              </a:rPr>
              <a:t>Yash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Rajendra</a:t>
            </a:r>
            <a:r>
              <a:rPr lang="en-US" sz="3600" dirty="0" smtClean="0">
                <a:solidFill>
                  <a:srgbClr val="0070C0"/>
                </a:solidFill>
              </a:rPr>
              <a:t> Jain – 18102021</a:t>
            </a:r>
          </a:p>
          <a:p>
            <a:pPr marL="1143000" indent="-1143000" algn="ctr">
              <a:buAutoNum type="arabicPeriod"/>
            </a:pPr>
            <a:r>
              <a:rPr lang="en-US" sz="3600" dirty="0" err="1" smtClean="0">
                <a:solidFill>
                  <a:srgbClr val="0070C0"/>
                </a:solidFill>
              </a:rPr>
              <a:t>Anushka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Mahendra</a:t>
            </a:r>
            <a:r>
              <a:rPr lang="en-US" sz="3600" dirty="0" smtClean="0">
                <a:solidFill>
                  <a:srgbClr val="0070C0"/>
                </a:solidFill>
              </a:rPr>
              <a:t> Jain - 18102001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46971" y="209028"/>
            <a:ext cx="644434" cy="487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xfrm>
            <a:off x="1674689" y="1069951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8648" y="3437274"/>
            <a:ext cx="296090" cy="1686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235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Adobe Fangsong Std R</vt:lpstr>
      <vt:lpstr>Adobe Hebrew</vt:lpstr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Wingdings</vt:lpstr>
      <vt:lpstr>Office Theme</vt:lpstr>
      <vt:lpstr>Topic</vt:lpstr>
      <vt:lpstr>Introduction:</vt:lpstr>
      <vt:lpstr>Abstract: </vt:lpstr>
      <vt:lpstr>Methodology</vt:lpstr>
      <vt:lpstr>Chart/Graphs</vt:lpstr>
      <vt:lpstr>Team Members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2021-08-14T13:51:22Z</dcterms:created>
  <dcterms:modified xsi:type="dcterms:W3CDTF">2021-08-14T17:13:38Z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