
<file path=[Content_Types].xml><?xml version="1.0" encoding="utf-8"?>
<Types xmlns="http://schemas.openxmlformats.org/package/2006/content-types">
  <Default ContentType="image/gif" Extension="gif"/>
  <Default ContentType="image/png" Extension="png"/>
  <Default ContentType="application/vnd.openxmlformats-package.relationships+xml" Extension="rels"/>
  <Default ContentType="application/xml" Extension="xml"/>
  <Override ContentType="application/vnd.openxmlformats-officedocument.presentationml.notesMaster+xml" PartName="/ppt/notesMasters/notesMaster1.xml"/>
  <Override ContentType="application/vnd.openxmlformats-officedocument.presentationml.notesSlide+xml" PartName="/ppt/notesSlides/notesSlide10.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notesSlide+xml" PartName="/ppt/notesSlides/notesSlide3.xml"/>
  <Override ContentType="application/vnd.openxmlformats-officedocument.presentationml.notesSlide+xml" PartName="/ppt/notesSlides/notesSlide4.xml"/>
  <Override ContentType="application/vnd.openxmlformats-officedocument.presentationml.notesSlide+xml" PartName="/ppt/notesSlides/notesSlide5.xml"/>
  <Override ContentType="application/vnd.openxmlformats-officedocument.presentationml.notesSlide+xml" PartName="/ppt/notesSlides/notesSlide6.xml"/>
  <Override ContentType="application/vnd.openxmlformats-officedocument.presentationml.notesSlide+xml" PartName="/ppt/notesSlides/notesSlide7.xml"/>
  <Override ContentType="application/vnd.openxmlformats-officedocument.presentationml.notesSlide+xml" PartName="/ppt/notesSlides/notesSlide8.xml"/>
  <Override ContentType="application/vnd.openxmlformats-officedocument.presentationml.notesSlide+xml" PartName="/ppt/notesSlides/notesSlide9.xml"/>
  <Override ContentType="application/vnd.openxmlformats-officedocument.presentationml.presProps+xml" PartName="/ppt/presProps.xml"/>
  <Override ContentType="application/vnd.openxmlformats-officedocument.presentationml.presentation.main+xml" PartName="/ppt/presentation.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3.xml"/>
  <Override ContentType="application/vnd.openxmlformats-officedocument.presentationml.slideLayout+xml" PartName="/ppt/slideLayouts/slideLayout14.xml"/>
  <Override ContentType="application/vnd.openxmlformats-officedocument.presentationml.slideLayout+xml" PartName="/ppt/slideLayouts/slideLayout15.xml"/>
  <Override ContentType="application/vnd.openxmlformats-officedocument.presentationml.slideLayout+xml" PartName="/ppt/slideLayouts/slideLayout16.xml"/>
  <Override ContentType="application/vnd.openxmlformats-officedocument.presentationml.slideLayout+xml" PartName="/ppt/slideLayouts/slideLayout17.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65"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6" Type="http://schemas.openxmlformats.org/officeDocument/2006/relationships/slide" Target="slides/slide12.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4" name="Shape 234"/>
        <p:cNvGrpSpPr/>
        <p:nvPr/>
      </p:nvGrpSpPr>
      <p:grpSpPr>
        <a:xfrm>
          <a:off x="0" y="0"/>
          <a:ext cx="0" cy="0"/>
          <a:chOff x="0" y="0"/>
          <a:chExt cx="0" cy="0"/>
        </a:xfrm>
      </p:grpSpPr>
      <p:sp>
        <p:nvSpPr>
          <p:cNvPr id="235" name="Google Shape;235;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6" name="Google Shape;236;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7" name="Google Shape;237;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5" name="Shape 295"/>
        <p:cNvGrpSpPr/>
        <p:nvPr/>
      </p:nvGrpSpPr>
      <p:grpSpPr>
        <a:xfrm>
          <a:off x="0" y="0"/>
          <a:ext cx="0" cy="0"/>
          <a:chOff x="0" y="0"/>
          <a:chExt cx="0" cy="0"/>
        </a:xfrm>
      </p:grpSpPr>
      <p:sp>
        <p:nvSpPr>
          <p:cNvPr id="296" name="Google Shape;296;p3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7" name="Google Shape;297;p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1" name="Shape 301"/>
        <p:cNvGrpSpPr/>
        <p:nvPr/>
      </p:nvGrpSpPr>
      <p:grpSpPr>
        <a:xfrm>
          <a:off x="0" y="0"/>
          <a:ext cx="0" cy="0"/>
          <a:chOff x="0" y="0"/>
          <a:chExt cx="0" cy="0"/>
        </a:xfrm>
      </p:grpSpPr>
      <p:sp>
        <p:nvSpPr>
          <p:cNvPr id="302" name="Google Shape;302;p3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3" name="Google Shape;303;p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7" name="Shape 307"/>
        <p:cNvGrpSpPr/>
        <p:nvPr/>
      </p:nvGrpSpPr>
      <p:grpSpPr>
        <a:xfrm>
          <a:off x="0" y="0"/>
          <a:ext cx="0" cy="0"/>
          <a:chOff x="0" y="0"/>
          <a:chExt cx="0" cy="0"/>
        </a:xfrm>
      </p:grpSpPr>
      <p:sp>
        <p:nvSpPr>
          <p:cNvPr id="308" name="Google Shape;308;p3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9" name="Google Shape;309;p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0" name="Shape 240"/>
        <p:cNvGrpSpPr/>
        <p:nvPr/>
      </p:nvGrpSpPr>
      <p:grpSpPr>
        <a:xfrm>
          <a:off x="0" y="0"/>
          <a:ext cx="0" cy="0"/>
          <a:chOff x="0" y="0"/>
          <a:chExt cx="0" cy="0"/>
        </a:xfrm>
      </p:grpSpPr>
      <p:sp>
        <p:nvSpPr>
          <p:cNvPr id="241" name="Google Shape;241;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2" name="Google Shape;242;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6" name="Shape 246"/>
        <p:cNvGrpSpPr/>
        <p:nvPr/>
      </p:nvGrpSpPr>
      <p:grpSpPr>
        <a:xfrm>
          <a:off x="0" y="0"/>
          <a:ext cx="0" cy="0"/>
          <a:chOff x="0" y="0"/>
          <a:chExt cx="0" cy="0"/>
        </a:xfrm>
      </p:grpSpPr>
      <p:sp>
        <p:nvSpPr>
          <p:cNvPr id="247" name="Google Shape;247;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8" name="Google Shape;248;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2" name="Shape 252"/>
        <p:cNvGrpSpPr/>
        <p:nvPr/>
      </p:nvGrpSpPr>
      <p:grpSpPr>
        <a:xfrm>
          <a:off x="0" y="0"/>
          <a:ext cx="0" cy="0"/>
          <a:chOff x="0" y="0"/>
          <a:chExt cx="0" cy="0"/>
        </a:xfrm>
      </p:grpSpPr>
      <p:sp>
        <p:nvSpPr>
          <p:cNvPr id="253" name="Google Shape;253;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4" name="Google Shape;254;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8" name="Shape 258"/>
        <p:cNvGrpSpPr/>
        <p:nvPr/>
      </p:nvGrpSpPr>
      <p:grpSpPr>
        <a:xfrm>
          <a:off x="0" y="0"/>
          <a:ext cx="0" cy="0"/>
          <a:chOff x="0" y="0"/>
          <a:chExt cx="0" cy="0"/>
        </a:xfrm>
      </p:grpSpPr>
      <p:sp>
        <p:nvSpPr>
          <p:cNvPr id="259" name="Google Shape;259;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0" name="Google Shape;260;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5" name="Shape 265"/>
        <p:cNvGrpSpPr/>
        <p:nvPr/>
      </p:nvGrpSpPr>
      <p:grpSpPr>
        <a:xfrm>
          <a:off x="0" y="0"/>
          <a:ext cx="0" cy="0"/>
          <a:chOff x="0" y="0"/>
          <a:chExt cx="0" cy="0"/>
        </a:xfrm>
      </p:grpSpPr>
      <p:sp>
        <p:nvSpPr>
          <p:cNvPr id="266" name="Google Shape;266;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7" name="Google Shape;267;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1" name="Shape 271"/>
        <p:cNvGrpSpPr/>
        <p:nvPr/>
      </p:nvGrpSpPr>
      <p:grpSpPr>
        <a:xfrm>
          <a:off x="0" y="0"/>
          <a:ext cx="0" cy="0"/>
          <a:chOff x="0" y="0"/>
          <a:chExt cx="0" cy="0"/>
        </a:xfrm>
      </p:grpSpPr>
      <p:sp>
        <p:nvSpPr>
          <p:cNvPr id="272" name="Google Shape;272;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3" name="Google Shape;273;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3" name="Shape 283"/>
        <p:cNvGrpSpPr/>
        <p:nvPr/>
      </p:nvGrpSpPr>
      <p:grpSpPr>
        <a:xfrm>
          <a:off x="0" y="0"/>
          <a:ext cx="0" cy="0"/>
          <a:chOff x="0" y="0"/>
          <a:chExt cx="0" cy="0"/>
        </a:xfrm>
      </p:grpSpPr>
      <p:sp>
        <p:nvSpPr>
          <p:cNvPr id="284" name="Google Shape;284;p2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5" name="Google Shape;285;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9" name="Shape 289"/>
        <p:cNvGrpSpPr/>
        <p:nvPr/>
      </p:nvGrpSpPr>
      <p:grpSpPr>
        <a:xfrm>
          <a:off x="0" y="0"/>
          <a:ext cx="0" cy="0"/>
          <a:chOff x="0" y="0"/>
          <a:chExt cx="0" cy="0"/>
        </a:xfrm>
      </p:grpSpPr>
      <p:sp>
        <p:nvSpPr>
          <p:cNvPr id="290" name="Google Shape;290;p2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1" name="Google Shape;291;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6" name="Shape 56"/>
        <p:cNvGrpSpPr/>
        <p:nvPr/>
      </p:nvGrpSpPr>
      <p:grpSpPr>
        <a:xfrm>
          <a:off x="0" y="0"/>
          <a:ext cx="0" cy="0"/>
          <a:chOff x="0" y="0"/>
          <a:chExt cx="0" cy="0"/>
        </a:xfrm>
      </p:grpSpPr>
      <p:sp>
        <p:nvSpPr>
          <p:cNvPr id="57" name="Google Shape;57;p2"/>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2"/>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2"/>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anoramic Picture with Caption">
  <p:cSld name="Panoramic Picture with Caption">
    <p:spTree>
      <p:nvGrpSpPr>
        <p:cNvPr id="169" name="Shape 169"/>
        <p:cNvGrpSpPr/>
        <p:nvPr/>
      </p:nvGrpSpPr>
      <p:grpSpPr>
        <a:xfrm>
          <a:off x="0" y="0"/>
          <a:ext cx="0" cy="0"/>
          <a:chOff x="0" y="0"/>
          <a:chExt cx="0" cy="0"/>
        </a:xfrm>
      </p:grpSpPr>
      <p:sp>
        <p:nvSpPr>
          <p:cNvPr id="170" name="Google Shape;170;p11"/>
          <p:cNvSpPr txBox="1"/>
          <p:nvPr>
            <p:ph type="title"/>
          </p:nvPr>
        </p:nvSpPr>
        <p:spPr>
          <a:xfrm>
            <a:off x="1141410" y="4304664"/>
            <a:ext cx="9912355" cy="819355"/>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lt1"/>
              </a:buClr>
              <a:buSzPts val="3200"/>
              <a:buFont typeface="Twentieth Centur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1" name="Google Shape;171;p11"/>
          <p:cNvSpPr/>
          <p:nvPr>
            <p:ph idx="2" type="pic"/>
          </p:nvPr>
        </p:nvSpPr>
        <p:spPr>
          <a:xfrm>
            <a:off x="1141411" y="606426"/>
            <a:ext cx="9912354" cy="3299778"/>
          </a:xfrm>
          <a:prstGeom prst="round2DiagRect">
            <a:avLst>
              <a:gd fmla="val 4860" name="adj1"/>
              <a:gd fmla="val 0" name="adj2"/>
            </a:avLst>
          </a:prstGeom>
          <a:noFill/>
          <a:ln cap="sq" cmpd="sng" w="19050">
            <a:solidFill>
              <a:srgbClr val="B3FFFF">
                <a:alpha val="60000"/>
              </a:srgbClr>
            </a:solidFill>
            <a:prstDash val="solid"/>
            <a:miter lim="800000"/>
            <a:headEnd len="sm" w="sm" type="none"/>
            <a:tailEnd len="sm" w="sm" type="none"/>
          </a:ln>
          <a:effectLst>
            <a:outerShdw blurRad="88900" rotWithShape="0" algn="t" dir="5400000" dist="38100">
              <a:srgbClr val="000000">
                <a:alpha val="40000"/>
              </a:srgbClr>
            </a:outerShdw>
          </a:effectLst>
        </p:spPr>
        <p:txBody>
          <a:bodyPr anchorCtr="0" anchor="t" bIns="45700" lIns="91425" spcFirstLastPara="1" rIns="91425" wrap="square" tIns="45700">
            <a:noAutofit/>
          </a:bodyPr>
          <a:lstStyle>
            <a:lvl1pPr lvl="0" marR="0" rtl="0" algn="l">
              <a:lnSpc>
                <a:spcPct val="120000"/>
              </a:lnSpc>
              <a:spcBef>
                <a:spcPts val="1000"/>
              </a:spcBef>
              <a:spcAft>
                <a:spcPts val="0"/>
              </a:spcAft>
              <a:buClr>
                <a:schemeClr val="lt1"/>
              </a:buClr>
              <a:buSzPts val="4000"/>
              <a:buFont typeface="Arial"/>
              <a:buNone/>
              <a:defRPr b="0" i="0" sz="3200" u="none" cap="none" strike="noStrike">
                <a:solidFill>
                  <a:schemeClr val="lt1"/>
                </a:solidFill>
                <a:latin typeface="Twentieth Century"/>
                <a:ea typeface="Twentieth Century"/>
                <a:cs typeface="Twentieth Century"/>
                <a:sym typeface="Twentieth Century"/>
              </a:defRPr>
            </a:lvl1pPr>
            <a:lvl2pPr lvl="1" marR="0" rtl="0" algn="l">
              <a:lnSpc>
                <a:spcPct val="120000"/>
              </a:lnSpc>
              <a:spcBef>
                <a:spcPts val="500"/>
              </a:spcBef>
              <a:spcAft>
                <a:spcPts val="0"/>
              </a:spcAft>
              <a:buClr>
                <a:schemeClr val="lt1"/>
              </a:buClr>
              <a:buSzPts val="2500"/>
              <a:buFont typeface="Arial"/>
              <a:buChar char="•"/>
              <a:defRPr b="0" i="0" sz="2000" u="none" cap="none" strike="noStrike">
                <a:solidFill>
                  <a:schemeClr val="lt1"/>
                </a:solidFill>
                <a:latin typeface="Twentieth Century"/>
                <a:ea typeface="Twentieth Century"/>
                <a:cs typeface="Twentieth Century"/>
                <a:sym typeface="Twentieth Century"/>
              </a:defRPr>
            </a:lvl2pPr>
            <a:lvl3pPr lvl="2" marR="0" rtl="0" algn="l">
              <a:lnSpc>
                <a:spcPct val="120000"/>
              </a:lnSpc>
              <a:spcBef>
                <a:spcPts val="500"/>
              </a:spcBef>
              <a:spcAft>
                <a:spcPts val="0"/>
              </a:spcAft>
              <a:buClr>
                <a:schemeClr val="lt1"/>
              </a:buClr>
              <a:buSzPts val="2250"/>
              <a:buFont typeface="Arial"/>
              <a:buChar char="•"/>
              <a:defRPr b="0" i="0" sz="1800" u="none" cap="none" strike="noStrike">
                <a:solidFill>
                  <a:schemeClr val="lt1"/>
                </a:solidFill>
                <a:latin typeface="Twentieth Century"/>
                <a:ea typeface="Twentieth Century"/>
                <a:cs typeface="Twentieth Century"/>
                <a:sym typeface="Twentieth Century"/>
              </a:defRPr>
            </a:lvl3pPr>
            <a:lvl4pPr lvl="3" marR="0" rtl="0" algn="l">
              <a:lnSpc>
                <a:spcPct val="120000"/>
              </a:lnSpc>
              <a:spcBef>
                <a:spcPts val="500"/>
              </a:spcBef>
              <a:spcAft>
                <a:spcPts val="0"/>
              </a:spcAft>
              <a:buClr>
                <a:schemeClr val="lt1"/>
              </a:buClr>
              <a:buSzPts val="2000"/>
              <a:buFont typeface="Arial"/>
              <a:buChar char="•"/>
              <a:defRPr b="0" i="0" sz="1600" u="none" cap="none" strike="noStrike">
                <a:solidFill>
                  <a:schemeClr val="lt1"/>
                </a:solidFill>
                <a:latin typeface="Twentieth Century"/>
                <a:ea typeface="Twentieth Century"/>
                <a:cs typeface="Twentieth Century"/>
                <a:sym typeface="Twentieth Century"/>
              </a:defRPr>
            </a:lvl4pPr>
            <a:lvl5pPr lvl="4" marR="0" rtl="0" algn="l">
              <a:lnSpc>
                <a:spcPct val="120000"/>
              </a:lnSpc>
              <a:spcBef>
                <a:spcPts val="500"/>
              </a:spcBef>
              <a:spcAft>
                <a:spcPts val="0"/>
              </a:spcAft>
              <a:buClr>
                <a:schemeClr val="lt1"/>
              </a:buClr>
              <a:buSzPts val="2000"/>
              <a:buFont typeface="Arial"/>
              <a:buChar char="•"/>
              <a:defRPr b="0" i="0" sz="1600" u="none" cap="none" strike="noStrike">
                <a:solidFill>
                  <a:schemeClr val="lt1"/>
                </a:solidFill>
                <a:latin typeface="Twentieth Century"/>
                <a:ea typeface="Twentieth Century"/>
                <a:cs typeface="Twentieth Century"/>
                <a:sym typeface="Twentieth Century"/>
              </a:defRPr>
            </a:lvl5pPr>
            <a:lvl6pPr lvl="5"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6pPr>
            <a:lvl7pPr lvl="6"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7pPr>
            <a:lvl8pPr lvl="7"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8pPr>
            <a:lvl9pPr lvl="8"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9pPr>
          </a:lstStyle>
          <a:p/>
        </p:txBody>
      </p:sp>
      <p:sp>
        <p:nvSpPr>
          <p:cNvPr id="172" name="Google Shape;172;p11"/>
          <p:cNvSpPr txBox="1"/>
          <p:nvPr>
            <p:ph idx="1" type="body"/>
          </p:nvPr>
        </p:nvSpPr>
        <p:spPr>
          <a:xfrm>
            <a:off x="1141364" y="5124020"/>
            <a:ext cx="9910859" cy="682472"/>
          </a:xfrm>
          <a:prstGeom prst="rect">
            <a:avLst/>
          </a:prstGeom>
          <a:noFill/>
          <a:ln>
            <a:noFill/>
          </a:ln>
        </p:spPr>
        <p:txBody>
          <a:bodyPr anchorCtr="0" anchor="t" bIns="45700" lIns="91425" spcFirstLastPara="1" rIns="91425" wrap="square" tIns="45700">
            <a:noAutofit/>
          </a:bodyPr>
          <a:lstStyle>
            <a:lvl1pPr indent="-228600" lvl="0" marL="457200" algn="l">
              <a:lnSpc>
                <a:spcPct val="120000"/>
              </a:lnSpc>
              <a:spcBef>
                <a:spcPts val="1000"/>
              </a:spcBef>
              <a:spcAft>
                <a:spcPts val="0"/>
              </a:spcAft>
              <a:buClr>
                <a:schemeClr val="lt1"/>
              </a:buClr>
              <a:buSzPts val="2000"/>
              <a:buNone/>
              <a:defRPr sz="1600"/>
            </a:lvl1pPr>
            <a:lvl2pPr indent="-228600" lvl="1" marL="914400" algn="l">
              <a:lnSpc>
                <a:spcPct val="120000"/>
              </a:lnSpc>
              <a:spcBef>
                <a:spcPts val="500"/>
              </a:spcBef>
              <a:spcAft>
                <a:spcPts val="0"/>
              </a:spcAft>
              <a:buClr>
                <a:schemeClr val="lt1"/>
              </a:buClr>
              <a:buSzPts val="1750"/>
              <a:buNone/>
              <a:defRPr sz="1400"/>
            </a:lvl2pPr>
            <a:lvl3pPr indent="-228600" lvl="2" marL="1371600" algn="l">
              <a:lnSpc>
                <a:spcPct val="120000"/>
              </a:lnSpc>
              <a:spcBef>
                <a:spcPts val="500"/>
              </a:spcBef>
              <a:spcAft>
                <a:spcPts val="0"/>
              </a:spcAft>
              <a:buClr>
                <a:schemeClr val="lt1"/>
              </a:buClr>
              <a:buSzPts val="1500"/>
              <a:buNone/>
              <a:defRPr sz="1200"/>
            </a:lvl3pPr>
            <a:lvl4pPr indent="-228600" lvl="3" marL="1828800" algn="l">
              <a:lnSpc>
                <a:spcPct val="120000"/>
              </a:lnSpc>
              <a:spcBef>
                <a:spcPts val="500"/>
              </a:spcBef>
              <a:spcAft>
                <a:spcPts val="0"/>
              </a:spcAft>
              <a:buClr>
                <a:schemeClr val="lt1"/>
              </a:buClr>
              <a:buSzPts val="1250"/>
              <a:buNone/>
              <a:defRPr sz="1000"/>
            </a:lvl4pPr>
            <a:lvl5pPr indent="-228600" lvl="4" marL="2286000" algn="l">
              <a:lnSpc>
                <a:spcPct val="120000"/>
              </a:lnSpc>
              <a:spcBef>
                <a:spcPts val="500"/>
              </a:spcBef>
              <a:spcAft>
                <a:spcPts val="0"/>
              </a:spcAft>
              <a:buClr>
                <a:schemeClr val="lt1"/>
              </a:buClr>
              <a:buSzPts val="1250"/>
              <a:buNone/>
              <a:defRPr sz="1000"/>
            </a:lvl5pPr>
            <a:lvl6pPr indent="-228600" lvl="5" marL="2743200" algn="l">
              <a:lnSpc>
                <a:spcPct val="120000"/>
              </a:lnSpc>
              <a:spcBef>
                <a:spcPts val="500"/>
              </a:spcBef>
              <a:spcAft>
                <a:spcPts val="0"/>
              </a:spcAft>
              <a:buClr>
                <a:schemeClr val="lt1"/>
              </a:buClr>
              <a:buSzPts val="1250"/>
              <a:buNone/>
              <a:defRPr sz="1000"/>
            </a:lvl6pPr>
            <a:lvl7pPr indent="-228600" lvl="6" marL="3200400" algn="l">
              <a:lnSpc>
                <a:spcPct val="120000"/>
              </a:lnSpc>
              <a:spcBef>
                <a:spcPts val="500"/>
              </a:spcBef>
              <a:spcAft>
                <a:spcPts val="0"/>
              </a:spcAft>
              <a:buClr>
                <a:schemeClr val="lt1"/>
              </a:buClr>
              <a:buSzPts val="1250"/>
              <a:buNone/>
              <a:defRPr sz="1000"/>
            </a:lvl7pPr>
            <a:lvl8pPr indent="-228600" lvl="7" marL="3657600" algn="l">
              <a:lnSpc>
                <a:spcPct val="120000"/>
              </a:lnSpc>
              <a:spcBef>
                <a:spcPts val="500"/>
              </a:spcBef>
              <a:spcAft>
                <a:spcPts val="0"/>
              </a:spcAft>
              <a:buClr>
                <a:schemeClr val="lt1"/>
              </a:buClr>
              <a:buSzPts val="1250"/>
              <a:buNone/>
              <a:defRPr sz="1000"/>
            </a:lvl8pPr>
            <a:lvl9pPr indent="-228600" lvl="8" marL="4114800" algn="l">
              <a:lnSpc>
                <a:spcPct val="120000"/>
              </a:lnSpc>
              <a:spcBef>
                <a:spcPts val="500"/>
              </a:spcBef>
              <a:spcAft>
                <a:spcPts val="0"/>
              </a:spcAft>
              <a:buClr>
                <a:schemeClr val="lt1"/>
              </a:buClr>
              <a:buSzPts val="1250"/>
              <a:buNone/>
              <a:defRPr sz="1000"/>
            </a:lvl9pPr>
          </a:lstStyle>
          <a:p/>
        </p:txBody>
      </p:sp>
      <p:sp>
        <p:nvSpPr>
          <p:cNvPr id="173" name="Google Shape;173;p11"/>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4" name="Google Shape;174;p11"/>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5" name="Google Shape;175;p11"/>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aption">
  <p:cSld name="Title and Caption">
    <p:spTree>
      <p:nvGrpSpPr>
        <p:cNvPr id="176" name="Shape 176"/>
        <p:cNvGrpSpPr/>
        <p:nvPr/>
      </p:nvGrpSpPr>
      <p:grpSpPr>
        <a:xfrm>
          <a:off x="0" y="0"/>
          <a:ext cx="0" cy="0"/>
          <a:chOff x="0" y="0"/>
          <a:chExt cx="0" cy="0"/>
        </a:xfrm>
      </p:grpSpPr>
      <p:sp>
        <p:nvSpPr>
          <p:cNvPr id="177" name="Google Shape;177;p12"/>
          <p:cNvSpPr txBox="1"/>
          <p:nvPr>
            <p:ph type="title"/>
          </p:nvPr>
        </p:nvSpPr>
        <p:spPr>
          <a:xfrm>
            <a:off x="1141456" y="609600"/>
            <a:ext cx="9905955" cy="34290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3600"/>
              <a:buFont typeface="Twentieth Century"/>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8" name="Google Shape;178;p12"/>
          <p:cNvSpPr txBox="1"/>
          <p:nvPr>
            <p:ph idx="1" type="body"/>
          </p:nvPr>
        </p:nvSpPr>
        <p:spPr>
          <a:xfrm>
            <a:off x="1141410" y="4419599"/>
            <a:ext cx="9904459" cy="1371599"/>
          </a:xfrm>
          <a:prstGeom prst="rect">
            <a:avLst/>
          </a:prstGeom>
          <a:noFill/>
          <a:ln>
            <a:noFill/>
          </a:ln>
        </p:spPr>
        <p:txBody>
          <a:bodyPr anchorCtr="0" anchor="ctr" bIns="45700" lIns="91425" spcFirstLastPara="1" rIns="91425" wrap="square" tIns="45700">
            <a:noAutofit/>
          </a:bodyPr>
          <a:lstStyle>
            <a:lvl1pPr indent="-228600" lvl="0" marL="457200" algn="l">
              <a:lnSpc>
                <a:spcPct val="120000"/>
              </a:lnSpc>
              <a:spcBef>
                <a:spcPts val="1000"/>
              </a:spcBef>
              <a:spcAft>
                <a:spcPts val="0"/>
              </a:spcAft>
              <a:buClr>
                <a:schemeClr val="lt1"/>
              </a:buClr>
              <a:buSzPts val="2250"/>
              <a:buNone/>
              <a:defRPr sz="1800"/>
            </a:lvl1pPr>
            <a:lvl2pPr indent="-228600" lvl="1" marL="914400" algn="l">
              <a:lnSpc>
                <a:spcPct val="120000"/>
              </a:lnSpc>
              <a:spcBef>
                <a:spcPts val="500"/>
              </a:spcBef>
              <a:spcAft>
                <a:spcPts val="0"/>
              </a:spcAft>
              <a:buClr>
                <a:schemeClr val="lt1"/>
              </a:buClr>
              <a:buSzPts val="1750"/>
              <a:buNone/>
              <a:defRPr sz="1400"/>
            </a:lvl2pPr>
            <a:lvl3pPr indent="-228600" lvl="2" marL="1371600" algn="l">
              <a:lnSpc>
                <a:spcPct val="120000"/>
              </a:lnSpc>
              <a:spcBef>
                <a:spcPts val="500"/>
              </a:spcBef>
              <a:spcAft>
                <a:spcPts val="0"/>
              </a:spcAft>
              <a:buClr>
                <a:schemeClr val="lt1"/>
              </a:buClr>
              <a:buSzPts val="1500"/>
              <a:buNone/>
              <a:defRPr sz="1200"/>
            </a:lvl3pPr>
            <a:lvl4pPr indent="-228600" lvl="3" marL="1828800" algn="l">
              <a:lnSpc>
                <a:spcPct val="120000"/>
              </a:lnSpc>
              <a:spcBef>
                <a:spcPts val="500"/>
              </a:spcBef>
              <a:spcAft>
                <a:spcPts val="0"/>
              </a:spcAft>
              <a:buClr>
                <a:schemeClr val="lt1"/>
              </a:buClr>
              <a:buSzPts val="1250"/>
              <a:buNone/>
              <a:defRPr sz="1000"/>
            </a:lvl4pPr>
            <a:lvl5pPr indent="-228600" lvl="4" marL="2286000" algn="l">
              <a:lnSpc>
                <a:spcPct val="120000"/>
              </a:lnSpc>
              <a:spcBef>
                <a:spcPts val="500"/>
              </a:spcBef>
              <a:spcAft>
                <a:spcPts val="0"/>
              </a:spcAft>
              <a:buClr>
                <a:schemeClr val="lt1"/>
              </a:buClr>
              <a:buSzPts val="1250"/>
              <a:buNone/>
              <a:defRPr sz="1000"/>
            </a:lvl5pPr>
            <a:lvl6pPr indent="-228600" lvl="5" marL="2743200" algn="l">
              <a:lnSpc>
                <a:spcPct val="120000"/>
              </a:lnSpc>
              <a:spcBef>
                <a:spcPts val="500"/>
              </a:spcBef>
              <a:spcAft>
                <a:spcPts val="0"/>
              </a:spcAft>
              <a:buClr>
                <a:schemeClr val="lt1"/>
              </a:buClr>
              <a:buSzPts val="1250"/>
              <a:buNone/>
              <a:defRPr sz="1000"/>
            </a:lvl6pPr>
            <a:lvl7pPr indent="-228600" lvl="6" marL="3200400" algn="l">
              <a:lnSpc>
                <a:spcPct val="120000"/>
              </a:lnSpc>
              <a:spcBef>
                <a:spcPts val="500"/>
              </a:spcBef>
              <a:spcAft>
                <a:spcPts val="0"/>
              </a:spcAft>
              <a:buClr>
                <a:schemeClr val="lt1"/>
              </a:buClr>
              <a:buSzPts val="1250"/>
              <a:buNone/>
              <a:defRPr sz="1000"/>
            </a:lvl7pPr>
            <a:lvl8pPr indent="-228600" lvl="7" marL="3657600" algn="l">
              <a:lnSpc>
                <a:spcPct val="120000"/>
              </a:lnSpc>
              <a:spcBef>
                <a:spcPts val="500"/>
              </a:spcBef>
              <a:spcAft>
                <a:spcPts val="0"/>
              </a:spcAft>
              <a:buClr>
                <a:schemeClr val="lt1"/>
              </a:buClr>
              <a:buSzPts val="1250"/>
              <a:buNone/>
              <a:defRPr sz="1000"/>
            </a:lvl8pPr>
            <a:lvl9pPr indent="-228600" lvl="8" marL="4114800" algn="l">
              <a:lnSpc>
                <a:spcPct val="120000"/>
              </a:lnSpc>
              <a:spcBef>
                <a:spcPts val="500"/>
              </a:spcBef>
              <a:spcAft>
                <a:spcPts val="0"/>
              </a:spcAft>
              <a:buClr>
                <a:schemeClr val="lt1"/>
              </a:buClr>
              <a:buSzPts val="1250"/>
              <a:buNone/>
              <a:defRPr sz="1000"/>
            </a:lvl9pPr>
          </a:lstStyle>
          <a:p/>
        </p:txBody>
      </p:sp>
      <p:sp>
        <p:nvSpPr>
          <p:cNvPr id="179" name="Google Shape;179;p12"/>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0" name="Google Shape;180;p12"/>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1" name="Google Shape;181;p12"/>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with Caption">
  <p:cSld name="Quote with Caption">
    <p:spTree>
      <p:nvGrpSpPr>
        <p:cNvPr id="182" name="Shape 182"/>
        <p:cNvGrpSpPr/>
        <p:nvPr/>
      </p:nvGrpSpPr>
      <p:grpSpPr>
        <a:xfrm>
          <a:off x="0" y="0"/>
          <a:ext cx="0" cy="0"/>
          <a:chOff x="0" y="0"/>
          <a:chExt cx="0" cy="0"/>
        </a:xfrm>
      </p:grpSpPr>
      <p:sp>
        <p:nvSpPr>
          <p:cNvPr id="183" name="Google Shape;183;p13"/>
          <p:cNvSpPr txBox="1"/>
          <p:nvPr>
            <p:ph type="title"/>
          </p:nvPr>
        </p:nvSpPr>
        <p:spPr>
          <a:xfrm>
            <a:off x="1446212" y="609599"/>
            <a:ext cx="9302752" cy="2748429"/>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3600"/>
              <a:buFont typeface="Twentieth Century"/>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4" name="Google Shape;184;p13"/>
          <p:cNvSpPr txBox="1"/>
          <p:nvPr>
            <p:ph idx="1" type="body"/>
          </p:nvPr>
        </p:nvSpPr>
        <p:spPr>
          <a:xfrm>
            <a:off x="1720644" y="3365557"/>
            <a:ext cx="8752299" cy="548968"/>
          </a:xfrm>
          <a:prstGeom prst="rect">
            <a:avLst/>
          </a:prstGeom>
          <a:noFill/>
          <a:ln>
            <a:noFill/>
          </a:ln>
        </p:spPr>
        <p:txBody>
          <a:bodyPr anchorCtr="0" anchor="t" bIns="45700" lIns="91425" spcFirstLastPara="1" rIns="91425" wrap="square" tIns="45700">
            <a:noAutofit/>
          </a:bodyPr>
          <a:lstStyle>
            <a:lvl1pPr indent="-228600" lvl="0" marL="457200" algn="l">
              <a:lnSpc>
                <a:spcPct val="120000"/>
              </a:lnSpc>
              <a:spcBef>
                <a:spcPts val="1000"/>
              </a:spcBef>
              <a:spcAft>
                <a:spcPts val="0"/>
              </a:spcAft>
              <a:buClr>
                <a:schemeClr val="lt1"/>
              </a:buClr>
              <a:buSzPts val="1750"/>
              <a:buNone/>
              <a:defRPr sz="1400"/>
            </a:lvl1pPr>
            <a:lvl2pPr indent="-228600" lvl="1" marL="914400" algn="l">
              <a:lnSpc>
                <a:spcPct val="120000"/>
              </a:lnSpc>
              <a:spcBef>
                <a:spcPts val="500"/>
              </a:spcBef>
              <a:spcAft>
                <a:spcPts val="0"/>
              </a:spcAft>
              <a:buClr>
                <a:schemeClr val="lt1"/>
              </a:buClr>
              <a:buSzPts val="1750"/>
              <a:buNone/>
              <a:defRPr sz="1400"/>
            </a:lvl2pPr>
            <a:lvl3pPr indent="-228600" lvl="2" marL="1371600" algn="l">
              <a:lnSpc>
                <a:spcPct val="120000"/>
              </a:lnSpc>
              <a:spcBef>
                <a:spcPts val="500"/>
              </a:spcBef>
              <a:spcAft>
                <a:spcPts val="0"/>
              </a:spcAft>
              <a:buClr>
                <a:schemeClr val="lt1"/>
              </a:buClr>
              <a:buSzPts val="1500"/>
              <a:buNone/>
              <a:defRPr sz="1200"/>
            </a:lvl3pPr>
            <a:lvl4pPr indent="-228600" lvl="3" marL="1828800" algn="l">
              <a:lnSpc>
                <a:spcPct val="120000"/>
              </a:lnSpc>
              <a:spcBef>
                <a:spcPts val="500"/>
              </a:spcBef>
              <a:spcAft>
                <a:spcPts val="0"/>
              </a:spcAft>
              <a:buClr>
                <a:schemeClr val="lt1"/>
              </a:buClr>
              <a:buSzPts val="1250"/>
              <a:buNone/>
              <a:defRPr sz="1000"/>
            </a:lvl4pPr>
            <a:lvl5pPr indent="-228600" lvl="4" marL="2286000" algn="l">
              <a:lnSpc>
                <a:spcPct val="120000"/>
              </a:lnSpc>
              <a:spcBef>
                <a:spcPts val="500"/>
              </a:spcBef>
              <a:spcAft>
                <a:spcPts val="0"/>
              </a:spcAft>
              <a:buClr>
                <a:schemeClr val="lt1"/>
              </a:buClr>
              <a:buSzPts val="1250"/>
              <a:buNone/>
              <a:defRPr sz="1000"/>
            </a:lvl5pPr>
            <a:lvl6pPr indent="-228600" lvl="5" marL="2743200" algn="l">
              <a:lnSpc>
                <a:spcPct val="120000"/>
              </a:lnSpc>
              <a:spcBef>
                <a:spcPts val="500"/>
              </a:spcBef>
              <a:spcAft>
                <a:spcPts val="0"/>
              </a:spcAft>
              <a:buClr>
                <a:schemeClr val="lt1"/>
              </a:buClr>
              <a:buSzPts val="1250"/>
              <a:buNone/>
              <a:defRPr sz="1000"/>
            </a:lvl6pPr>
            <a:lvl7pPr indent="-228600" lvl="6" marL="3200400" algn="l">
              <a:lnSpc>
                <a:spcPct val="120000"/>
              </a:lnSpc>
              <a:spcBef>
                <a:spcPts val="500"/>
              </a:spcBef>
              <a:spcAft>
                <a:spcPts val="0"/>
              </a:spcAft>
              <a:buClr>
                <a:schemeClr val="lt1"/>
              </a:buClr>
              <a:buSzPts val="1250"/>
              <a:buNone/>
              <a:defRPr sz="1000"/>
            </a:lvl7pPr>
            <a:lvl8pPr indent="-228600" lvl="7" marL="3657600" algn="l">
              <a:lnSpc>
                <a:spcPct val="120000"/>
              </a:lnSpc>
              <a:spcBef>
                <a:spcPts val="500"/>
              </a:spcBef>
              <a:spcAft>
                <a:spcPts val="0"/>
              </a:spcAft>
              <a:buClr>
                <a:schemeClr val="lt1"/>
              </a:buClr>
              <a:buSzPts val="1250"/>
              <a:buNone/>
              <a:defRPr sz="1000"/>
            </a:lvl8pPr>
            <a:lvl9pPr indent="-228600" lvl="8" marL="4114800" algn="l">
              <a:lnSpc>
                <a:spcPct val="120000"/>
              </a:lnSpc>
              <a:spcBef>
                <a:spcPts val="500"/>
              </a:spcBef>
              <a:spcAft>
                <a:spcPts val="0"/>
              </a:spcAft>
              <a:buClr>
                <a:schemeClr val="lt1"/>
              </a:buClr>
              <a:buSzPts val="1250"/>
              <a:buNone/>
              <a:defRPr sz="1000"/>
            </a:lvl9pPr>
          </a:lstStyle>
          <a:p/>
        </p:txBody>
      </p:sp>
      <p:sp>
        <p:nvSpPr>
          <p:cNvPr id="185" name="Google Shape;185;p13"/>
          <p:cNvSpPr txBox="1"/>
          <p:nvPr>
            <p:ph idx="2" type="body"/>
          </p:nvPr>
        </p:nvSpPr>
        <p:spPr>
          <a:xfrm>
            <a:off x="1141411" y="4309919"/>
            <a:ext cx="9906002" cy="1489496"/>
          </a:xfrm>
          <a:prstGeom prst="rect">
            <a:avLst/>
          </a:prstGeom>
          <a:noFill/>
          <a:ln>
            <a:noFill/>
          </a:ln>
        </p:spPr>
        <p:txBody>
          <a:bodyPr anchorCtr="0" anchor="ctr" bIns="45700" lIns="91425" spcFirstLastPara="1" rIns="91425" wrap="square" tIns="45700">
            <a:noAutofit/>
          </a:bodyPr>
          <a:lstStyle>
            <a:lvl1pPr indent="-228600" lvl="0" marL="457200" algn="l">
              <a:lnSpc>
                <a:spcPct val="120000"/>
              </a:lnSpc>
              <a:spcBef>
                <a:spcPts val="1000"/>
              </a:spcBef>
              <a:spcAft>
                <a:spcPts val="0"/>
              </a:spcAft>
              <a:buClr>
                <a:schemeClr val="lt1"/>
              </a:buClr>
              <a:buSzPts val="2250"/>
              <a:buNone/>
              <a:defRPr sz="1800"/>
            </a:lvl1pPr>
            <a:lvl2pPr indent="-228600" lvl="1" marL="914400" algn="l">
              <a:lnSpc>
                <a:spcPct val="120000"/>
              </a:lnSpc>
              <a:spcBef>
                <a:spcPts val="500"/>
              </a:spcBef>
              <a:spcAft>
                <a:spcPts val="0"/>
              </a:spcAft>
              <a:buClr>
                <a:schemeClr val="lt1"/>
              </a:buClr>
              <a:buSzPts val="1750"/>
              <a:buNone/>
              <a:defRPr sz="1400"/>
            </a:lvl2pPr>
            <a:lvl3pPr indent="-228600" lvl="2" marL="1371600" algn="l">
              <a:lnSpc>
                <a:spcPct val="120000"/>
              </a:lnSpc>
              <a:spcBef>
                <a:spcPts val="500"/>
              </a:spcBef>
              <a:spcAft>
                <a:spcPts val="0"/>
              </a:spcAft>
              <a:buClr>
                <a:schemeClr val="lt1"/>
              </a:buClr>
              <a:buSzPts val="1500"/>
              <a:buNone/>
              <a:defRPr sz="1200"/>
            </a:lvl3pPr>
            <a:lvl4pPr indent="-228600" lvl="3" marL="1828800" algn="l">
              <a:lnSpc>
                <a:spcPct val="120000"/>
              </a:lnSpc>
              <a:spcBef>
                <a:spcPts val="500"/>
              </a:spcBef>
              <a:spcAft>
                <a:spcPts val="0"/>
              </a:spcAft>
              <a:buClr>
                <a:schemeClr val="lt1"/>
              </a:buClr>
              <a:buSzPts val="1250"/>
              <a:buNone/>
              <a:defRPr sz="1000"/>
            </a:lvl4pPr>
            <a:lvl5pPr indent="-228600" lvl="4" marL="2286000" algn="l">
              <a:lnSpc>
                <a:spcPct val="120000"/>
              </a:lnSpc>
              <a:spcBef>
                <a:spcPts val="500"/>
              </a:spcBef>
              <a:spcAft>
                <a:spcPts val="0"/>
              </a:spcAft>
              <a:buClr>
                <a:schemeClr val="lt1"/>
              </a:buClr>
              <a:buSzPts val="1250"/>
              <a:buNone/>
              <a:defRPr sz="1000"/>
            </a:lvl5pPr>
            <a:lvl6pPr indent="-228600" lvl="5" marL="2743200" algn="l">
              <a:lnSpc>
                <a:spcPct val="120000"/>
              </a:lnSpc>
              <a:spcBef>
                <a:spcPts val="500"/>
              </a:spcBef>
              <a:spcAft>
                <a:spcPts val="0"/>
              </a:spcAft>
              <a:buClr>
                <a:schemeClr val="lt1"/>
              </a:buClr>
              <a:buSzPts val="1250"/>
              <a:buNone/>
              <a:defRPr sz="1000"/>
            </a:lvl6pPr>
            <a:lvl7pPr indent="-228600" lvl="6" marL="3200400" algn="l">
              <a:lnSpc>
                <a:spcPct val="120000"/>
              </a:lnSpc>
              <a:spcBef>
                <a:spcPts val="500"/>
              </a:spcBef>
              <a:spcAft>
                <a:spcPts val="0"/>
              </a:spcAft>
              <a:buClr>
                <a:schemeClr val="lt1"/>
              </a:buClr>
              <a:buSzPts val="1250"/>
              <a:buNone/>
              <a:defRPr sz="1000"/>
            </a:lvl7pPr>
            <a:lvl8pPr indent="-228600" lvl="7" marL="3657600" algn="l">
              <a:lnSpc>
                <a:spcPct val="120000"/>
              </a:lnSpc>
              <a:spcBef>
                <a:spcPts val="500"/>
              </a:spcBef>
              <a:spcAft>
                <a:spcPts val="0"/>
              </a:spcAft>
              <a:buClr>
                <a:schemeClr val="lt1"/>
              </a:buClr>
              <a:buSzPts val="1250"/>
              <a:buNone/>
              <a:defRPr sz="1000"/>
            </a:lvl8pPr>
            <a:lvl9pPr indent="-228600" lvl="8" marL="4114800" algn="l">
              <a:lnSpc>
                <a:spcPct val="120000"/>
              </a:lnSpc>
              <a:spcBef>
                <a:spcPts val="500"/>
              </a:spcBef>
              <a:spcAft>
                <a:spcPts val="0"/>
              </a:spcAft>
              <a:buClr>
                <a:schemeClr val="lt1"/>
              </a:buClr>
              <a:buSzPts val="1250"/>
              <a:buNone/>
              <a:defRPr sz="1000"/>
            </a:lvl9pPr>
          </a:lstStyle>
          <a:p/>
        </p:txBody>
      </p:sp>
      <p:sp>
        <p:nvSpPr>
          <p:cNvPr id="186" name="Google Shape;186;p13"/>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7" name="Google Shape;187;p13"/>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8" name="Google Shape;188;p13"/>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89" name="Google Shape;189;p13"/>
          <p:cNvSpPr txBox="1"/>
          <p:nvPr/>
        </p:nvSpPr>
        <p:spPr>
          <a:xfrm>
            <a:off x="903512" y="732394"/>
            <a:ext cx="609600" cy="58477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chemeClr val="lt1"/>
              </a:buClr>
              <a:buSzPts val="8000"/>
              <a:buFont typeface="Twentieth Century"/>
              <a:buNone/>
            </a:pPr>
            <a:r>
              <a:rPr b="0" i="0" lang="en-US" sz="8000" u="none" cap="none" strike="noStrike">
                <a:solidFill>
                  <a:schemeClr val="lt1"/>
                </a:solidFill>
                <a:latin typeface="Twentieth Century"/>
                <a:ea typeface="Twentieth Century"/>
                <a:cs typeface="Twentieth Century"/>
                <a:sym typeface="Twentieth Century"/>
              </a:rPr>
              <a:t>“</a:t>
            </a:r>
            <a:endParaRPr/>
          </a:p>
        </p:txBody>
      </p:sp>
      <p:sp>
        <p:nvSpPr>
          <p:cNvPr id="190" name="Google Shape;190;p13"/>
          <p:cNvSpPr txBox="1"/>
          <p:nvPr/>
        </p:nvSpPr>
        <p:spPr>
          <a:xfrm>
            <a:off x="10537370" y="2764972"/>
            <a:ext cx="609600" cy="58477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chemeClr val="lt1"/>
              </a:buClr>
              <a:buSzPts val="8000"/>
              <a:buFont typeface="Twentieth Century"/>
              <a:buNone/>
            </a:pPr>
            <a:r>
              <a:rPr b="0" i="0" lang="en-US" sz="8000" u="none" cap="none" strike="noStrike">
                <a:solidFill>
                  <a:schemeClr val="lt1"/>
                </a:solidFill>
                <a:latin typeface="Twentieth Century"/>
                <a:ea typeface="Twentieth Century"/>
                <a:cs typeface="Twentieth Century"/>
                <a:sym typeface="Twentieth Century"/>
              </a:rPr>
              <a:t>”</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Name Card">
  <p:cSld name="Name Card">
    <p:spTree>
      <p:nvGrpSpPr>
        <p:cNvPr id="191" name="Shape 191"/>
        <p:cNvGrpSpPr/>
        <p:nvPr/>
      </p:nvGrpSpPr>
      <p:grpSpPr>
        <a:xfrm>
          <a:off x="0" y="0"/>
          <a:ext cx="0" cy="0"/>
          <a:chOff x="0" y="0"/>
          <a:chExt cx="0" cy="0"/>
        </a:xfrm>
      </p:grpSpPr>
      <p:sp>
        <p:nvSpPr>
          <p:cNvPr id="192" name="Google Shape;192;p14"/>
          <p:cNvSpPr txBox="1"/>
          <p:nvPr>
            <p:ph type="title"/>
          </p:nvPr>
        </p:nvSpPr>
        <p:spPr>
          <a:xfrm>
            <a:off x="1141410" y="2134041"/>
            <a:ext cx="9906001" cy="2511835"/>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lt1"/>
              </a:buClr>
              <a:buSzPts val="3600"/>
              <a:buFont typeface="Twentieth Century"/>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3" name="Google Shape;193;p14"/>
          <p:cNvSpPr txBox="1"/>
          <p:nvPr>
            <p:ph idx="1" type="body"/>
          </p:nvPr>
        </p:nvSpPr>
        <p:spPr>
          <a:xfrm>
            <a:off x="1141364" y="4657655"/>
            <a:ext cx="9904505" cy="1140644"/>
          </a:xfrm>
          <a:prstGeom prst="rect">
            <a:avLst/>
          </a:prstGeom>
          <a:noFill/>
          <a:ln>
            <a:noFill/>
          </a:ln>
        </p:spPr>
        <p:txBody>
          <a:bodyPr anchorCtr="0" anchor="t" bIns="45700" lIns="91425" spcFirstLastPara="1" rIns="91425" wrap="square" tIns="45700">
            <a:noAutofit/>
          </a:bodyPr>
          <a:lstStyle>
            <a:lvl1pPr indent="-228600" lvl="0" marL="457200" algn="l">
              <a:lnSpc>
                <a:spcPct val="120000"/>
              </a:lnSpc>
              <a:spcBef>
                <a:spcPts val="1000"/>
              </a:spcBef>
              <a:spcAft>
                <a:spcPts val="0"/>
              </a:spcAft>
              <a:buClr>
                <a:schemeClr val="lt1"/>
              </a:buClr>
              <a:buSzPts val="2250"/>
              <a:buNone/>
              <a:defRPr sz="1800"/>
            </a:lvl1pPr>
            <a:lvl2pPr indent="-228600" lvl="1" marL="914400" algn="l">
              <a:lnSpc>
                <a:spcPct val="120000"/>
              </a:lnSpc>
              <a:spcBef>
                <a:spcPts val="500"/>
              </a:spcBef>
              <a:spcAft>
                <a:spcPts val="0"/>
              </a:spcAft>
              <a:buClr>
                <a:schemeClr val="lt1"/>
              </a:buClr>
              <a:buSzPts val="1750"/>
              <a:buNone/>
              <a:defRPr sz="1400"/>
            </a:lvl2pPr>
            <a:lvl3pPr indent="-228600" lvl="2" marL="1371600" algn="l">
              <a:lnSpc>
                <a:spcPct val="120000"/>
              </a:lnSpc>
              <a:spcBef>
                <a:spcPts val="500"/>
              </a:spcBef>
              <a:spcAft>
                <a:spcPts val="0"/>
              </a:spcAft>
              <a:buClr>
                <a:schemeClr val="lt1"/>
              </a:buClr>
              <a:buSzPts val="1500"/>
              <a:buNone/>
              <a:defRPr sz="1200"/>
            </a:lvl3pPr>
            <a:lvl4pPr indent="-228600" lvl="3" marL="1828800" algn="l">
              <a:lnSpc>
                <a:spcPct val="120000"/>
              </a:lnSpc>
              <a:spcBef>
                <a:spcPts val="500"/>
              </a:spcBef>
              <a:spcAft>
                <a:spcPts val="0"/>
              </a:spcAft>
              <a:buClr>
                <a:schemeClr val="lt1"/>
              </a:buClr>
              <a:buSzPts val="1250"/>
              <a:buNone/>
              <a:defRPr sz="1000"/>
            </a:lvl4pPr>
            <a:lvl5pPr indent="-228600" lvl="4" marL="2286000" algn="l">
              <a:lnSpc>
                <a:spcPct val="120000"/>
              </a:lnSpc>
              <a:spcBef>
                <a:spcPts val="500"/>
              </a:spcBef>
              <a:spcAft>
                <a:spcPts val="0"/>
              </a:spcAft>
              <a:buClr>
                <a:schemeClr val="lt1"/>
              </a:buClr>
              <a:buSzPts val="1250"/>
              <a:buNone/>
              <a:defRPr sz="1000"/>
            </a:lvl5pPr>
            <a:lvl6pPr indent="-228600" lvl="5" marL="2743200" algn="l">
              <a:lnSpc>
                <a:spcPct val="120000"/>
              </a:lnSpc>
              <a:spcBef>
                <a:spcPts val="500"/>
              </a:spcBef>
              <a:spcAft>
                <a:spcPts val="0"/>
              </a:spcAft>
              <a:buClr>
                <a:schemeClr val="lt1"/>
              </a:buClr>
              <a:buSzPts val="1250"/>
              <a:buNone/>
              <a:defRPr sz="1000"/>
            </a:lvl6pPr>
            <a:lvl7pPr indent="-228600" lvl="6" marL="3200400" algn="l">
              <a:lnSpc>
                <a:spcPct val="120000"/>
              </a:lnSpc>
              <a:spcBef>
                <a:spcPts val="500"/>
              </a:spcBef>
              <a:spcAft>
                <a:spcPts val="0"/>
              </a:spcAft>
              <a:buClr>
                <a:schemeClr val="lt1"/>
              </a:buClr>
              <a:buSzPts val="1250"/>
              <a:buNone/>
              <a:defRPr sz="1000"/>
            </a:lvl7pPr>
            <a:lvl8pPr indent="-228600" lvl="7" marL="3657600" algn="l">
              <a:lnSpc>
                <a:spcPct val="120000"/>
              </a:lnSpc>
              <a:spcBef>
                <a:spcPts val="500"/>
              </a:spcBef>
              <a:spcAft>
                <a:spcPts val="0"/>
              </a:spcAft>
              <a:buClr>
                <a:schemeClr val="lt1"/>
              </a:buClr>
              <a:buSzPts val="1250"/>
              <a:buNone/>
              <a:defRPr sz="1000"/>
            </a:lvl8pPr>
            <a:lvl9pPr indent="-228600" lvl="8" marL="4114800" algn="l">
              <a:lnSpc>
                <a:spcPct val="120000"/>
              </a:lnSpc>
              <a:spcBef>
                <a:spcPts val="500"/>
              </a:spcBef>
              <a:spcAft>
                <a:spcPts val="0"/>
              </a:spcAft>
              <a:buClr>
                <a:schemeClr val="lt1"/>
              </a:buClr>
              <a:buSzPts val="1250"/>
              <a:buNone/>
              <a:defRPr sz="1000"/>
            </a:lvl9pPr>
          </a:lstStyle>
          <a:p/>
        </p:txBody>
      </p:sp>
      <p:sp>
        <p:nvSpPr>
          <p:cNvPr id="194" name="Google Shape;194;p14"/>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5" name="Google Shape;195;p14"/>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6" name="Google Shape;196;p14"/>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3 Column">
  <p:cSld name="3 Column">
    <p:spTree>
      <p:nvGrpSpPr>
        <p:cNvPr id="197" name="Shape 197"/>
        <p:cNvGrpSpPr/>
        <p:nvPr/>
      </p:nvGrpSpPr>
      <p:grpSpPr>
        <a:xfrm>
          <a:off x="0" y="0"/>
          <a:ext cx="0" cy="0"/>
          <a:chOff x="0" y="0"/>
          <a:chExt cx="0" cy="0"/>
        </a:xfrm>
      </p:grpSpPr>
      <p:sp>
        <p:nvSpPr>
          <p:cNvPr id="198" name="Google Shape;198;p15"/>
          <p:cNvSpPr txBox="1"/>
          <p:nvPr>
            <p:ph type="title"/>
          </p:nvPr>
        </p:nvSpPr>
        <p:spPr>
          <a:xfrm>
            <a:off x="1141413" y="609600"/>
            <a:ext cx="9905998" cy="19050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9" name="Google Shape;199;p15"/>
          <p:cNvSpPr txBox="1"/>
          <p:nvPr>
            <p:ph idx="1" type="body"/>
          </p:nvPr>
        </p:nvSpPr>
        <p:spPr>
          <a:xfrm>
            <a:off x="1141410" y="2674463"/>
            <a:ext cx="3196899" cy="685800"/>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3000"/>
              <a:buNone/>
              <a:defRPr b="0" sz="2400" cap="none">
                <a:solidFill>
                  <a:schemeClr val="lt1"/>
                </a:solidFill>
              </a:defRPr>
            </a:lvl1pPr>
            <a:lvl2pPr indent="-228600" lvl="1" marL="914400" algn="l">
              <a:lnSpc>
                <a:spcPct val="120000"/>
              </a:lnSpc>
              <a:spcBef>
                <a:spcPts val="500"/>
              </a:spcBef>
              <a:spcAft>
                <a:spcPts val="0"/>
              </a:spcAft>
              <a:buClr>
                <a:schemeClr val="lt1"/>
              </a:buClr>
              <a:buSzPts val="2500"/>
              <a:buNone/>
              <a:defRPr b="1" sz="2000"/>
            </a:lvl2pPr>
            <a:lvl3pPr indent="-228600" lvl="2" marL="1371600" algn="l">
              <a:lnSpc>
                <a:spcPct val="120000"/>
              </a:lnSpc>
              <a:spcBef>
                <a:spcPts val="500"/>
              </a:spcBef>
              <a:spcAft>
                <a:spcPts val="0"/>
              </a:spcAft>
              <a:buClr>
                <a:schemeClr val="lt1"/>
              </a:buClr>
              <a:buSzPts val="2250"/>
              <a:buNone/>
              <a:defRPr b="1" sz="1800"/>
            </a:lvl3pPr>
            <a:lvl4pPr indent="-228600" lvl="3" marL="1828800" algn="l">
              <a:lnSpc>
                <a:spcPct val="120000"/>
              </a:lnSpc>
              <a:spcBef>
                <a:spcPts val="500"/>
              </a:spcBef>
              <a:spcAft>
                <a:spcPts val="0"/>
              </a:spcAft>
              <a:buClr>
                <a:schemeClr val="lt1"/>
              </a:buClr>
              <a:buSzPts val="2000"/>
              <a:buNone/>
              <a:defRPr b="1" sz="1600"/>
            </a:lvl4pPr>
            <a:lvl5pPr indent="-228600" lvl="4" marL="2286000" algn="l">
              <a:lnSpc>
                <a:spcPct val="120000"/>
              </a:lnSpc>
              <a:spcBef>
                <a:spcPts val="500"/>
              </a:spcBef>
              <a:spcAft>
                <a:spcPts val="0"/>
              </a:spcAft>
              <a:buClr>
                <a:schemeClr val="lt1"/>
              </a:buClr>
              <a:buSzPts val="2000"/>
              <a:buNone/>
              <a:defRPr b="1" sz="1600"/>
            </a:lvl5pPr>
            <a:lvl6pPr indent="-228600" lvl="5" marL="2743200" algn="l">
              <a:lnSpc>
                <a:spcPct val="120000"/>
              </a:lnSpc>
              <a:spcBef>
                <a:spcPts val="500"/>
              </a:spcBef>
              <a:spcAft>
                <a:spcPts val="0"/>
              </a:spcAft>
              <a:buClr>
                <a:schemeClr val="lt1"/>
              </a:buClr>
              <a:buSzPts val="2000"/>
              <a:buNone/>
              <a:defRPr b="1" sz="1600"/>
            </a:lvl6pPr>
            <a:lvl7pPr indent="-228600" lvl="6" marL="3200400" algn="l">
              <a:lnSpc>
                <a:spcPct val="120000"/>
              </a:lnSpc>
              <a:spcBef>
                <a:spcPts val="500"/>
              </a:spcBef>
              <a:spcAft>
                <a:spcPts val="0"/>
              </a:spcAft>
              <a:buClr>
                <a:schemeClr val="lt1"/>
              </a:buClr>
              <a:buSzPts val="2000"/>
              <a:buNone/>
              <a:defRPr b="1" sz="1600"/>
            </a:lvl7pPr>
            <a:lvl8pPr indent="-228600" lvl="7" marL="3657600" algn="l">
              <a:lnSpc>
                <a:spcPct val="120000"/>
              </a:lnSpc>
              <a:spcBef>
                <a:spcPts val="500"/>
              </a:spcBef>
              <a:spcAft>
                <a:spcPts val="0"/>
              </a:spcAft>
              <a:buClr>
                <a:schemeClr val="lt1"/>
              </a:buClr>
              <a:buSzPts val="2000"/>
              <a:buNone/>
              <a:defRPr b="1" sz="1600"/>
            </a:lvl8pPr>
            <a:lvl9pPr indent="-228600" lvl="8" marL="4114800" algn="l">
              <a:lnSpc>
                <a:spcPct val="120000"/>
              </a:lnSpc>
              <a:spcBef>
                <a:spcPts val="500"/>
              </a:spcBef>
              <a:spcAft>
                <a:spcPts val="0"/>
              </a:spcAft>
              <a:buClr>
                <a:schemeClr val="lt1"/>
              </a:buClr>
              <a:buSzPts val="2000"/>
              <a:buNone/>
              <a:defRPr b="1" sz="1600"/>
            </a:lvl9pPr>
          </a:lstStyle>
          <a:p/>
        </p:txBody>
      </p:sp>
      <p:sp>
        <p:nvSpPr>
          <p:cNvPr id="200" name="Google Shape;200;p15"/>
          <p:cNvSpPr txBox="1"/>
          <p:nvPr>
            <p:ph idx="2" type="body"/>
          </p:nvPr>
        </p:nvSpPr>
        <p:spPr>
          <a:xfrm>
            <a:off x="1127918" y="3360263"/>
            <a:ext cx="3208735" cy="2430936"/>
          </a:xfrm>
          <a:prstGeom prst="rect">
            <a:avLst/>
          </a:prstGeom>
          <a:noFill/>
          <a:ln>
            <a:noFill/>
          </a:ln>
        </p:spPr>
        <p:txBody>
          <a:bodyPr anchorCtr="0" anchor="t" bIns="45700" lIns="91425" spcFirstLastPara="1" rIns="91425" wrap="square" tIns="45700">
            <a:noAutofit/>
          </a:bodyPr>
          <a:lstStyle>
            <a:lvl1pPr indent="-228600" lvl="0" marL="457200" algn="l">
              <a:lnSpc>
                <a:spcPct val="120000"/>
              </a:lnSpc>
              <a:spcBef>
                <a:spcPts val="1000"/>
              </a:spcBef>
              <a:spcAft>
                <a:spcPts val="0"/>
              </a:spcAft>
              <a:buClr>
                <a:schemeClr val="lt1"/>
              </a:buClr>
              <a:buSzPts val="1750"/>
              <a:buNone/>
              <a:defRPr sz="1400"/>
            </a:lvl1pPr>
            <a:lvl2pPr indent="-228600" lvl="1" marL="914400" algn="l">
              <a:lnSpc>
                <a:spcPct val="120000"/>
              </a:lnSpc>
              <a:spcBef>
                <a:spcPts val="500"/>
              </a:spcBef>
              <a:spcAft>
                <a:spcPts val="0"/>
              </a:spcAft>
              <a:buClr>
                <a:schemeClr val="lt1"/>
              </a:buClr>
              <a:buSzPts val="1500"/>
              <a:buNone/>
              <a:defRPr sz="1200"/>
            </a:lvl2pPr>
            <a:lvl3pPr indent="-228600" lvl="2" marL="1371600" algn="l">
              <a:lnSpc>
                <a:spcPct val="120000"/>
              </a:lnSpc>
              <a:spcBef>
                <a:spcPts val="500"/>
              </a:spcBef>
              <a:spcAft>
                <a:spcPts val="0"/>
              </a:spcAft>
              <a:buClr>
                <a:schemeClr val="lt1"/>
              </a:buClr>
              <a:buSzPts val="1250"/>
              <a:buNone/>
              <a:defRPr sz="1000"/>
            </a:lvl3pPr>
            <a:lvl4pPr indent="-228600" lvl="3" marL="1828800" algn="l">
              <a:lnSpc>
                <a:spcPct val="120000"/>
              </a:lnSpc>
              <a:spcBef>
                <a:spcPts val="500"/>
              </a:spcBef>
              <a:spcAft>
                <a:spcPts val="0"/>
              </a:spcAft>
              <a:buClr>
                <a:schemeClr val="lt1"/>
              </a:buClr>
              <a:buSzPts val="1125"/>
              <a:buNone/>
              <a:defRPr sz="900"/>
            </a:lvl4pPr>
            <a:lvl5pPr indent="-228600" lvl="4" marL="2286000" algn="l">
              <a:lnSpc>
                <a:spcPct val="120000"/>
              </a:lnSpc>
              <a:spcBef>
                <a:spcPts val="500"/>
              </a:spcBef>
              <a:spcAft>
                <a:spcPts val="0"/>
              </a:spcAft>
              <a:buClr>
                <a:schemeClr val="lt1"/>
              </a:buClr>
              <a:buSzPts val="1125"/>
              <a:buNone/>
              <a:defRPr sz="900"/>
            </a:lvl5pPr>
            <a:lvl6pPr indent="-228600" lvl="5" marL="2743200" algn="l">
              <a:lnSpc>
                <a:spcPct val="120000"/>
              </a:lnSpc>
              <a:spcBef>
                <a:spcPts val="500"/>
              </a:spcBef>
              <a:spcAft>
                <a:spcPts val="0"/>
              </a:spcAft>
              <a:buClr>
                <a:schemeClr val="lt1"/>
              </a:buClr>
              <a:buSzPts val="1125"/>
              <a:buNone/>
              <a:defRPr sz="900"/>
            </a:lvl6pPr>
            <a:lvl7pPr indent="-228600" lvl="6" marL="3200400" algn="l">
              <a:lnSpc>
                <a:spcPct val="120000"/>
              </a:lnSpc>
              <a:spcBef>
                <a:spcPts val="500"/>
              </a:spcBef>
              <a:spcAft>
                <a:spcPts val="0"/>
              </a:spcAft>
              <a:buClr>
                <a:schemeClr val="lt1"/>
              </a:buClr>
              <a:buSzPts val="1125"/>
              <a:buNone/>
              <a:defRPr sz="900"/>
            </a:lvl7pPr>
            <a:lvl8pPr indent="-228600" lvl="7" marL="3657600" algn="l">
              <a:lnSpc>
                <a:spcPct val="120000"/>
              </a:lnSpc>
              <a:spcBef>
                <a:spcPts val="500"/>
              </a:spcBef>
              <a:spcAft>
                <a:spcPts val="0"/>
              </a:spcAft>
              <a:buClr>
                <a:schemeClr val="lt1"/>
              </a:buClr>
              <a:buSzPts val="1125"/>
              <a:buNone/>
              <a:defRPr sz="900"/>
            </a:lvl8pPr>
            <a:lvl9pPr indent="-228600" lvl="8" marL="4114800" algn="l">
              <a:lnSpc>
                <a:spcPct val="120000"/>
              </a:lnSpc>
              <a:spcBef>
                <a:spcPts val="500"/>
              </a:spcBef>
              <a:spcAft>
                <a:spcPts val="0"/>
              </a:spcAft>
              <a:buClr>
                <a:schemeClr val="lt1"/>
              </a:buClr>
              <a:buSzPts val="1125"/>
              <a:buNone/>
              <a:defRPr sz="900"/>
            </a:lvl9pPr>
          </a:lstStyle>
          <a:p/>
        </p:txBody>
      </p:sp>
      <p:sp>
        <p:nvSpPr>
          <p:cNvPr id="201" name="Google Shape;201;p15"/>
          <p:cNvSpPr txBox="1"/>
          <p:nvPr>
            <p:ph idx="3" type="body"/>
          </p:nvPr>
        </p:nvSpPr>
        <p:spPr>
          <a:xfrm>
            <a:off x="4514766" y="2677635"/>
            <a:ext cx="3184385" cy="685800"/>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3000"/>
              <a:buNone/>
              <a:defRPr b="0" sz="2400" cap="none">
                <a:solidFill>
                  <a:schemeClr val="lt1"/>
                </a:solidFill>
              </a:defRPr>
            </a:lvl1pPr>
            <a:lvl2pPr indent="-228600" lvl="1" marL="914400" algn="l">
              <a:lnSpc>
                <a:spcPct val="120000"/>
              </a:lnSpc>
              <a:spcBef>
                <a:spcPts val="500"/>
              </a:spcBef>
              <a:spcAft>
                <a:spcPts val="0"/>
              </a:spcAft>
              <a:buClr>
                <a:schemeClr val="lt1"/>
              </a:buClr>
              <a:buSzPts val="2500"/>
              <a:buNone/>
              <a:defRPr b="1" sz="2000"/>
            </a:lvl2pPr>
            <a:lvl3pPr indent="-228600" lvl="2" marL="1371600" algn="l">
              <a:lnSpc>
                <a:spcPct val="120000"/>
              </a:lnSpc>
              <a:spcBef>
                <a:spcPts val="500"/>
              </a:spcBef>
              <a:spcAft>
                <a:spcPts val="0"/>
              </a:spcAft>
              <a:buClr>
                <a:schemeClr val="lt1"/>
              </a:buClr>
              <a:buSzPts val="2250"/>
              <a:buNone/>
              <a:defRPr b="1" sz="1800"/>
            </a:lvl3pPr>
            <a:lvl4pPr indent="-228600" lvl="3" marL="1828800" algn="l">
              <a:lnSpc>
                <a:spcPct val="120000"/>
              </a:lnSpc>
              <a:spcBef>
                <a:spcPts val="500"/>
              </a:spcBef>
              <a:spcAft>
                <a:spcPts val="0"/>
              </a:spcAft>
              <a:buClr>
                <a:schemeClr val="lt1"/>
              </a:buClr>
              <a:buSzPts val="2000"/>
              <a:buNone/>
              <a:defRPr b="1" sz="1600"/>
            </a:lvl4pPr>
            <a:lvl5pPr indent="-228600" lvl="4" marL="2286000" algn="l">
              <a:lnSpc>
                <a:spcPct val="120000"/>
              </a:lnSpc>
              <a:spcBef>
                <a:spcPts val="500"/>
              </a:spcBef>
              <a:spcAft>
                <a:spcPts val="0"/>
              </a:spcAft>
              <a:buClr>
                <a:schemeClr val="lt1"/>
              </a:buClr>
              <a:buSzPts val="2000"/>
              <a:buNone/>
              <a:defRPr b="1" sz="1600"/>
            </a:lvl5pPr>
            <a:lvl6pPr indent="-228600" lvl="5" marL="2743200" algn="l">
              <a:lnSpc>
                <a:spcPct val="120000"/>
              </a:lnSpc>
              <a:spcBef>
                <a:spcPts val="500"/>
              </a:spcBef>
              <a:spcAft>
                <a:spcPts val="0"/>
              </a:spcAft>
              <a:buClr>
                <a:schemeClr val="lt1"/>
              </a:buClr>
              <a:buSzPts val="2000"/>
              <a:buNone/>
              <a:defRPr b="1" sz="1600"/>
            </a:lvl6pPr>
            <a:lvl7pPr indent="-228600" lvl="6" marL="3200400" algn="l">
              <a:lnSpc>
                <a:spcPct val="120000"/>
              </a:lnSpc>
              <a:spcBef>
                <a:spcPts val="500"/>
              </a:spcBef>
              <a:spcAft>
                <a:spcPts val="0"/>
              </a:spcAft>
              <a:buClr>
                <a:schemeClr val="lt1"/>
              </a:buClr>
              <a:buSzPts val="2000"/>
              <a:buNone/>
              <a:defRPr b="1" sz="1600"/>
            </a:lvl7pPr>
            <a:lvl8pPr indent="-228600" lvl="7" marL="3657600" algn="l">
              <a:lnSpc>
                <a:spcPct val="120000"/>
              </a:lnSpc>
              <a:spcBef>
                <a:spcPts val="500"/>
              </a:spcBef>
              <a:spcAft>
                <a:spcPts val="0"/>
              </a:spcAft>
              <a:buClr>
                <a:schemeClr val="lt1"/>
              </a:buClr>
              <a:buSzPts val="2000"/>
              <a:buNone/>
              <a:defRPr b="1" sz="1600"/>
            </a:lvl8pPr>
            <a:lvl9pPr indent="-228600" lvl="8" marL="4114800" algn="l">
              <a:lnSpc>
                <a:spcPct val="120000"/>
              </a:lnSpc>
              <a:spcBef>
                <a:spcPts val="500"/>
              </a:spcBef>
              <a:spcAft>
                <a:spcPts val="0"/>
              </a:spcAft>
              <a:buClr>
                <a:schemeClr val="lt1"/>
              </a:buClr>
              <a:buSzPts val="2000"/>
              <a:buNone/>
              <a:defRPr b="1" sz="1600"/>
            </a:lvl9pPr>
          </a:lstStyle>
          <a:p/>
        </p:txBody>
      </p:sp>
      <p:sp>
        <p:nvSpPr>
          <p:cNvPr id="202" name="Google Shape;202;p15"/>
          <p:cNvSpPr txBox="1"/>
          <p:nvPr>
            <p:ph idx="4" type="body"/>
          </p:nvPr>
        </p:nvSpPr>
        <p:spPr>
          <a:xfrm>
            <a:off x="4504213" y="3363435"/>
            <a:ext cx="3195830" cy="2430936"/>
          </a:xfrm>
          <a:prstGeom prst="rect">
            <a:avLst/>
          </a:prstGeom>
          <a:noFill/>
          <a:ln>
            <a:noFill/>
          </a:ln>
        </p:spPr>
        <p:txBody>
          <a:bodyPr anchorCtr="0" anchor="t" bIns="45700" lIns="91425" spcFirstLastPara="1" rIns="91425" wrap="square" tIns="45700">
            <a:noAutofit/>
          </a:bodyPr>
          <a:lstStyle>
            <a:lvl1pPr indent="-228600" lvl="0" marL="457200" algn="l">
              <a:lnSpc>
                <a:spcPct val="120000"/>
              </a:lnSpc>
              <a:spcBef>
                <a:spcPts val="1000"/>
              </a:spcBef>
              <a:spcAft>
                <a:spcPts val="0"/>
              </a:spcAft>
              <a:buClr>
                <a:schemeClr val="lt1"/>
              </a:buClr>
              <a:buSzPts val="1750"/>
              <a:buNone/>
              <a:defRPr sz="1400"/>
            </a:lvl1pPr>
            <a:lvl2pPr indent="-228600" lvl="1" marL="914400" algn="l">
              <a:lnSpc>
                <a:spcPct val="120000"/>
              </a:lnSpc>
              <a:spcBef>
                <a:spcPts val="500"/>
              </a:spcBef>
              <a:spcAft>
                <a:spcPts val="0"/>
              </a:spcAft>
              <a:buClr>
                <a:schemeClr val="lt1"/>
              </a:buClr>
              <a:buSzPts val="1500"/>
              <a:buNone/>
              <a:defRPr sz="1200"/>
            </a:lvl2pPr>
            <a:lvl3pPr indent="-228600" lvl="2" marL="1371600" algn="l">
              <a:lnSpc>
                <a:spcPct val="120000"/>
              </a:lnSpc>
              <a:spcBef>
                <a:spcPts val="500"/>
              </a:spcBef>
              <a:spcAft>
                <a:spcPts val="0"/>
              </a:spcAft>
              <a:buClr>
                <a:schemeClr val="lt1"/>
              </a:buClr>
              <a:buSzPts val="1250"/>
              <a:buNone/>
              <a:defRPr sz="1000"/>
            </a:lvl3pPr>
            <a:lvl4pPr indent="-228600" lvl="3" marL="1828800" algn="l">
              <a:lnSpc>
                <a:spcPct val="120000"/>
              </a:lnSpc>
              <a:spcBef>
                <a:spcPts val="500"/>
              </a:spcBef>
              <a:spcAft>
                <a:spcPts val="0"/>
              </a:spcAft>
              <a:buClr>
                <a:schemeClr val="lt1"/>
              </a:buClr>
              <a:buSzPts val="1125"/>
              <a:buNone/>
              <a:defRPr sz="900"/>
            </a:lvl4pPr>
            <a:lvl5pPr indent="-228600" lvl="4" marL="2286000" algn="l">
              <a:lnSpc>
                <a:spcPct val="120000"/>
              </a:lnSpc>
              <a:spcBef>
                <a:spcPts val="500"/>
              </a:spcBef>
              <a:spcAft>
                <a:spcPts val="0"/>
              </a:spcAft>
              <a:buClr>
                <a:schemeClr val="lt1"/>
              </a:buClr>
              <a:buSzPts val="1125"/>
              <a:buNone/>
              <a:defRPr sz="900"/>
            </a:lvl5pPr>
            <a:lvl6pPr indent="-228600" lvl="5" marL="2743200" algn="l">
              <a:lnSpc>
                <a:spcPct val="120000"/>
              </a:lnSpc>
              <a:spcBef>
                <a:spcPts val="500"/>
              </a:spcBef>
              <a:spcAft>
                <a:spcPts val="0"/>
              </a:spcAft>
              <a:buClr>
                <a:schemeClr val="lt1"/>
              </a:buClr>
              <a:buSzPts val="1125"/>
              <a:buNone/>
              <a:defRPr sz="900"/>
            </a:lvl6pPr>
            <a:lvl7pPr indent="-228600" lvl="6" marL="3200400" algn="l">
              <a:lnSpc>
                <a:spcPct val="120000"/>
              </a:lnSpc>
              <a:spcBef>
                <a:spcPts val="500"/>
              </a:spcBef>
              <a:spcAft>
                <a:spcPts val="0"/>
              </a:spcAft>
              <a:buClr>
                <a:schemeClr val="lt1"/>
              </a:buClr>
              <a:buSzPts val="1125"/>
              <a:buNone/>
              <a:defRPr sz="900"/>
            </a:lvl7pPr>
            <a:lvl8pPr indent="-228600" lvl="7" marL="3657600" algn="l">
              <a:lnSpc>
                <a:spcPct val="120000"/>
              </a:lnSpc>
              <a:spcBef>
                <a:spcPts val="500"/>
              </a:spcBef>
              <a:spcAft>
                <a:spcPts val="0"/>
              </a:spcAft>
              <a:buClr>
                <a:schemeClr val="lt1"/>
              </a:buClr>
              <a:buSzPts val="1125"/>
              <a:buNone/>
              <a:defRPr sz="900"/>
            </a:lvl8pPr>
            <a:lvl9pPr indent="-228600" lvl="8" marL="4114800" algn="l">
              <a:lnSpc>
                <a:spcPct val="120000"/>
              </a:lnSpc>
              <a:spcBef>
                <a:spcPts val="500"/>
              </a:spcBef>
              <a:spcAft>
                <a:spcPts val="0"/>
              </a:spcAft>
              <a:buClr>
                <a:schemeClr val="lt1"/>
              </a:buClr>
              <a:buSzPts val="1125"/>
              <a:buNone/>
              <a:defRPr sz="900"/>
            </a:lvl9pPr>
          </a:lstStyle>
          <a:p/>
        </p:txBody>
      </p:sp>
      <p:sp>
        <p:nvSpPr>
          <p:cNvPr id="203" name="Google Shape;203;p15"/>
          <p:cNvSpPr txBox="1"/>
          <p:nvPr>
            <p:ph idx="5" type="body"/>
          </p:nvPr>
        </p:nvSpPr>
        <p:spPr>
          <a:xfrm>
            <a:off x="7852442" y="2674463"/>
            <a:ext cx="3194968" cy="685800"/>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3000"/>
              <a:buNone/>
              <a:defRPr b="0" sz="2400" cap="none">
                <a:solidFill>
                  <a:schemeClr val="lt1"/>
                </a:solidFill>
              </a:defRPr>
            </a:lvl1pPr>
            <a:lvl2pPr indent="-228600" lvl="1" marL="914400" algn="l">
              <a:lnSpc>
                <a:spcPct val="120000"/>
              </a:lnSpc>
              <a:spcBef>
                <a:spcPts val="500"/>
              </a:spcBef>
              <a:spcAft>
                <a:spcPts val="0"/>
              </a:spcAft>
              <a:buClr>
                <a:schemeClr val="lt1"/>
              </a:buClr>
              <a:buSzPts val="2500"/>
              <a:buNone/>
              <a:defRPr b="1" sz="2000"/>
            </a:lvl2pPr>
            <a:lvl3pPr indent="-228600" lvl="2" marL="1371600" algn="l">
              <a:lnSpc>
                <a:spcPct val="120000"/>
              </a:lnSpc>
              <a:spcBef>
                <a:spcPts val="500"/>
              </a:spcBef>
              <a:spcAft>
                <a:spcPts val="0"/>
              </a:spcAft>
              <a:buClr>
                <a:schemeClr val="lt1"/>
              </a:buClr>
              <a:buSzPts val="2250"/>
              <a:buNone/>
              <a:defRPr b="1" sz="1800"/>
            </a:lvl3pPr>
            <a:lvl4pPr indent="-228600" lvl="3" marL="1828800" algn="l">
              <a:lnSpc>
                <a:spcPct val="120000"/>
              </a:lnSpc>
              <a:spcBef>
                <a:spcPts val="500"/>
              </a:spcBef>
              <a:spcAft>
                <a:spcPts val="0"/>
              </a:spcAft>
              <a:buClr>
                <a:schemeClr val="lt1"/>
              </a:buClr>
              <a:buSzPts val="2000"/>
              <a:buNone/>
              <a:defRPr b="1" sz="1600"/>
            </a:lvl4pPr>
            <a:lvl5pPr indent="-228600" lvl="4" marL="2286000" algn="l">
              <a:lnSpc>
                <a:spcPct val="120000"/>
              </a:lnSpc>
              <a:spcBef>
                <a:spcPts val="500"/>
              </a:spcBef>
              <a:spcAft>
                <a:spcPts val="0"/>
              </a:spcAft>
              <a:buClr>
                <a:schemeClr val="lt1"/>
              </a:buClr>
              <a:buSzPts val="2000"/>
              <a:buNone/>
              <a:defRPr b="1" sz="1600"/>
            </a:lvl5pPr>
            <a:lvl6pPr indent="-228600" lvl="5" marL="2743200" algn="l">
              <a:lnSpc>
                <a:spcPct val="120000"/>
              </a:lnSpc>
              <a:spcBef>
                <a:spcPts val="500"/>
              </a:spcBef>
              <a:spcAft>
                <a:spcPts val="0"/>
              </a:spcAft>
              <a:buClr>
                <a:schemeClr val="lt1"/>
              </a:buClr>
              <a:buSzPts val="2000"/>
              <a:buNone/>
              <a:defRPr b="1" sz="1600"/>
            </a:lvl6pPr>
            <a:lvl7pPr indent="-228600" lvl="6" marL="3200400" algn="l">
              <a:lnSpc>
                <a:spcPct val="120000"/>
              </a:lnSpc>
              <a:spcBef>
                <a:spcPts val="500"/>
              </a:spcBef>
              <a:spcAft>
                <a:spcPts val="0"/>
              </a:spcAft>
              <a:buClr>
                <a:schemeClr val="lt1"/>
              </a:buClr>
              <a:buSzPts val="2000"/>
              <a:buNone/>
              <a:defRPr b="1" sz="1600"/>
            </a:lvl7pPr>
            <a:lvl8pPr indent="-228600" lvl="7" marL="3657600" algn="l">
              <a:lnSpc>
                <a:spcPct val="120000"/>
              </a:lnSpc>
              <a:spcBef>
                <a:spcPts val="500"/>
              </a:spcBef>
              <a:spcAft>
                <a:spcPts val="0"/>
              </a:spcAft>
              <a:buClr>
                <a:schemeClr val="lt1"/>
              </a:buClr>
              <a:buSzPts val="2000"/>
              <a:buNone/>
              <a:defRPr b="1" sz="1600"/>
            </a:lvl8pPr>
            <a:lvl9pPr indent="-228600" lvl="8" marL="4114800" algn="l">
              <a:lnSpc>
                <a:spcPct val="120000"/>
              </a:lnSpc>
              <a:spcBef>
                <a:spcPts val="500"/>
              </a:spcBef>
              <a:spcAft>
                <a:spcPts val="0"/>
              </a:spcAft>
              <a:buClr>
                <a:schemeClr val="lt1"/>
              </a:buClr>
              <a:buSzPts val="2000"/>
              <a:buNone/>
              <a:defRPr b="1" sz="1600"/>
            </a:lvl9pPr>
          </a:lstStyle>
          <a:p/>
        </p:txBody>
      </p:sp>
      <p:sp>
        <p:nvSpPr>
          <p:cNvPr id="204" name="Google Shape;204;p15"/>
          <p:cNvSpPr txBox="1"/>
          <p:nvPr>
            <p:ph idx="6" type="body"/>
          </p:nvPr>
        </p:nvSpPr>
        <p:spPr>
          <a:xfrm>
            <a:off x="7852442" y="3360263"/>
            <a:ext cx="3194968" cy="2430936"/>
          </a:xfrm>
          <a:prstGeom prst="rect">
            <a:avLst/>
          </a:prstGeom>
          <a:noFill/>
          <a:ln>
            <a:noFill/>
          </a:ln>
        </p:spPr>
        <p:txBody>
          <a:bodyPr anchorCtr="0" anchor="t" bIns="45700" lIns="91425" spcFirstLastPara="1" rIns="91425" wrap="square" tIns="45700">
            <a:noAutofit/>
          </a:bodyPr>
          <a:lstStyle>
            <a:lvl1pPr indent="-228600" lvl="0" marL="457200" algn="l">
              <a:lnSpc>
                <a:spcPct val="120000"/>
              </a:lnSpc>
              <a:spcBef>
                <a:spcPts val="1000"/>
              </a:spcBef>
              <a:spcAft>
                <a:spcPts val="0"/>
              </a:spcAft>
              <a:buClr>
                <a:schemeClr val="lt1"/>
              </a:buClr>
              <a:buSzPts val="1750"/>
              <a:buNone/>
              <a:defRPr sz="1400"/>
            </a:lvl1pPr>
            <a:lvl2pPr indent="-228600" lvl="1" marL="914400" algn="l">
              <a:lnSpc>
                <a:spcPct val="120000"/>
              </a:lnSpc>
              <a:spcBef>
                <a:spcPts val="500"/>
              </a:spcBef>
              <a:spcAft>
                <a:spcPts val="0"/>
              </a:spcAft>
              <a:buClr>
                <a:schemeClr val="lt1"/>
              </a:buClr>
              <a:buSzPts val="1500"/>
              <a:buNone/>
              <a:defRPr sz="1200"/>
            </a:lvl2pPr>
            <a:lvl3pPr indent="-228600" lvl="2" marL="1371600" algn="l">
              <a:lnSpc>
                <a:spcPct val="120000"/>
              </a:lnSpc>
              <a:spcBef>
                <a:spcPts val="500"/>
              </a:spcBef>
              <a:spcAft>
                <a:spcPts val="0"/>
              </a:spcAft>
              <a:buClr>
                <a:schemeClr val="lt1"/>
              </a:buClr>
              <a:buSzPts val="1250"/>
              <a:buNone/>
              <a:defRPr sz="1000"/>
            </a:lvl3pPr>
            <a:lvl4pPr indent="-228600" lvl="3" marL="1828800" algn="l">
              <a:lnSpc>
                <a:spcPct val="120000"/>
              </a:lnSpc>
              <a:spcBef>
                <a:spcPts val="500"/>
              </a:spcBef>
              <a:spcAft>
                <a:spcPts val="0"/>
              </a:spcAft>
              <a:buClr>
                <a:schemeClr val="lt1"/>
              </a:buClr>
              <a:buSzPts val="1125"/>
              <a:buNone/>
              <a:defRPr sz="900"/>
            </a:lvl4pPr>
            <a:lvl5pPr indent="-228600" lvl="4" marL="2286000" algn="l">
              <a:lnSpc>
                <a:spcPct val="120000"/>
              </a:lnSpc>
              <a:spcBef>
                <a:spcPts val="500"/>
              </a:spcBef>
              <a:spcAft>
                <a:spcPts val="0"/>
              </a:spcAft>
              <a:buClr>
                <a:schemeClr val="lt1"/>
              </a:buClr>
              <a:buSzPts val="1125"/>
              <a:buNone/>
              <a:defRPr sz="900"/>
            </a:lvl5pPr>
            <a:lvl6pPr indent="-228600" lvl="5" marL="2743200" algn="l">
              <a:lnSpc>
                <a:spcPct val="120000"/>
              </a:lnSpc>
              <a:spcBef>
                <a:spcPts val="500"/>
              </a:spcBef>
              <a:spcAft>
                <a:spcPts val="0"/>
              </a:spcAft>
              <a:buClr>
                <a:schemeClr val="lt1"/>
              </a:buClr>
              <a:buSzPts val="1125"/>
              <a:buNone/>
              <a:defRPr sz="900"/>
            </a:lvl6pPr>
            <a:lvl7pPr indent="-228600" lvl="6" marL="3200400" algn="l">
              <a:lnSpc>
                <a:spcPct val="120000"/>
              </a:lnSpc>
              <a:spcBef>
                <a:spcPts val="500"/>
              </a:spcBef>
              <a:spcAft>
                <a:spcPts val="0"/>
              </a:spcAft>
              <a:buClr>
                <a:schemeClr val="lt1"/>
              </a:buClr>
              <a:buSzPts val="1125"/>
              <a:buNone/>
              <a:defRPr sz="900"/>
            </a:lvl7pPr>
            <a:lvl8pPr indent="-228600" lvl="7" marL="3657600" algn="l">
              <a:lnSpc>
                <a:spcPct val="120000"/>
              </a:lnSpc>
              <a:spcBef>
                <a:spcPts val="500"/>
              </a:spcBef>
              <a:spcAft>
                <a:spcPts val="0"/>
              </a:spcAft>
              <a:buClr>
                <a:schemeClr val="lt1"/>
              </a:buClr>
              <a:buSzPts val="1125"/>
              <a:buNone/>
              <a:defRPr sz="900"/>
            </a:lvl8pPr>
            <a:lvl9pPr indent="-228600" lvl="8" marL="4114800" algn="l">
              <a:lnSpc>
                <a:spcPct val="120000"/>
              </a:lnSpc>
              <a:spcBef>
                <a:spcPts val="500"/>
              </a:spcBef>
              <a:spcAft>
                <a:spcPts val="0"/>
              </a:spcAft>
              <a:buClr>
                <a:schemeClr val="lt1"/>
              </a:buClr>
              <a:buSzPts val="1125"/>
              <a:buNone/>
              <a:defRPr sz="900"/>
            </a:lvl9pPr>
          </a:lstStyle>
          <a:p/>
        </p:txBody>
      </p:sp>
      <p:sp>
        <p:nvSpPr>
          <p:cNvPr id="205" name="Google Shape;205;p15"/>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6" name="Google Shape;206;p15"/>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7" name="Google Shape;207;p15"/>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3 Picture Column">
  <p:cSld name="3 Picture Column">
    <p:spTree>
      <p:nvGrpSpPr>
        <p:cNvPr id="208" name="Shape 208"/>
        <p:cNvGrpSpPr/>
        <p:nvPr/>
      </p:nvGrpSpPr>
      <p:grpSpPr>
        <a:xfrm>
          <a:off x="0" y="0"/>
          <a:ext cx="0" cy="0"/>
          <a:chOff x="0" y="0"/>
          <a:chExt cx="0" cy="0"/>
        </a:xfrm>
      </p:grpSpPr>
      <p:sp>
        <p:nvSpPr>
          <p:cNvPr id="209" name="Google Shape;209;p16"/>
          <p:cNvSpPr txBox="1"/>
          <p:nvPr>
            <p:ph type="title"/>
          </p:nvPr>
        </p:nvSpPr>
        <p:spPr>
          <a:xfrm>
            <a:off x="1141411" y="609600"/>
            <a:ext cx="9905999" cy="19050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0" name="Google Shape;210;p16"/>
          <p:cNvSpPr txBox="1"/>
          <p:nvPr>
            <p:ph idx="1" type="body"/>
          </p:nvPr>
        </p:nvSpPr>
        <p:spPr>
          <a:xfrm>
            <a:off x="1141413" y="4404596"/>
            <a:ext cx="3195240" cy="57626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500"/>
              <a:buNone/>
              <a:defRPr b="0" sz="2000" cap="none">
                <a:solidFill>
                  <a:schemeClr val="lt1"/>
                </a:solidFill>
              </a:defRPr>
            </a:lvl1pPr>
            <a:lvl2pPr indent="-228600" lvl="1" marL="914400" algn="l">
              <a:lnSpc>
                <a:spcPct val="120000"/>
              </a:lnSpc>
              <a:spcBef>
                <a:spcPts val="500"/>
              </a:spcBef>
              <a:spcAft>
                <a:spcPts val="0"/>
              </a:spcAft>
              <a:buClr>
                <a:schemeClr val="lt1"/>
              </a:buClr>
              <a:buSzPts val="2500"/>
              <a:buNone/>
              <a:defRPr b="1" sz="2000"/>
            </a:lvl2pPr>
            <a:lvl3pPr indent="-228600" lvl="2" marL="1371600" algn="l">
              <a:lnSpc>
                <a:spcPct val="120000"/>
              </a:lnSpc>
              <a:spcBef>
                <a:spcPts val="500"/>
              </a:spcBef>
              <a:spcAft>
                <a:spcPts val="0"/>
              </a:spcAft>
              <a:buClr>
                <a:schemeClr val="lt1"/>
              </a:buClr>
              <a:buSzPts val="2250"/>
              <a:buNone/>
              <a:defRPr b="1" sz="1800"/>
            </a:lvl3pPr>
            <a:lvl4pPr indent="-228600" lvl="3" marL="1828800" algn="l">
              <a:lnSpc>
                <a:spcPct val="120000"/>
              </a:lnSpc>
              <a:spcBef>
                <a:spcPts val="500"/>
              </a:spcBef>
              <a:spcAft>
                <a:spcPts val="0"/>
              </a:spcAft>
              <a:buClr>
                <a:schemeClr val="lt1"/>
              </a:buClr>
              <a:buSzPts val="2000"/>
              <a:buNone/>
              <a:defRPr b="1" sz="1600"/>
            </a:lvl4pPr>
            <a:lvl5pPr indent="-228600" lvl="4" marL="2286000" algn="l">
              <a:lnSpc>
                <a:spcPct val="120000"/>
              </a:lnSpc>
              <a:spcBef>
                <a:spcPts val="500"/>
              </a:spcBef>
              <a:spcAft>
                <a:spcPts val="0"/>
              </a:spcAft>
              <a:buClr>
                <a:schemeClr val="lt1"/>
              </a:buClr>
              <a:buSzPts val="2000"/>
              <a:buNone/>
              <a:defRPr b="1" sz="1600"/>
            </a:lvl5pPr>
            <a:lvl6pPr indent="-228600" lvl="5" marL="2743200" algn="l">
              <a:lnSpc>
                <a:spcPct val="120000"/>
              </a:lnSpc>
              <a:spcBef>
                <a:spcPts val="500"/>
              </a:spcBef>
              <a:spcAft>
                <a:spcPts val="0"/>
              </a:spcAft>
              <a:buClr>
                <a:schemeClr val="lt1"/>
              </a:buClr>
              <a:buSzPts val="2000"/>
              <a:buNone/>
              <a:defRPr b="1" sz="1600"/>
            </a:lvl6pPr>
            <a:lvl7pPr indent="-228600" lvl="6" marL="3200400" algn="l">
              <a:lnSpc>
                <a:spcPct val="120000"/>
              </a:lnSpc>
              <a:spcBef>
                <a:spcPts val="500"/>
              </a:spcBef>
              <a:spcAft>
                <a:spcPts val="0"/>
              </a:spcAft>
              <a:buClr>
                <a:schemeClr val="lt1"/>
              </a:buClr>
              <a:buSzPts val="2000"/>
              <a:buNone/>
              <a:defRPr b="1" sz="1600"/>
            </a:lvl7pPr>
            <a:lvl8pPr indent="-228600" lvl="7" marL="3657600" algn="l">
              <a:lnSpc>
                <a:spcPct val="120000"/>
              </a:lnSpc>
              <a:spcBef>
                <a:spcPts val="500"/>
              </a:spcBef>
              <a:spcAft>
                <a:spcPts val="0"/>
              </a:spcAft>
              <a:buClr>
                <a:schemeClr val="lt1"/>
              </a:buClr>
              <a:buSzPts val="2000"/>
              <a:buNone/>
              <a:defRPr b="1" sz="1600"/>
            </a:lvl8pPr>
            <a:lvl9pPr indent="-228600" lvl="8" marL="4114800" algn="l">
              <a:lnSpc>
                <a:spcPct val="120000"/>
              </a:lnSpc>
              <a:spcBef>
                <a:spcPts val="500"/>
              </a:spcBef>
              <a:spcAft>
                <a:spcPts val="0"/>
              </a:spcAft>
              <a:buClr>
                <a:schemeClr val="lt1"/>
              </a:buClr>
              <a:buSzPts val="2000"/>
              <a:buNone/>
              <a:defRPr b="1" sz="1600"/>
            </a:lvl9pPr>
          </a:lstStyle>
          <a:p/>
        </p:txBody>
      </p:sp>
      <p:sp>
        <p:nvSpPr>
          <p:cNvPr id="211" name="Google Shape;211;p16"/>
          <p:cNvSpPr/>
          <p:nvPr>
            <p:ph idx="2" type="pic"/>
          </p:nvPr>
        </p:nvSpPr>
        <p:spPr>
          <a:xfrm>
            <a:off x="1141413" y="2666998"/>
            <a:ext cx="3195240" cy="1524000"/>
          </a:xfrm>
          <a:prstGeom prst="round2DiagRect">
            <a:avLst>
              <a:gd fmla="val 16667" name="adj1"/>
              <a:gd fmla="val 0" name="adj2"/>
            </a:avLst>
          </a:prstGeom>
          <a:noFill/>
          <a:ln cap="sq" cmpd="sng" w="19050">
            <a:solidFill>
              <a:srgbClr val="B3FFFF">
                <a:alpha val="60000"/>
              </a:srgbClr>
            </a:solidFill>
            <a:prstDash val="solid"/>
            <a:miter lim="800000"/>
            <a:headEnd len="sm" w="sm" type="none"/>
            <a:tailEnd len="sm" w="sm" type="none"/>
          </a:ln>
          <a:effectLst>
            <a:outerShdw blurRad="88900" rotWithShape="0" algn="t" dir="5400000" dist="38100">
              <a:srgbClr val="000000">
                <a:alpha val="40000"/>
              </a:srgbClr>
            </a:outerShdw>
          </a:effectLst>
        </p:spPr>
        <p:txBody>
          <a:bodyPr anchorCtr="0" anchor="t" bIns="45700" lIns="91425" spcFirstLastPara="1" rIns="91425" wrap="square" tIns="45700">
            <a:noAutofit/>
          </a:bodyPr>
          <a:lstStyle>
            <a:lvl1pPr lvl="0" marR="0" rtl="0" algn="l">
              <a:lnSpc>
                <a:spcPct val="120000"/>
              </a:lnSpc>
              <a:spcBef>
                <a:spcPts val="1000"/>
              </a:spcBef>
              <a:spcAft>
                <a:spcPts val="0"/>
              </a:spcAft>
              <a:buClr>
                <a:schemeClr val="lt1"/>
              </a:buClr>
              <a:buSzPts val="2500"/>
              <a:buFont typeface="Arial"/>
              <a:buNone/>
              <a:defRPr b="0" i="0" sz="2000" u="none" cap="none" strike="noStrike">
                <a:solidFill>
                  <a:schemeClr val="lt1"/>
                </a:solidFill>
                <a:latin typeface="Twentieth Century"/>
                <a:ea typeface="Twentieth Century"/>
                <a:cs typeface="Twentieth Century"/>
                <a:sym typeface="Twentieth Century"/>
              </a:defRPr>
            </a:lvl1pPr>
            <a:lvl2pPr lvl="1" marR="0" rtl="0" algn="l">
              <a:lnSpc>
                <a:spcPct val="120000"/>
              </a:lnSpc>
              <a:spcBef>
                <a:spcPts val="500"/>
              </a:spcBef>
              <a:spcAft>
                <a:spcPts val="0"/>
              </a:spcAft>
              <a:buClr>
                <a:schemeClr val="lt1"/>
              </a:buClr>
              <a:buSzPts val="2500"/>
              <a:buFont typeface="Arial"/>
              <a:buChar char="•"/>
              <a:defRPr b="0" i="0" sz="2000" u="none" cap="none" strike="noStrike">
                <a:solidFill>
                  <a:schemeClr val="lt1"/>
                </a:solidFill>
                <a:latin typeface="Twentieth Century"/>
                <a:ea typeface="Twentieth Century"/>
                <a:cs typeface="Twentieth Century"/>
                <a:sym typeface="Twentieth Century"/>
              </a:defRPr>
            </a:lvl2pPr>
            <a:lvl3pPr lvl="2" marR="0" rtl="0" algn="l">
              <a:lnSpc>
                <a:spcPct val="120000"/>
              </a:lnSpc>
              <a:spcBef>
                <a:spcPts val="500"/>
              </a:spcBef>
              <a:spcAft>
                <a:spcPts val="0"/>
              </a:spcAft>
              <a:buClr>
                <a:schemeClr val="lt1"/>
              </a:buClr>
              <a:buSzPts val="2250"/>
              <a:buFont typeface="Arial"/>
              <a:buChar char="•"/>
              <a:defRPr b="0" i="0" sz="1800" u="none" cap="none" strike="noStrike">
                <a:solidFill>
                  <a:schemeClr val="lt1"/>
                </a:solidFill>
                <a:latin typeface="Twentieth Century"/>
                <a:ea typeface="Twentieth Century"/>
                <a:cs typeface="Twentieth Century"/>
                <a:sym typeface="Twentieth Century"/>
              </a:defRPr>
            </a:lvl3pPr>
            <a:lvl4pPr lvl="3" marR="0" rtl="0" algn="l">
              <a:lnSpc>
                <a:spcPct val="120000"/>
              </a:lnSpc>
              <a:spcBef>
                <a:spcPts val="500"/>
              </a:spcBef>
              <a:spcAft>
                <a:spcPts val="0"/>
              </a:spcAft>
              <a:buClr>
                <a:schemeClr val="lt1"/>
              </a:buClr>
              <a:buSzPts val="2000"/>
              <a:buFont typeface="Arial"/>
              <a:buChar char="•"/>
              <a:defRPr b="0" i="0" sz="1600" u="none" cap="none" strike="noStrike">
                <a:solidFill>
                  <a:schemeClr val="lt1"/>
                </a:solidFill>
                <a:latin typeface="Twentieth Century"/>
                <a:ea typeface="Twentieth Century"/>
                <a:cs typeface="Twentieth Century"/>
                <a:sym typeface="Twentieth Century"/>
              </a:defRPr>
            </a:lvl4pPr>
            <a:lvl5pPr lvl="4" marR="0" rtl="0" algn="l">
              <a:lnSpc>
                <a:spcPct val="120000"/>
              </a:lnSpc>
              <a:spcBef>
                <a:spcPts val="500"/>
              </a:spcBef>
              <a:spcAft>
                <a:spcPts val="0"/>
              </a:spcAft>
              <a:buClr>
                <a:schemeClr val="lt1"/>
              </a:buClr>
              <a:buSzPts val="2000"/>
              <a:buFont typeface="Arial"/>
              <a:buChar char="•"/>
              <a:defRPr b="0" i="0" sz="1600" u="none" cap="none" strike="noStrike">
                <a:solidFill>
                  <a:schemeClr val="lt1"/>
                </a:solidFill>
                <a:latin typeface="Twentieth Century"/>
                <a:ea typeface="Twentieth Century"/>
                <a:cs typeface="Twentieth Century"/>
                <a:sym typeface="Twentieth Century"/>
              </a:defRPr>
            </a:lvl5pPr>
            <a:lvl6pPr lvl="5"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6pPr>
            <a:lvl7pPr lvl="6"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7pPr>
            <a:lvl8pPr lvl="7"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8pPr>
            <a:lvl9pPr lvl="8"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9pPr>
          </a:lstStyle>
          <a:p/>
        </p:txBody>
      </p:sp>
      <p:sp>
        <p:nvSpPr>
          <p:cNvPr id="212" name="Google Shape;212;p16"/>
          <p:cNvSpPr txBox="1"/>
          <p:nvPr>
            <p:ph idx="3" type="body"/>
          </p:nvPr>
        </p:nvSpPr>
        <p:spPr>
          <a:xfrm>
            <a:off x="1141413" y="4980858"/>
            <a:ext cx="3195240" cy="817843"/>
          </a:xfrm>
          <a:prstGeom prst="rect">
            <a:avLst/>
          </a:prstGeom>
          <a:noFill/>
          <a:ln>
            <a:noFill/>
          </a:ln>
        </p:spPr>
        <p:txBody>
          <a:bodyPr anchorCtr="0" anchor="t" bIns="45700" lIns="91425" spcFirstLastPara="1" rIns="91425" wrap="square" tIns="45700">
            <a:noAutofit/>
          </a:bodyPr>
          <a:lstStyle>
            <a:lvl1pPr indent="-228600" lvl="0" marL="457200" algn="l">
              <a:lnSpc>
                <a:spcPct val="120000"/>
              </a:lnSpc>
              <a:spcBef>
                <a:spcPts val="1000"/>
              </a:spcBef>
              <a:spcAft>
                <a:spcPts val="0"/>
              </a:spcAft>
              <a:buClr>
                <a:schemeClr val="lt1"/>
              </a:buClr>
              <a:buSzPts val="1750"/>
              <a:buNone/>
              <a:defRPr sz="1400"/>
            </a:lvl1pPr>
            <a:lvl2pPr indent="-228600" lvl="1" marL="914400" algn="l">
              <a:lnSpc>
                <a:spcPct val="120000"/>
              </a:lnSpc>
              <a:spcBef>
                <a:spcPts val="500"/>
              </a:spcBef>
              <a:spcAft>
                <a:spcPts val="0"/>
              </a:spcAft>
              <a:buClr>
                <a:schemeClr val="lt1"/>
              </a:buClr>
              <a:buSzPts val="1500"/>
              <a:buNone/>
              <a:defRPr sz="1200"/>
            </a:lvl2pPr>
            <a:lvl3pPr indent="-228600" lvl="2" marL="1371600" algn="l">
              <a:lnSpc>
                <a:spcPct val="120000"/>
              </a:lnSpc>
              <a:spcBef>
                <a:spcPts val="500"/>
              </a:spcBef>
              <a:spcAft>
                <a:spcPts val="0"/>
              </a:spcAft>
              <a:buClr>
                <a:schemeClr val="lt1"/>
              </a:buClr>
              <a:buSzPts val="1250"/>
              <a:buNone/>
              <a:defRPr sz="1000"/>
            </a:lvl3pPr>
            <a:lvl4pPr indent="-228600" lvl="3" marL="1828800" algn="l">
              <a:lnSpc>
                <a:spcPct val="120000"/>
              </a:lnSpc>
              <a:spcBef>
                <a:spcPts val="500"/>
              </a:spcBef>
              <a:spcAft>
                <a:spcPts val="0"/>
              </a:spcAft>
              <a:buClr>
                <a:schemeClr val="lt1"/>
              </a:buClr>
              <a:buSzPts val="1125"/>
              <a:buNone/>
              <a:defRPr sz="900"/>
            </a:lvl4pPr>
            <a:lvl5pPr indent="-228600" lvl="4" marL="2286000" algn="l">
              <a:lnSpc>
                <a:spcPct val="120000"/>
              </a:lnSpc>
              <a:spcBef>
                <a:spcPts val="500"/>
              </a:spcBef>
              <a:spcAft>
                <a:spcPts val="0"/>
              </a:spcAft>
              <a:buClr>
                <a:schemeClr val="lt1"/>
              </a:buClr>
              <a:buSzPts val="1125"/>
              <a:buNone/>
              <a:defRPr sz="900"/>
            </a:lvl5pPr>
            <a:lvl6pPr indent="-228600" lvl="5" marL="2743200" algn="l">
              <a:lnSpc>
                <a:spcPct val="120000"/>
              </a:lnSpc>
              <a:spcBef>
                <a:spcPts val="500"/>
              </a:spcBef>
              <a:spcAft>
                <a:spcPts val="0"/>
              </a:spcAft>
              <a:buClr>
                <a:schemeClr val="lt1"/>
              </a:buClr>
              <a:buSzPts val="1125"/>
              <a:buNone/>
              <a:defRPr sz="900"/>
            </a:lvl6pPr>
            <a:lvl7pPr indent="-228600" lvl="6" marL="3200400" algn="l">
              <a:lnSpc>
                <a:spcPct val="120000"/>
              </a:lnSpc>
              <a:spcBef>
                <a:spcPts val="500"/>
              </a:spcBef>
              <a:spcAft>
                <a:spcPts val="0"/>
              </a:spcAft>
              <a:buClr>
                <a:schemeClr val="lt1"/>
              </a:buClr>
              <a:buSzPts val="1125"/>
              <a:buNone/>
              <a:defRPr sz="900"/>
            </a:lvl7pPr>
            <a:lvl8pPr indent="-228600" lvl="7" marL="3657600" algn="l">
              <a:lnSpc>
                <a:spcPct val="120000"/>
              </a:lnSpc>
              <a:spcBef>
                <a:spcPts val="500"/>
              </a:spcBef>
              <a:spcAft>
                <a:spcPts val="0"/>
              </a:spcAft>
              <a:buClr>
                <a:schemeClr val="lt1"/>
              </a:buClr>
              <a:buSzPts val="1125"/>
              <a:buNone/>
              <a:defRPr sz="900"/>
            </a:lvl8pPr>
            <a:lvl9pPr indent="-228600" lvl="8" marL="4114800" algn="l">
              <a:lnSpc>
                <a:spcPct val="120000"/>
              </a:lnSpc>
              <a:spcBef>
                <a:spcPts val="500"/>
              </a:spcBef>
              <a:spcAft>
                <a:spcPts val="0"/>
              </a:spcAft>
              <a:buClr>
                <a:schemeClr val="lt1"/>
              </a:buClr>
              <a:buSzPts val="1125"/>
              <a:buNone/>
              <a:defRPr sz="900"/>
            </a:lvl9pPr>
          </a:lstStyle>
          <a:p/>
        </p:txBody>
      </p:sp>
      <p:sp>
        <p:nvSpPr>
          <p:cNvPr id="213" name="Google Shape;213;p16"/>
          <p:cNvSpPr txBox="1"/>
          <p:nvPr>
            <p:ph idx="4" type="body"/>
          </p:nvPr>
        </p:nvSpPr>
        <p:spPr>
          <a:xfrm>
            <a:off x="4489053" y="4404596"/>
            <a:ext cx="3200400" cy="57626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500"/>
              <a:buNone/>
              <a:defRPr b="0" sz="2000" cap="none">
                <a:solidFill>
                  <a:schemeClr val="lt1"/>
                </a:solidFill>
              </a:defRPr>
            </a:lvl1pPr>
            <a:lvl2pPr indent="-228600" lvl="1" marL="914400" algn="l">
              <a:lnSpc>
                <a:spcPct val="120000"/>
              </a:lnSpc>
              <a:spcBef>
                <a:spcPts val="500"/>
              </a:spcBef>
              <a:spcAft>
                <a:spcPts val="0"/>
              </a:spcAft>
              <a:buClr>
                <a:schemeClr val="lt1"/>
              </a:buClr>
              <a:buSzPts val="2500"/>
              <a:buNone/>
              <a:defRPr b="1" sz="2000"/>
            </a:lvl2pPr>
            <a:lvl3pPr indent="-228600" lvl="2" marL="1371600" algn="l">
              <a:lnSpc>
                <a:spcPct val="120000"/>
              </a:lnSpc>
              <a:spcBef>
                <a:spcPts val="500"/>
              </a:spcBef>
              <a:spcAft>
                <a:spcPts val="0"/>
              </a:spcAft>
              <a:buClr>
                <a:schemeClr val="lt1"/>
              </a:buClr>
              <a:buSzPts val="2250"/>
              <a:buNone/>
              <a:defRPr b="1" sz="1800"/>
            </a:lvl3pPr>
            <a:lvl4pPr indent="-228600" lvl="3" marL="1828800" algn="l">
              <a:lnSpc>
                <a:spcPct val="120000"/>
              </a:lnSpc>
              <a:spcBef>
                <a:spcPts val="500"/>
              </a:spcBef>
              <a:spcAft>
                <a:spcPts val="0"/>
              </a:spcAft>
              <a:buClr>
                <a:schemeClr val="lt1"/>
              </a:buClr>
              <a:buSzPts val="2000"/>
              <a:buNone/>
              <a:defRPr b="1" sz="1600"/>
            </a:lvl4pPr>
            <a:lvl5pPr indent="-228600" lvl="4" marL="2286000" algn="l">
              <a:lnSpc>
                <a:spcPct val="120000"/>
              </a:lnSpc>
              <a:spcBef>
                <a:spcPts val="500"/>
              </a:spcBef>
              <a:spcAft>
                <a:spcPts val="0"/>
              </a:spcAft>
              <a:buClr>
                <a:schemeClr val="lt1"/>
              </a:buClr>
              <a:buSzPts val="2000"/>
              <a:buNone/>
              <a:defRPr b="1" sz="1600"/>
            </a:lvl5pPr>
            <a:lvl6pPr indent="-228600" lvl="5" marL="2743200" algn="l">
              <a:lnSpc>
                <a:spcPct val="120000"/>
              </a:lnSpc>
              <a:spcBef>
                <a:spcPts val="500"/>
              </a:spcBef>
              <a:spcAft>
                <a:spcPts val="0"/>
              </a:spcAft>
              <a:buClr>
                <a:schemeClr val="lt1"/>
              </a:buClr>
              <a:buSzPts val="2000"/>
              <a:buNone/>
              <a:defRPr b="1" sz="1600"/>
            </a:lvl6pPr>
            <a:lvl7pPr indent="-228600" lvl="6" marL="3200400" algn="l">
              <a:lnSpc>
                <a:spcPct val="120000"/>
              </a:lnSpc>
              <a:spcBef>
                <a:spcPts val="500"/>
              </a:spcBef>
              <a:spcAft>
                <a:spcPts val="0"/>
              </a:spcAft>
              <a:buClr>
                <a:schemeClr val="lt1"/>
              </a:buClr>
              <a:buSzPts val="2000"/>
              <a:buNone/>
              <a:defRPr b="1" sz="1600"/>
            </a:lvl7pPr>
            <a:lvl8pPr indent="-228600" lvl="7" marL="3657600" algn="l">
              <a:lnSpc>
                <a:spcPct val="120000"/>
              </a:lnSpc>
              <a:spcBef>
                <a:spcPts val="500"/>
              </a:spcBef>
              <a:spcAft>
                <a:spcPts val="0"/>
              </a:spcAft>
              <a:buClr>
                <a:schemeClr val="lt1"/>
              </a:buClr>
              <a:buSzPts val="2000"/>
              <a:buNone/>
              <a:defRPr b="1" sz="1600"/>
            </a:lvl8pPr>
            <a:lvl9pPr indent="-228600" lvl="8" marL="4114800" algn="l">
              <a:lnSpc>
                <a:spcPct val="120000"/>
              </a:lnSpc>
              <a:spcBef>
                <a:spcPts val="500"/>
              </a:spcBef>
              <a:spcAft>
                <a:spcPts val="0"/>
              </a:spcAft>
              <a:buClr>
                <a:schemeClr val="lt1"/>
              </a:buClr>
              <a:buSzPts val="2000"/>
              <a:buNone/>
              <a:defRPr b="1" sz="1600"/>
            </a:lvl9pPr>
          </a:lstStyle>
          <a:p/>
        </p:txBody>
      </p:sp>
      <p:sp>
        <p:nvSpPr>
          <p:cNvPr id="214" name="Google Shape;214;p16"/>
          <p:cNvSpPr/>
          <p:nvPr>
            <p:ph idx="5" type="pic"/>
          </p:nvPr>
        </p:nvSpPr>
        <p:spPr>
          <a:xfrm>
            <a:off x="4489053" y="2666998"/>
            <a:ext cx="3198940" cy="1524000"/>
          </a:xfrm>
          <a:prstGeom prst="round2DiagRect">
            <a:avLst>
              <a:gd fmla="val 16667" name="adj1"/>
              <a:gd fmla="val 0" name="adj2"/>
            </a:avLst>
          </a:prstGeom>
          <a:noFill/>
          <a:ln cap="sq" cmpd="sng" w="19050">
            <a:solidFill>
              <a:srgbClr val="B3FFFF">
                <a:alpha val="60000"/>
              </a:srgbClr>
            </a:solidFill>
            <a:prstDash val="solid"/>
            <a:miter lim="800000"/>
            <a:headEnd len="sm" w="sm" type="none"/>
            <a:tailEnd len="sm" w="sm" type="none"/>
          </a:ln>
          <a:effectLst>
            <a:outerShdw blurRad="88900" rotWithShape="0" algn="t" dir="5400000" dist="38100">
              <a:srgbClr val="000000">
                <a:alpha val="40000"/>
              </a:srgbClr>
            </a:outerShdw>
          </a:effectLst>
        </p:spPr>
        <p:txBody>
          <a:bodyPr anchorCtr="0" anchor="t" bIns="45700" lIns="91425" spcFirstLastPara="1" rIns="91425" wrap="square" tIns="45700">
            <a:noAutofit/>
          </a:bodyPr>
          <a:lstStyle>
            <a:lvl1pPr lvl="0" marR="0" rtl="0" algn="l">
              <a:lnSpc>
                <a:spcPct val="120000"/>
              </a:lnSpc>
              <a:spcBef>
                <a:spcPts val="1000"/>
              </a:spcBef>
              <a:spcAft>
                <a:spcPts val="0"/>
              </a:spcAft>
              <a:buClr>
                <a:schemeClr val="lt1"/>
              </a:buClr>
              <a:buSzPts val="2500"/>
              <a:buFont typeface="Arial"/>
              <a:buNone/>
              <a:defRPr b="0" i="0" sz="2000" u="none" cap="none" strike="noStrike">
                <a:solidFill>
                  <a:schemeClr val="lt1"/>
                </a:solidFill>
                <a:latin typeface="Twentieth Century"/>
                <a:ea typeface="Twentieth Century"/>
                <a:cs typeface="Twentieth Century"/>
                <a:sym typeface="Twentieth Century"/>
              </a:defRPr>
            </a:lvl1pPr>
            <a:lvl2pPr lvl="1" marR="0" rtl="0" algn="l">
              <a:lnSpc>
                <a:spcPct val="120000"/>
              </a:lnSpc>
              <a:spcBef>
                <a:spcPts val="500"/>
              </a:spcBef>
              <a:spcAft>
                <a:spcPts val="0"/>
              </a:spcAft>
              <a:buClr>
                <a:schemeClr val="lt1"/>
              </a:buClr>
              <a:buSzPts val="2500"/>
              <a:buFont typeface="Arial"/>
              <a:buChar char="•"/>
              <a:defRPr b="0" i="0" sz="2000" u="none" cap="none" strike="noStrike">
                <a:solidFill>
                  <a:schemeClr val="lt1"/>
                </a:solidFill>
                <a:latin typeface="Twentieth Century"/>
                <a:ea typeface="Twentieth Century"/>
                <a:cs typeface="Twentieth Century"/>
                <a:sym typeface="Twentieth Century"/>
              </a:defRPr>
            </a:lvl2pPr>
            <a:lvl3pPr lvl="2" marR="0" rtl="0" algn="l">
              <a:lnSpc>
                <a:spcPct val="120000"/>
              </a:lnSpc>
              <a:spcBef>
                <a:spcPts val="500"/>
              </a:spcBef>
              <a:spcAft>
                <a:spcPts val="0"/>
              </a:spcAft>
              <a:buClr>
                <a:schemeClr val="lt1"/>
              </a:buClr>
              <a:buSzPts val="2250"/>
              <a:buFont typeface="Arial"/>
              <a:buChar char="•"/>
              <a:defRPr b="0" i="0" sz="1800" u="none" cap="none" strike="noStrike">
                <a:solidFill>
                  <a:schemeClr val="lt1"/>
                </a:solidFill>
                <a:latin typeface="Twentieth Century"/>
                <a:ea typeface="Twentieth Century"/>
                <a:cs typeface="Twentieth Century"/>
                <a:sym typeface="Twentieth Century"/>
              </a:defRPr>
            </a:lvl3pPr>
            <a:lvl4pPr lvl="3" marR="0" rtl="0" algn="l">
              <a:lnSpc>
                <a:spcPct val="120000"/>
              </a:lnSpc>
              <a:spcBef>
                <a:spcPts val="500"/>
              </a:spcBef>
              <a:spcAft>
                <a:spcPts val="0"/>
              </a:spcAft>
              <a:buClr>
                <a:schemeClr val="lt1"/>
              </a:buClr>
              <a:buSzPts val="2000"/>
              <a:buFont typeface="Arial"/>
              <a:buChar char="•"/>
              <a:defRPr b="0" i="0" sz="1600" u="none" cap="none" strike="noStrike">
                <a:solidFill>
                  <a:schemeClr val="lt1"/>
                </a:solidFill>
                <a:latin typeface="Twentieth Century"/>
                <a:ea typeface="Twentieth Century"/>
                <a:cs typeface="Twentieth Century"/>
                <a:sym typeface="Twentieth Century"/>
              </a:defRPr>
            </a:lvl4pPr>
            <a:lvl5pPr lvl="4" marR="0" rtl="0" algn="l">
              <a:lnSpc>
                <a:spcPct val="120000"/>
              </a:lnSpc>
              <a:spcBef>
                <a:spcPts val="500"/>
              </a:spcBef>
              <a:spcAft>
                <a:spcPts val="0"/>
              </a:spcAft>
              <a:buClr>
                <a:schemeClr val="lt1"/>
              </a:buClr>
              <a:buSzPts val="2000"/>
              <a:buFont typeface="Arial"/>
              <a:buChar char="•"/>
              <a:defRPr b="0" i="0" sz="1600" u="none" cap="none" strike="noStrike">
                <a:solidFill>
                  <a:schemeClr val="lt1"/>
                </a:solidFill>
                <a:latin typeface="Twentieth Century"/>
                <a:ea typeface="Twentieth Century"/>
                <a:cs typeface="Twentieth Century"/>
                <a:sym typeface="Twentieth Century"/>
              </a:defRPr>
            </a:lvl5pPr>
            <a:lvl6pPr lvl="5"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6pPr>
            <a:lvl7pPr lvl="6"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7pPr>
            <a:lvl8pPr lvl="7"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8pPr>
            <a:lvl9pPr lvl="8"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9pPr>
          </a:lstStyle>
          <a:p/>
        </p:txBody>
      </p:sp>
      <p:sp>
        <p:nvSpPr>
          <p:cNvPr id="215" name="Google Shape;215;p16"/>
          <p:cNvSpPr txBox="1"/>
          <p:nvPr>
            <p:ph idx="6" type="body"/>
          </p:nvPr>
        </p:nvSpPr>
        <p:spPr>
          <a:xfrm>
            <a:off x="4487593" y="4980857"/>
            <a:ext cx="3200400" cy="810342"/>
          </a:xfrm>
          <a:prstGeom prst="rect">
            <a:avLst/>
          </a:prstGeom>
          <a:noFill/>
          <a:ln>
            <a:noFill/>
          </a:ln>
        </p:spPr>
        <p:txBody>
          <a:bodyPr anchorCtr="0" anchor="t" bIns="45700" lIns="91425" spcFirstLastPara="1" rIns="91425" wrap="square" tIns="45700">
            <a:noAutofit/>
          </a:bodyPr>
          <a:lstStyle>
            <a:lvl1pPr indent="-228600" lvl="0" marL="457200" algn="l">
              <a:lnSpc>
                <a:spcPct val="120000"/>
              </a:lnSpc>
              <a:spcBef>
                <a:spcPts val="1000"/>
              </a:spcBef>
              <a:spcAft>
                <a:spcPts val="0"/>
              </a:spcAft>
              <a:buClr>
                <a:schemeClr val="lt1"/>
              </a:buClr>
              <a:buSzPts val="1750"/>
              <a:buNone/>
              <a:defRPr sz="1400"/>
            </a:lvl1pPr>
            <a:lvl2pPr indent="-228600" lvl="1" marL="914400" algn="l">
              <a:lnSpc>
                <a:spcPct val="120000"/>
              </a:lnSpc>
              <a:spcBef>
                <a:spcPts val="500"/>
              </a:spcBef>
              <a:spcAft>
                <a:spcPts val="0"/>
              </a:spcAft>
              <a:buClr>
                <a:schemeClr val="lt1"/>
              </a:buClr>
              <a:buSzPts val="1500"/>
              <a:buNone/>
              <a:defRPr sz="1200"/>
            </a:lvl2pPr>
            <a:lvl3pPr indent="-228600" lvl="2" marL="1371600" algn="l">
              <a:lnSpc>
                <a:spcPct val="120000"/>
              </a:lnSpc>
              <a:spcBef>
                <a:spcPts val="500"/>
              </a:spcBef>
              <a:spcAft>
                <a:spcPts val="0"/>
              </a:spcAft>
              <a:buClr>
                <a:schemeClr val="lt1"/>
              </a:buClr>
              <a:buSzPts val="1250"/>
              <a:buNone/>
              <a:defRPr sz="1000"/>
            </a:lvl3pPr>
            <a:lvl4pPr indent="-228600" lvl="3" marL="1828800" algn="l">
              <a:lnSpc>
                <a:spcPct val="120000"/>
              </a:lnSpc>
              <a:spcBef>
                <a:spcPts val="500"/>
              </a:spcBef>
              <a:spcAft>
                <a:spcPts val="0"/>
              </a:spcAft>
              <a:buClr>
                <a:schemeClr val="lt1"/>
              </a:buClr>
              <a:buSzPts val="1125"/>
              <a:buNone/>
              <a:defRPr sz="900"/>
            </a:lvl4pPr>
            <a:lvl5pPr indent="-228600" lvl="4" marL="2286000" algn="l">
              <a:lnSpc>
                <a:spcPct val="120000"/>
              </a:lnSpc>
              <a:spcBef>
                <a:spcPts val="500"/>
              </a:spcBef>
              <a:spcAft>
                <a:spcPts val="0"/>
              </a:spcAft>
              <a:buClr>
                <a:schemeClr val="lt1"/>
              </a:buClr>
              <a:buSzPts val="1125"/>
              <a:buNone/>
              <a:defRPr sz="900"/>
            </a:lvl5pPr>
            <a:lvl6pPr indent="-228600" lvl="5" marL="2743200" algn="l">
              <a:lnSpc>
                <a:spcPct val="120000"/>
              </a:lnSpc>
              <a:spcBef>
                <a:spcPts val="500"/>
              </a:spcBef>
              <a:spcAft>
                <a:spcPts val="0"/>
              </a:spcAft>
              <a:buClr>
                <a:schemeClr val="lt1"/>
              </a:buClr>
              <a:buSzPts val="1125"/>
              <a:buNone/>
              <a:defRPr sz="900"/>
            </a:lvl6pPr>
            <a:lvl7pPr indent="-228600" lvl="6" marL="3200400" algn="l">
              <a:lnSpc>
                <a:spcPct val="120000"/>
              </a:lnSpc>
              <a:spcBef>
                <a:spcPts val="500"/>
              </a:spcBef>
              <a:spcAft>
                <a:spcPts val="0"/>
              </a:spcAft>
              <a:buClr>
                <a:schemeClr val="lt1"/>
              </a:buClr>
              <a:buSzPts val="1125"/>
              <a:buNone/>
              <a:defRPr sz="900"/>
            </a:lvl7pPr>
            <a:lvl8pPr indent="-228600" lvl="7" marL="3657600" algn="l">
              <a:lnSpc>
                <a:spcPct val="120000"/>
              </a:lnSpc>
              <a:spcBef>
                <a:spcPts val="500"/>
              </a:spcBef>
              <a:spcAft>
                <a:spcPts val="0"/>
              </a:spcAft>
              <a:buClr>
                <a:schemeClr val="lt1"/>
              </a:buClr>
              <a:buSzPts val="1125"/>
              <a:buNone/>
              <a:defRPr sz="900"/>
            </a:lvl8pPr>
            <a:lvl9pPr indent="-228600" lvl="8" marL="4114800" algn="l">
              <a:lnSpc>
                <a:spcPct val="120000"/>
              </a:lnSpc>
              <a:spcBef>
                <a:spcPts val="500"/>
              </a:spcBef>
              <a:spcAft>
                <a:spcPts val="0"/>
              </a:spcAft>
              <a:buClr>
                <a:schemeClr val="lt1"/>
              </a:buClr>
              <a:buSzPts val="1125"/>
              <a:buNone/>
              <a:defRPr sz="900"/>
            </a:lvl9pPr>
          </a:lstStyle>
          <a:p/>
        </p:txBody>
      </p:sp>
      <p:sp>
        <p:nvSpPr>
          <p:cNvPr id="216" name="Google Shape;216;p16"/>
          <p:cNvSpPr txBox="1"/>
          <p:nvPr>
            <p:ph idx="7" type="body"/>
          </p:nvPr>
        </p:nvSpPr>
        <p:spPr>
          <a:xfrm>
            <a:off x="7852567" y="4404595"/>
            <a:ext cx="3190741" cy="57626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500"/>
              <a:buNone/>
              <a:defRPr b="0" sz="2000" cap="none">
                <a:solidFill>
                  <a:schemeClr val="lt1"/>
                </a:solidFill>
              </a:defRPr>
            </a:lvl1pPr>
            <a:lvl2pPr indent="-228600" lvl="1" marL="914400" algn="l">
              <a:lnSpc>
                <a:spcPct val="120000"/>
              </a:lnSpc>
              <a:spcBef>
                <a:spcPts val="500"/>
              </a:spcBef>
              <a:spcAft>
                <a:spcPts val="0"/>
              </a:spcAft>
              <a:buClr>
                <a:schemeClr val="lt1"/>
              </a:buClr>
              <a:buSzPts val="2500"/>
              <a:buNone/>
              <a:defRPr b="1" sz="2000"/>
            </a:lvl2pPr>
            <a:lvl3pPr indent="-228600" lvl="2" marL="1371600" algn="l">
              <a:lnSpc>
                <a:spcPct val="120000"/>
              </a:lnSpc>
              <a:spcBef>
                <a:spcPts val="500"/>
              </a:spcBef>
              <a:spcAft>
                <a:spcPts val="0"/>
              </a:spcAft>
              <a:buClr>
                <a:schemeClr val="lt1"/>
              </a:buClr>
              <a:buSzPts val="2250"/>
              <a:buNone/>
              <a:defRPr b="1" sz="1800"/>
            </a:lvl3pPr>
            <a:lvl4pPr indent="-228600" lvl="3" marL="1828800" algn="l">
              <a:lnSpc>
                <a:spcPct val="120000"/>
              </a:lnSpc>
              <a:spcBef>
                <a:spcPts val="500"/>
              </a:spcBef>
              <a:spcAft>
                <a:spcPts val="0"/>
              </a:spcAft>
              <a:buClr>
                <a:schemeClr val="lt1"/>
              </a:buClr>
              <a:buSzPts val="2000"/>
              <a:buNone/>
              <a:defRPr b="1" sz="1600"/>
            </a:lvl4pPr>
            <a:lvl5pPr indent="-228600" lvl="4" marL="2286000" algn="l">
              <a:lnSpc>
                <a:spcPct val="120000"/>
              </a:lnSpc>
              <a:spcBef>
                <a:spcPts val="500"/>
              </a:spcBef>
              <a:spcAft>
                <a:spcPts val="0"/>
              </a:spcAft>
              <a:buClr>
                <a:schemeClr val="lt1"/>
              </a:buClr>
              <a:buSzPts val="2000"/>
              <a:buNone/>
              <a:defRPr b="1" sz="1600"/>
            </a:lvl5pPr>
            <a:lvl6pPr indent="-228600" lvl="5" marL="2743200" algn="l">
              <a:lnSpc>
                <a:spcPct val="120000"/>
              </a:lnSpc>
              <a:spcBef>
                <a:spcPts val="500"/>
              </a:spcBef>
              <a:spcAft>
                <a:spcPts val="0"/>
              </a:spcAft>
              <a:buClr>
                <a:schemeClr val="lt1"/>
              </a:buClr>
              <a:buSzPts val="2000"/>
              <a:buNone/>
              <a:defRPr b="1" sz="1600"/>
            </a:lvl6pPr>
            <a:lvl7pPr indent="-228600" lvl="6" marL="3200400" algn="l">
              <a:lnSpc>
                <a:spcPct val="120000"/>
              </a:lnSpc>
              <a:spcBef>
                <a:spcPts val="500"/>
              </a:spcBef>
              <a:spcAft>
                <a:spcPts val="0"/>
              </a:spcAft>
              <a:buClr>
                <a:schemeClr val="lt1"/>
              </a:buClr>
              <a:buSzPts val="2000"/>
              <a:buNone/>
              <a:defRPr b="1" sz="1600"/>
            </a:lvl7pPr>
            <a:lvl8pPr indent="-228600" lvl="7" marL="3657600" algn="l">
              <a:lnSpc>
                <a:spcPct val="120000"/>
              </a:lnSpc>
              <a:spcBef>
                <a:spcPts val="500"/>
              </a:spcBef>
              <a:spcAft>
                <a:spcPts val="0"/>
              </a:spcAft>
              <a:buClr>
                <a:schemeClr val="lt1"/>
              </a:buClr>
              <a:buSzPts val="2000"/>
              <a:buNone/>
              <a:defRPr b="1" sz="1600"/>
            </a:lvl8pPr>
            <a:lvl9pPr indent="-228600" lvl="8" marL="4114800" algn="l">
              <a:lnSpc>
                <a:spcPct val="120000"/>
              </a:lnSpc>
              <a:spcBef>
                <a:spcPts val="500"/>
              </a:spcBef>
              <a:spcAft>
                <a:spcPts val="0"/>
              </a:spcAft>
              <a:buClr>
                <a:schemeClr val="lt1"/>
              </a:buClr>
              <a:buSzPts val="2000"/>
              <a:buNone/>
              <a:defRPr b="1" sz="1600"/>
            </a:lvl9pPr>
          </a:lstStyle>
          <a:p/>
        </p:txBody>
      </p:sp>
      <p:sp>
        <p:nvSpPr>
          <p:cNvPr id="217" name="Google Shape;217;p16"/>
          <p:cNvSpPr/>
          <p:nvPr>
            <p:ph idx="8" type="pic"/>
          </p:nvPr>
        </p:nvSpPr>
        <p:spPr>
          <a:xfrm>
            <a:off x="7852442" y="2666998"/>
            <a:ext cx="3194969" cy="1524000"/>
          </a:xfrm>
          <a:prstGeom prst="round2DiagRect">
            <a:avLst>
              <a:gd fmla="val 16667" name="adj1"/>
              <a:gd fmla="val 0" name="adj2"/>
            </a:avLst>
          </a:prstGeom>
          <a:noFill/>
          <a:ln cap="sq" cmpd="sng" w="19050">
            <a:solidFill>
              <a:srgbClr val="B3FFFF">
                <a:alpha val="60000"/>
              </a:srgbClr>
            </a:solidFill>
            <a:prstDash val="solid"/>
            <a:miter lim="800000"/>
            <a:headEnd len="sm" w="sm" type="none"/>
            <a:tailEnd len="sm" w="sm" type="none"/>
          </a:ln>
          <a:effectLst>
            <a:outerShdw blurRad="88900" rotWithShape="0" algn="t" dir="5400000" dist="38100">
              <a:srgbClr val="000000">
                <a:alpha val="40000"/>
              </a:srgbClr>
            </a:outerShdw>
          </a:effectLst>
        </p:spPr>
        <p:txBody>
          <a:bodyPr anchorCtr="0" anchor="t" bIns="45700" lIns="91425" spcFirstLastPara="1" rIns="91425" wrap="square" tIns="45700">
            <a:noAutofit/>
          </a:bodyPr>
          <a:lstStyle>
            <a:lvl1pPr lvl="0" marR="0" rtl="0" algn="l">
              <a:lnSpc>
                <a:spcPct val="120000"/>
              </a:lnSpc>
              <a:spcBef>
                <a:spcPts val="1000"/>
              </a:spcBef>
              <a:spcAft>
                <a:spcPts val="0"/>
              </a:spcAft>
              <a:buClr>
                <a:schemeClr val="lt1"/>
              </a:buClr>
              <a:buSzPts val="2500"/>
              <a:buFont typeface="Arial"/>
              <a:buNone/>
              <a:defRPr b="0" i="0" sz="2000" u="none" cap="none" strike="noStrike">
                <a:solidFill>
                  <a:schemeClr val="lt1"/>
                </a:solidFill>
                <a:latin typeface="Twentieth Century"/>
                <a:ea typeface="Twentieth Century"/>
                <a:cs typeface="Twentieth Century"/>
                <a:sym typeface="Twentieth Century"/>
              </a:defRPr>
            </a:lvl1pPr>
            <a:lvl2pPr lvl="1" marR="0" rtl="0" algn="l">
              <a:lnSpc>
                <a:spcPct val="120000"/>
              </a:lnSpc>
              <a:spcBef>
                <a:spcPts val="500"/>
              </a:spcBef>
              <a:spcAft>
                <a:spcPts val="0"/>
              </a:spcAft>
              <a:buClr>
                <a:schemeClr val="lt1"/>
              </a:buClr>
              <a:buSzPts val="2500"/>
              <a:buFont typeface="Arial"/>
              <a:buChar char="•"/>
              <a:defRPr b="0" i="0" sz="2000" u="none" cap="none" strike="noStrike">
                <a:solidFill>
                  <a:schemeClr val="lt1"/>
                </a:solidFill>
                <a:latin typeface="Twentieth Century"/>
                <a:ea typeface="Twentieth Century"/>
                <a:cs typeface="Twentieth Century"/>
                <a:sym typeface="Twentieth Century"/>
              </a:defRPr>
            </a:lvl2pPr>
            <a:lvl3pPr lvl="2" marR="0" rtl="0" algn="l">
              <a:lnSpc>
                <a:spcPct val="120000"/>
              </a:lnSpc>
              <a:spcBef>
                <a:spcPts val="500"/>
              </a:spcBef>
              <a:spcAft>
                <a:spcPts val="0"/>
              </a:spcAft>
              <a:buClr>
                <a:schemeClr val="lt1"/>
              </a:buClr>
              <a:buSzPts val="2250"/>
              <a:buFont typeface="Arial"/>
              <a:buChar char="•"/>
              <a:defRPr b="0" i="0" sz="1800" u="none" cap="none" strike="noStrike">
                <a:solidFill>
                  <a:schemeClr val="lt1"/>
                </a:solidFill>
                <a:latin typeface="Twentieth Century"/>
                <a:ea typeface="Twentieth Century"/>
                <a:cs typeface="Twentieth Century"/>
                <a:sym typeface="Twentieth Century"/>
              </a:defRPr>
            </a:lvl3pPr>
            <a:lvl4pPr lvl="3" marR="0" rtl="0" algn="l">
              <a:lnSpc>
                <a:spcPct val="120000"/>
              </a:lnSpc>
              <a:spcBef>
                <a:spcPts val="500"/>
              </a:spcBef>
              <a:spcAft>
                <a:spcPts val="0"/>
              </a:spcAft>
              <a:buClr>
                <a:schemeClr val="lt1"/>
              </a:buClr>
              <a:buSzPts val="2000"/>
              <a:buFont typeface="Arial"/>
              <a:buChar char="•"/>
              <a:defRPr b="0" i="0" sz="1600" u="none" cap="none" strike="noStrike">
                <a:solidFill>
                  <a:schemeClr val="lt1"/>
                </a:solidFill>
                <a:latin typeface="Twentieth Century"/>
                <a:ea typeface="Twentieth Century"/>
                <a:cs typeface="Twentieth Century"/>
                <a:sym typeface="Twentieth Century"/>
              </a:defRPr>
            </a:lvl4pPr>
            <a:lvl5pPr lvl="4" marR="0" rtl="0" algn="l">
              <a:lnSpc>
                <a:spcPct val="120000"/>
              </a:lnSpc>
              <a:spcBef>
                <a:spcPts val="500"/>
              </a:spcBef>
              <a:spcAft>
                <a:spcPts val="0"/>
              </a:spcAft>
              <a:buClr>
                <a:schemeClr val="lt1"/>
              </a:buClr>
              <a:buSzPts val="2000"/>
              <a:buFont typeface="Arial"/>
              <a:buChar char="•"/>
              <a:defRPr b="0" i="0" sz="1600" u="none" cap="none" strike="noStrike">
                <a:solidFill>
                  <a:schemeClr val="lt1"/>
                </a:solidFill>
                <a:latin typeface="Twentieth Century"/>
                <a:ea typeface="Twentieth Century"/>
                <a:cs typeface="Twentieth Century"/>
                <a:sym typeface="Twentieth Century"/>
              </a:defRPr>
            </a:lvl5pPr>
            <a:lvl6pPr lvl="5"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6pPr>
            <a:lvl7pPr lvl="6"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7pPr>
            <a:lvl8pPr lvl="7"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8pPr>
            <a:lvl9pPr lvl="8"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9pPr>
          </a:lstStyle>
          <a:p/>
        </p:txBody>
      </p:sp>
      <p:sp>
        <p:nvSpPr>
          <p:cNvPr id="218" name="Google Shape;218;p16"/>
          <p:cNvSpPr txBox="1"/>
          <p:nvPr>
            <p:ph idx="9" type="body"/>
          </p:nvPr>
        </p:nvSpPr>
        <p:spPr>
          <a:xfrm>
            <a:off x="7852442" y="4980854"/>
            <a:ext cx="3194968" cy="810345"/>
          </a:xfrm>
          <a:prstGeom prst="rect">
            <a:avLst/>
          </a:prstGeom>
          <a:noFill/>
          <a:ln>
            <a:noFill/>
          </a:ln>
        </p:spPr>
        <p:txBody>
          <a:bodyPr anchorCtr="0" anchor="t" bIns="45700" lIns="91425" spcFirstLastPara="1" rIns="91425" wrap="square" tIns="45700">
            <a:noAutofit/>
          </a:bodyPr>
          <a:lstStyle>
            <a:lvl1pPr indent="-228600" lvl="0" marL="457200" algn="l">
              <a:lnSpc>
                <a:spcPct val="120000"/>
              </a:lnSpc>
              <a:spcBef>
                <a:spcPts val="1000"/>
              </a:spcBef>
              <a:spcAft>
                <a:spcPts val="0"/>
              </a:spcAft>
              <a:buClr>
                <a:schemeClr val="lt1"/>
              </a:buClr>
              <a:buSzPts val="1750"/>
              <a:buNone/>
              <a:defRPr sz="1400"/>
            </a:lvl1pPr>
            <a:lvl2pPr indent="-228600" lvl="1" marL="914400" algn="l">
              <a:lnSpc>
                <a:spcPct val="120000"/>
              </a:lnSpc>
              <a:spcBef>
                <a:spcPts val="500"/>
              </a:spcBef>
              <a:spcAft>
                <a:spcPts val="0"/>
              </a:spcAft>
              <a:buClr>
                <a:schemeClr val="lt1"/>
              </a:buClr>
              <a:buSzPts val="1500"/>
              <a:buNone/>
              <a:defRPr sz="1200"/>
            </a:lvl2pPr>
            <a:lvl3pPr indent="-228600" lvl="2" marL="1371600" algn="l">
              <a:lnSpc>
                <a:spcPct val="120000"/>
              </a:lnSpc>
              <a:spcBef>
                <a:spcPts val="500"/>
              </a:spcBef>
              <a:spcAft>
                <a:spcPts val="0"/>
              </a:spcAft>
              <a:buClr>
                <a:schemeClr val="lt1"/>
              </a:buClr>
              <a:buSzPts val="1250"/>
              <a:buNone/>
              <a:defRPr sz="1000"/>
            </a:lvl3pPr>
            <a:lvl4pPr indent="-228600" lvl="3" marL="1828800" algn="l">
              <a:lnSpc>
                <a:spcPct val="120000"/>
              </a:lnSpc>
              <a:spcBef>
                <a:spcPts val="500"/>
              </a:spcBef>
              <a:spcAft>
                <a:spcPts val="0"/>
              </a:spcAft>
              <a:buClr>
                <a:schemeClr val="lt1"/>
              </a:buClr>
              <a:buSzPts val="1125"/>
              <a:buNone/>
              <a:defRPr sz="900"/>
            </a:lvl4pPr>
            <a:lvl5pPr indent="-228600" lvl="4" marL="2286000" algn="l">
              <a:lnSpc>
                <a:spcPct val="120000"/>
              </a:lnSpc>
              <a:spcBef>
                <a:spcPts val="500"/>
              </a:spcBef>
              <a:spcAft>
                <a:spcPts val="0"/>
              </a:spcAft>
              <a:buClr>
                <a:schemeClr val="lt1"/>
              </a:buClr>
              <a:buSzPts val="1125"/>
              <a:buNone/>
              <a:defRPr sz="900"/>
            </a:lvl5pPr>
            <a:lvl6pPr indent="-228600" lvl="5" marL="2743200" algn="l">
              <a:lnSpc>
                <a:spcPct val="120000"/>
              </a:lnSpc>
              <a:spcBef>
                <a:spcPts val="500"/>
              </a:spcBef>
              <a:spcAft>
                <a:spcPts val="0"/>
              </a:spcAft>
              <a:buClr>
                <a:schemeClr val="lt1"/>
              </a:buClr>
              <a:buSzPts val="1125"/>
              <a:buNone/>
              <a:defRPr sz="900"/>
            </a:lvl6pPr>
            <a:lvl7pPr indent="-228600" lvl="6" marL="3200400" algn="l">
              <a:lnSpc>
                <a:spcPct val="120000"/>
              </a:lnSpc>
              <a:spcBef>
                <a:spcPts val="500"/>
              </a:spcBef>
              <a:spcAft>
                <a:spcPts val="0"/>
              </a:spcAft>
              <a:buClr>
                <a:schemeClr val="lt1"/>
              </a:buClr>
              <a:buSzPts val="1125"/>
              <a:buNone/>
              <a:defRPr sz="900"/>
            </a:lvl7pPr>
            <a:lvl8pPr indent="-228600" lvl="7" marL="3657600" algn="l">
              <a:lnSpc>
                <a:spcPct val="120000"/>
              </a:lnSpc>
              <a:spcBef>
                <a:spcPts val="500"/>
              </a:spcBef>
              <a:spcAft>
                <a:spcPts val="0"/>
              </a:spcAft>
              <a:buClr>
                <a:schemeClr val="lt1"/>
              </a:buClr>
              <a:buSzPts val="1125"/>
              <a:buNone/>
              <a:defRPr sz="900"/>
            </a:lvl8pPr>
            <a:lvl9pPr indent="-228600" lvl="8" marL="4114800" algn="l">
              <a:lnSpc>
                <a:spcPct val="120000"/>
              </a:lnSpc>
              <a:spcBef>
                <a:spcPts val="500"/>
              </a:spcBef>
              <a:spcAft>
                <a:spcPts val="0"/>
              </a:spcAft>
              <a:buClr>
                <a:schemeClr val="lt1"/>
              </a:buClr>
              <a:buSzPts val="1125"/>
              <a:buNone/>
              <a:defRPr sz="900"/>
            </a:lvl9pPr>
          </a:lstStyle>
          <a:p/>
        </p:txBody>
      </p:sp>
      <p:sp>
        <p:nvSpPr>
          <p:cNvPr id="219" name="Google Shape;219;p16"/>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0" name="Google Shape;220;p16"/>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1" name="Google Shape;221;p16"/>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222" name="Shape 222"/>
        <p:cNvGrpSpPr/>
        <p:nvPr/>
      </p:nvGrpSpPr>
      <p:grpSpPr>
        <a:xfrm>
          <a:off x="0" y="0"/>
          <a:ext cx="0" cy="0"/>
          <a:chOff x="0" y="0"/>
          <a:chExt cx="0" cy="0"/>
        </a:xfrm>
      </p:grpSpPr>
      <p:sp>
        <p:nvSpPr>
          <p:cNvPr id="223" name="Google Shape;223;p17"/>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4" name="Google Shape;224;p17"/>
          <p:cNvSpPr txBox="1"/>
          <p:nvPr>
            <p:ph idx="1" type="body"/>
          </p:nvPr>
        </p:nvSpPr>
        <p:spPr>
          <a:xfrm rot="5400000">
            <a:off x="4323555" y="-932655"/>
            <a:ext cx="3541714" cy="9905999"/>
          </a:xfrm>
          <a:prstGeom prst="rect">
            <a:avLst/>
          </a:prstGeom>
          <a:noFill/>
          <a:ln>
            <a:noFill/>
          </a:ln>
        </p:spPr>
        <p:txBody>
          <a:bodyPr anchorCtr="0" anchor="t" bIns="45700" lIns="91425" spcFirstLastPara="1" rIns="91425" wrap="square" tIns="45700">
            <a:noAutofit/>
          </a:bodyPr>
          <a:lstStyle>
            <a:lvl1pPr indent="-371475" lvl="0" marL="457200" algn="l">
              <a:lnSpc>
                <a:spcPct val="120000"/>
              </a:lnSpc>
              <a:spcBef>
                <a:spcPts val="1000"/>
              </a:spcBef>
              <a:spcAft>
                <a:spcPts val="0"/>
              </a:spcAft>
              <a:buClr>
                <a:schemeClr val="lt1"/>
              </a:buClr>
              <a:buSzPts val="2250"/>
              <a:buChar char="•"/>
              <a:defRPr/>
            </a:lvl1pPr>
            <a:lvl2pPr indent="-371475" lvl="1" marL="914400" algn="l">
              <a:lnSpc>
                <a:spcPct val="120000"/>
              </a:lnSpc>
              <a:spcBef>
                <a:spcPts val="500"/>
              </a:spcBef>
              <a:spcAft>
                <a:spcPts val="0"/>
              </a:spcAft>
              <a:buClr>
                <a:schemeClr val="lt1"/>
              </a:buClr>
              <a:buSzPts val="2250"/>
              <a:buChar char="•"/>
              <a:defRPr/>
            </a:lvl2pPr>
            <a:lvl3pPr indent="-371475" lvl="2" marL="1371600" algn="l">
              <a:lnSpc>
                <a:spcPct val="120000"/>
              </a:lnSpc>
              <a:spcBef>
                <a:spcPts val="500"/>
              </a:spcBef>
              <a:spcAft>
                <a:spcPts val="0"/>
              </a:spcAft>
              <a:buClr>
                <a:schemeClr val="lt1"/>
              </a:buClr>
              <a:buSzPts val="2250"/>
              <a:buChar char="•"/>
              <a:defRPr/>
            </a:lvl3pPr>
            <a:lvl4pPr indent="-371475" lvl="3" marL="1828800" algn="l">
              <a:lnSpc>
                <a:spcPct val="120000"/>
              </a:lnSpc>
              <a:spcBef>
                <a:spcPts val="500"/>
              </a:spcBef>
              <a:spcAft>
                <a:spcPts val="0"/>
              </a:spcAft>
              <a:buClr>
                <a:schemeClr val="lt1"/>
              </a:buClr>
              <a:buSzPts val="2250"/>
              <a:buChar char="•"/>
              <a:defRPr/>
            </a:lvl4pPr>
            <a:lvl5pPr indent="-371475" lvl="4" marL="2286000" algn="l">
              <a:lnSpc>
                <a:spcPct val="120000"/>
              </a:lnSpc>
              <a:spcBef>
                <a:spcPts val="500"/>
              </a:spcBef>
              <a:spcAft>
                <a:spcPts val="0"/>
              </a:spcAft>
              <a:buClr>
                <a:schemeClr val="lt1"/>
              </a:buClr>
              <a:buSzPts val="2250"/>
              <a:buChar char="•"/>
              <a:defRPr/>
            </a:lvl5pPr>
            <a:lvl6pPr indent="-371475" lvl="5" marL="2743200" algn="l">
              <a:lnSpc>
                <a:spcPct val="120000"/>
              </a:lnSpc>
              <a:spcBef>
                <a:spcPts val="500"/>
              </a:spcBef>
              <a:spcAft>
                <a:spcPts val="0"/>
              </a:spcAft>
              <a:buClr>
                <a:schemeClr val="lt1"/>
              </a:buClr>
              <a:buSzPts val="2250"/>
              <a:buChar char="•"/>
              <a:defRPr/>
            </a:lvl6pPr>
            <a:lvl7pPr indent="-371475" lvl="6" marL="3200400" algn="l">
              <a:lnSpc>
                <a:spcPct val="120000"/>
              </a:lnSpc>
              <a:spcBef>
                <a:spcPts val="500"/>
              </a:spcBef>
              <a:spcAft>
                <a:spcPts val="0"/>
              </a:spcAft>
              <a:buClr>
                <a:schemeClr val="lt1"/>
              </a:buClr>
              <a:buSzPts val="2250"/>
              <a:buChar char="•"/>
              <a:defRPr/>
            </a:lvl7pPr>
            <a:lvl8pPr indent="-371475" lvl="7" marL="3657600" algn="l">
              <a:lnSpc>
                <a:spcPct val="120000"/>
              </a:lnSpc>
              <a:spcBef>
                <a:spcPts val="500"/>
              </a:spcBef>
              <a:spcAft>
                <a:spcPts val="0"/>
              </a:spcAft>
              <a:buClr>
                <a:schemeClr val="lt1"/>
              </a:buClr>
              <a:buSzPts val="2250"/>
              <a:buChar char="•"/>
              <a:defRPr/>
            </a:lvl8pPr>
            <a:lvl9pPr indent="-371475" lvl="8" marL="4114800" algn="l">
              <a:lnSpc>
                <a:spcPct val="120000"/>
              </a:lnSpc>
              <a:spcBef>
                <a:spcPts val="500"/>
              </a:spcBef>
              <a:spcAft>
                <a:spcPts val="0"/>
              </a:spcAft>
              <a:buClr>
                <a:schemeClr val="lt1"/>
              </a:buClr>
              <a:buSzPts val="2250"/>
              <a:buChar char="•"/>
              <a:defRPr/>
            </a:lvl9pPr>
          </a:lstStyle>
          <a:p/>
        </p:txBody>
      </p:sp>
      <p:sp>
        <p:nvSpPr>
          <p:cNvPr id="225" name="Google Shape;225;p17"/>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6" name="Google Shape;226;p17"/>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7" name="Google Shape;227;p17"/>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228" name="Shape 228"/>
        <p:cNvGrpSpPr/>
        <p:nvPr/>
      </p:nvGrpSpPr>
      <p:grpSpPr>
        <a:xfrm>
          <a:off x="0" y="0"/>
          <a:ext cx="0" cy="0"/>
          <a:chOff x="0" y="0"/>
          <a:chExt cx="0" cy="0"/>
        </a:xfrm>
      </p:grpSpPr>
      <p:sp>
        <p:nvSpPr>
          <p:cNvPr id="229" name="Google Shape;229;p18"/>
          <p:cNvSpPr txBox="1"/>
          <p:nvPr>
            <p:ph type="title"/>
          </p:nvPr>
        </p:nvSpPr>
        <p:spPr>
          <a:xfrm rot="5400000">
            <a:off x="7454105" y="2197894"/>
            <a:ext cx="5181601" cy="2005011"/>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0" name="Google Shape;230;p18"/>
          <p:cNvSpPr txBox="1"/>
          <p:nvPr>
            <p:ph idx="1" type="body"/>
          </p:nvPr>
        </p:nvSpPr>
        <p:spPr>
          <a:xfrm rot="5400000">
            <a:off x="2424904" y="-673895"/>
            <a:ext cx="5181601" cy="7748590"/>
          </a:xfrm>
          <a:prstGeom prst="rect">
            <a:avLst/>
          </a:prstGeom>
          <a:noFill/>
          <a:ln>
            <a:noFill/>
          </a:ln>
        </p:spPr>
        <p:txBody>
          <a:bodyPr anchorCtr="0" anchor="t" bIns="45700" lIns="91425" spcFirstLastPara="1" rIns="91425" wrap="square" tIns="45700">
            <a:noAutofit/>
          </a:bodyPr>
          <a:lstStyle>
            <a:lvl1pPr indent="-371475" lvl="0" marL="457200" algn="l">
              <a:lnSpc>
                <a:spcPct val="120000"/>
              </a:lnSpc>
              <a:spcBef>
                <a:spcPts val="1000"/>
              </a:spcBef>
              <a:spcAft>
                <a:spcPts val="0"/>
              </a:spcAft>
              <a:buClr>
                <a:schemeClr val="lt1"/>
              </a:buClr>
              <a:buSzPts val="2250"/>
              <a:buChar char="•"/>
              <a:defRPr/>
            </a:lvl1pPr>
            <a:lvl2pPr indent="-371475" lvl="1" marL="914400" algn="l">
              <a:lnSpc>
                <a:spcPct val="120000"/>
              </a:lnSpc>
              <a:spcBef>
                <a:spcPts val="500"/>
              </a:spcBef>
              <a:spcAft>
                <a:spcPts val="0"/>
              </a:spcAft>
              <a:buClr>
                <a:schemeClr val="lt1"/>
              </a:buClr>
              <a:buSzPts val="2250"/>
              <a:buChar char="•"/>
              <a:defRPr/>
            </a:lvl2pPr>
            <a:lvl3pPr indent="-371475" lvl="2" marL="1371600" algn="l">
              <a:lnSpc>
                <a:spcPct val="120000"/>
              </a:lnSpc>
              <a:spcBef>
                <a:spcPts val="500"/>
              </a:spcBef>
              <a:spcAft>
                <a:spcPts val="0"/>
              </a:spcAft>
              <a:buClr>
                <a:schemeClr val="lt1"/>
              </a:buClr>
              <a:buSzPts val="2250"/>
              <a:buChar char="•"/>
              <a:defRPr/>
            </a:lvl3pPr>
            <a:lvl4pPr indent="-371475" lvl="3" marL="1828800" algn="l">
              <a:lnSpc>
                <a:spcPct val="120000"/>
              </a:lnSpc>
              <a:spcBef>
                <a:spcPts val="500"/>
              </a:spcBef>
              <a:spcAft>
                <a:spcPts val="0"/>
              </a:spcAft>
              <a:buClr>
                <a:schemeClr val="lt1"/>
              </a:buClr>
              <a:buSzPts val="2250"/>
              <a:buChar char="•"/>
              <a:defRPr/>
            </a:lvl4pPr>
            <a:lvl5pPr indent="-371475" lvl="4" marL="2286000" algn="l">
              <a:lnSpc>
                <a:spcPct val="120000"/>
              </a:lnSpc>
              <a:spcBef>
                <a:spcPts val="500"/>
              </a:spcBef>
              <a:spcAft>
                <a:spcPts val="0"/>
              </a:spcAft>
              <a:buClr>
                <a:schemeClr val="lt1"/>
              </a:buClr>
              <a:buSzPts val="2250"/>
              <a:buChar char="•"/>
              <a:defRPr/>
            </a:lvl5pPr>
            <a:lvl6pPr indent="-371475" lvl="5" marL="2743200" algn="l">
              <a:lnSpc>
                <a:spcPct val="120000"/>
              </a:lnSpc>
              <a:spcBef>
                <a:spcPts val="500"/>
              </a:spcBef>
              <a:spcAft>
                <a:spcPts val="0"/>
              </a:spcAft>
              <a:buClr>
                <a:schemeClr val="lt1"/>
              </a:buClr>
              <a:buSzPts val="2250"/>
              <a:buChar char="•"/>
              <a:defRPr/>
            </a:lvl6pPr>
            <a:lvl7pPr indent="-371475" lvl="6" marL="3200400" algn="l">
              <a:lnSpc>
                <a:spcPct val="120000"/>
              </a:lnSpc>
              <a:spcBef>
                <a:spcPts val="500"/>
              </a:spcBef>
              <a:spcAft>
                <a:spcPts val="0"/>
              </a:spcAft>
              <a:buClr>
                <a:schemeClr val="lt1"/>
              </a:buClr>
              <a:buSzPts val="2250"/>
              <a:buChar char="•"/>
              <a:defRPr/>
            </a:lvl7pPr>
            <a:lvl8pPr indent="-371475" lvl="7" marL="3657600" algn="l">
              <a:lnSpc>
                <a:spcPct val="120000"/>
              </a:lnSpc>
              <a:spcBef>
                <a:spcPts val="500"/>
              </a:spcBef>
              <a:spcAft>
                <a:spcPts val="0"/>
              </a:spcAft>
              <a:buClr>
                <a:schemeClr val="lt1"/>
              </a:buClr>
              <a:buSzPts val="2250"/>
              <a:buChar char="•"/>
              <a:defRPr/>
            </a:lvl8pPr>
            <a:lvl9pPr indent="-371475" lvl="8" marL="4114800" algn="l">
              <a:lnSpc>
                <a:spcPct val="120000"/>
              </a:lnSpc>
              <a:spcBef>
                <a:spcPts val="500"/>
              </a:spcBef>
              <a:spcAft>
                <a:spcPts val="0"/>
              </a:spcAft>
              <a:buClr>
                <a:schemeClr val="lt1"/>
              </a:buClr>
              <a:buSzPts val="2250"/>
              <a:buChar char="•"/>
              <a:defRPr/>
            </a:lvl9pPr>
          </a:lstStyle>
          <a:p/>
        </p:txBody>
      </p:sp>
      <p:sp>
        <p:nvSpPr>
          <p:cNvPr id="231" name="Google Shape;231;p18"/>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2" name="Google Shape;232;p18"/>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3" name="Google Shape;233;p18"/>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60" name="Shape 60"/>
        <p:cNvGrpSpPr/>
        <p:nvPr/>
      </p:nvGrpSpPr>
      <p:grpSpPr>
        <a:xfrm>
          <a:off x="0" y="0"/>
          <a:ext cx="0" cy="0"/>
          <a:chOff x="0" y="0"/>
          <a:chExt cx="0" cy="0"/>
        </a:xfrm>
      </p:grpSpPr>
      <p:sp>
        <p:nvSpPr>
          <p:cNvPr id="61" name="Google Shape;61;p3"/>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2" name="Google Shape;62;p3"/>
          <p:cNvSpPr txBox="1"/>
          <p:nvPr>
            <p:ph idx="1" type="body"/>
          </p:nvPr>
        </p:nvSpPr>
        <p:spPr>
          <a:xfrm>
            <a:off x="1141412" y="2249487"/>
            <a:ext cx="9905999" cy="3541714"/>
          </a:xfrm>
          <a:prstGeom prst="rect">
            <a:avLst/>
          </a:prstGeom>
          <a:noFill/>
          <a:ln>
            <a:noFill/>
          </a:ln>
        </p:spPr>
        <p:txBody>
          <a:bodyPr anchorCtr="0" anchor="t" bIns="45700" lIns="91425" spcFirstLastPara="1" rIns="91425" wrap="square" tIns="45700">
            <a:noAutofit/>
          </a:bodyPr>
          <a:lstStyle>
            <a:lvl1pPr indent="-371475" lvl="0" marL="457200" algn="l">
              <a:lnSpc>
                <a:spcPct val="120000"/>
              </a:lnSpc>
              <a:spcBef>
                <a:spcPts val="1000"/>
              </a:spcBef>
              <a:spcAft>
                <a:spcPts val="0"/>
              </a:spcAft>
              <a:buClr>
                <a:schemeClr val="lt1"/>
              </a:buClr>
              <a:buSzPts val="2250"/>
              <a:buChar char="•"/>
              <a:defRPr/>
            </a:lvl1pPr>
            <a:lvl2pPr indent="-371475" lvl="1" marL="914400" algn="l">
              <a:lnSpc>
                <a:spcPct val="120000"/>
              </a:lnSpc>
              <a:spcBef>
                <a:spcPts val="500"/>
              </a:spcBef>
              <a:spcAft>
                <a:spcPts val="0"/>
              </a:spcAft>
              <a:buClr>
                <a:schemeClr val="lt1"/>
              </a:buClr>
              <a:buSzPts val="2250"/>
              <a:buChar char="•"/>
              <a:defRPr/>
            </a:lvl2pPr>
            <a:lvl3pPr indent="-371475" lvl="2" marL="1371600" algn="l">
              <a:lnSpc>
                <a:spcPct val="120000"/>
              </a:lnSpc>
              <a:spcBef>
                <a:spcPts val="500"/>
              </a:spcBef>
              <a:spcAft>
                <a:spcPts val="0"/>
              </a:spcAft>
              <a:buClr>
                <a:schemeClr val="lt1"/>
              </a:buClr>
              <a:buSzPts val="2250"/>
              <a:buChar char="•"/>
              <a:defRPr/>
            </a:lvl3pPr>
            <a:lvl4pPr indent="-371475" lvl="3" marL="1828800" algn="l">
              <a:lnSpc>
                <a:spcPct val="120000"/>
              </a:lnSpc>
              <a:spcBef>
                <a:spcPts val="500"/>
              </a:spcBef>
              <a:spcAft>
                <a:spcPts val="0"/>
              </a:spcAft>
              <a:buClr>
                <a:schemeClr val="lt1"/>
              </a:buClr>
              <a:buSzPts val="2250"/>
              <a:buChar char="•"/>
              <a:defRPr/>
            </a:lvl4pPr>
            <a:lvl5pPr indent="-371475" lvl="4" marL="2286000" algn="l">
              <a:lnSpc>
                <a:spcPct val="120000"/>
              </a:lnSpc>
              <a:spcBef>
                <a:spcPts val="500"/>
              </a:spcBef>
              <a:spcAft>
                <a:spcPts val="0"/>
              </a:spcAft>
              <a:buClr>
                <a:schemeClr val="lt1"/>
              </a:buClr>
              <a:buSzPts val="2250"/>
              <a:buChar char="•"/>
              <a:defRPr/>
            </a:lvl5pPr>
            <a:lvl6pPr indent="-371475" lvl="5" marL="2743200" algn="l">
              <a:lnSpc>
                <a:spcPct val="120000"/>
              </a:lnSpc>
              <a:spcBef>
                <a:spcPts val="500"/>
              </a:spcBef>
              <a:spcAft>
                <a:spcPts val="0"/>
              </a:spcAft>
              <a:buClr>
                <a:schemeClr val="lt1"/>
              </a:buClr>
              <a:buSzPts val="2250"/>
              <a:buChar char="•"/>
              <a:defRPr/>
            </a:lvl6pPr>
            <a:lvl7pPr indent="-371475" lvl="6" marL="3200400" algn="l">
              <a:lnSpc>
                <a:spcPct val="120000"/>
              </a:lnSpc>
              <a:spcBef>
                <a:spcPts val="500"/>
              </a:spcBef>
              <a:spcAft>
                <a:spcPts val="0"/>
              </a:spcAft>
              <a:buClr>
                <a:schemeClr val="lt1"/>
              </a:buClr>
              <a:buSzPts val="2250"/>
              <a:buChar char="•"/>
              <a:defRPr/>
            </a:lvl7pPr>
            <a:lvl8pPr indent="-371475" lvl="7" marL="3657600" algn="l">
              <a:lnSpc>
                <a:spcPct val="120000"/>
              </a:lnSpc>
              <a:spcBef>
                <a:spcPts val="500"/>
              </a:spcBef>
              <a:spcAft>
                <a:spcPts val="0"/>
              </a:spcAft>
              <a:buClr>
                <a:schemeClr val="lt1"/>
              </a:buClr>
              <a:buSzPts val="2250"/>
              <a:buChar char="•"/>
              <a:defRPr/>
            </a:lvl8pPr>
            <a:lvl9pPr indent="-371475" lvl="8" marL="4114800" algn="l">
              <a:lnSpc>
                <a:spcPct val="120000"/>
              </a:lnSpc>
              <a:spcBef>
                <a:spcPts val="500"/>
              </a:spcBef>
              <a:spcAft>
                <a:spcPts val="0"/>
              </a:spcAft>
              <a:buClr>
                <a:schemeClr val="lt1"/>
              </a:buClr>
              <a:buSzPts val="2250"/>
              <a:buChar char="•"/>
              <a:defRPr/>
            </a:lvl9pPr>
          </a:lstStyle>
          <a:p/>
        </p:txBody>
      </p:sp>
      <p:sp>
        <p:nvSpPr>
          <p:cNvPr id="63" name="Google Shape;63;p3"/>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3"/>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3"/>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66" name="Shape 66"/>
        <p:cNvGrpSpPr/>
        <p:nvPr/>
      </p:nvGrpSpPr>
      <p:grpSpPr>
        <a:xfrm>
          <a:off x="0" y="0"/>
          <a:ext cx="0" cy="0"/>
          <a:chOff x="0" y="0"/>
          <a:chExt cx="0" cy="0"/>
        </a:xfrm>
      </p:grpSpPr>
      <p:sp>
        <p:nvSpPr>
          <p:cNvPr id="67" name="Google Shape;67;p4"/>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8" name="Google Shape;68;p4"/>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4"/>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4"/>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showMasterSp="0" type="title">
  <p:cSld name="TITLE">
    <p:spTree>
      <p:nvGrpSpPr>
        <p:cNvPr id="71" name="Shape 71"/>
        <p:cNvGrpSpPr/>
        <p:nvPr/>
      </p:nvGrpSpPr>
      <p:grpSpPr>
        <a:xfrm>
          <a:off x="0" y="0"/>
          <a:ext cx="0" cy="0"/>
          <a:chOff x="0" y="0"/>
          <a:chExt cx="0" cy="0"/>
        </a:xfrm>
      </p:grpSpPr>
      <p:pic>
        <p:nvPicPr>
          <p:cNvPr descr="\\DROBO-FS\QuickDrops\JB\PPTX NG\Droplets\LightingOverlay.png" id="72" name="Google Shape;72;p5"/>
          <p:cNvPicPr preferRelativeResize="0"/>
          <p:nvPr/>
        </p:nvPicPr>
        <p:blipFill rotWithShape="1">
          <a:blip r:embed="rId2">
            <a:alphaModFix amt="30000"/>
          </a:blip>
          <a:srcRect b="0" l="0" r="0" t="0"/>
          <a:stretch/>
        </p:blipFill>
        <p:spPr>
          <a:xfrm>
            <a:off x="0" y="-1"/>
            <a:ext cx="12192003" cy="6858001"/>
          </a:xfrm>
          <a:prstGeom prst="rect">
            <a:avLst/>
          </a:prstGeom>
          <a:noFill/>
          <a:ln>
            <a:noFill/>
          </a:ln>
        </p:spPr>
      </p:pic>
      <p:grpSp>
        <p:nvGrpSpPr>
          <p:cNvPr id="73" name="Google Shape;73;p5"/>
          <p:cNvGrpSpPr/>
          <p:nvPr/>
        </p:nvGrpSpPr>
        <p:grpSpPr>
          <a:xfrm>
            <a:off x="0" y="0"/>
            <a:ext cx="2305051" cy="6858001"/>
            <a:chOff x="0" y="0"/>
            <a:chExt cx="2305051" cy="6858001"/>
          </a:xfrm>
        </p:grpSpPr>
        <p:sp>
          <p:nvSpPr>
            <p:cNvPr id="74" name="Google Shape;74;p5"/>
            <p:cNvSpPr/>
            <p:nvPr/>
          </p:nvSpPr>
          <p:spPr>
            <a:xfrm>
              <a:off x="1209675" y="4763"/>
              <a:ext cx="23813" cy="2181225"/>
            </a:xfrm>
            <a:prstGeom prst="rect">
              <a:avLst/>
            </a:pr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5"/>
            <p:cNvSpPr/>
            <p:nvPr/>
          </p:nvSpPr>
          <p:spPr>
            <a:xfrm>
              <a:off x="1128713" y="217646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5"/>
            <p:cNvSpPr/>
            <p:nvPr/>
          </p:nvSpPr>
          <p:spPr>
            <a:xfrm>
              <a:off x="1123950" y="4021138"/>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5"/>
            <p:cNvSpPr/>
            <p:nvPr/>
          </p:nvSpPr>
          <p:spPr>
            <a:xfrm>
              <a:off x="414338" y="9525"/>
              <a:ext cx="28575" cy="4481513"/>
            </a:xfrm>
            <a:prstGeom prst="rect">
              <a:avLst/>
            </a:pr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5"/>
            <p:cNvSpPr/>
            <p:nvPr/>
          </p:nvSpPr>
          <p:spPr>
            <a:xfrm>
              <a:off x="333375" y="448151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5"/>
            <p:cNvSpPr/>
            <p:nvPr/>
          </p:nvSpPr>
          <p:spPr>
            <a:xfrm>
              <a:off x="190500" y="9525"/>
              <a:ext cx="152400" cy="908050"/>
            </a:xfrm>
            <a:custGeom>
              <a:rect b="b" l="l" r="r" t="t"/>
              <a:pathLst>
                <a:path extrusionOk="0" h="572" w="96">
                  <a:moveTo>
                    <a:pt x="15" y="572"/>
                  </a:moveTo>
                  <a:lnTo>
                    <a:pt x="0" y="566"/>
                  </a:lnTo>
                  <a:lnTo>
                    <a:pt x="81" y="380"/>
                  </a:lnTo>
                  <a:lnTo>
                    <a:pt x="81" y="0"/>
                  </a:lnTo>
                  <a:lnTo>
                    <a:pt x="96" y="0"/>
                  </a:lnTo>
                  <a:lnTo>
                    <a:pt x="96" y="383"/>
                  </a:lnTo>
                  <a:lnTo>
                    <a:pt x="15" y="572"/>
                  </a:lnTo>
                  <a:close/>
                </a:path>
              </a:pathLst>
            </a:custGeom>
            <a:gradFill>
              <a:gsLst>
                <a:gs pos="0">
                  <a:schemeClr val="lt2"/>
                </a:gs>
                <a:gs pos="100000">
                  <a:srgbClr val="3B95DE"/>
                </a:gs>
              </a:gsLst>
              <a:lin ang="5400000" scaled="0"/>
            </a:gradFill>
            <a:ln>
              <a:noFill/>
            </a:ln>
          </p:spPr>
        </p:sp>
        <p:sp>
          <p:nvSpPr>
            <p:cNvPr id="80" name="Google Shape;80;p5"/>
            <p:cNvSpPr/>
            <p:nvPr/>
          </p:nvSpPr>
          <p:spPr>
            <a:xfrm>
              <a:off x="1290638" y="14288"/>
              <a:ext cx="376238" cy="1801813"/>
            </a:xfrm>
            <a:custGeom>
              <a:rect b="b" l="l" r="r" t="t"/>
              <a:pathLst>
                <a:path extrusionOk="0" h="1135" w="237">
                  <a:moveTo>
                    <a:pt x="222" y="1135"/>
                  </a:moveTo>
                  <a:lnTo>
                    <a:pt x="0" y="620"/>
                  </a:lnTo>
                  <a:lnTo>
                    <a:pt x="0" y="0"/>
                  </a:lnTo>
                  <a:lnTo>
                    <a:pt x="18" y="0"/>
                  </a:lnTo>
                  <a:lnTo>
                    <a:pt x="18" y="617"/>
                  </a:lnTo>
                  <a:lnTo>
                    <a:pt x="237" y="1129"/>
                  </a:lnTo>
                  <a:lnTo>
                    <a:pt x="222" y="1135"/>
                  </a:lnTo>
                  <a:close/>
                </a:path>
              </a:pathLst>
            </a:custGeom>
            <a:gradFill>
              <a:gsLst>
                <a:gs pos="0">
                  <a:schemeClr val="lt2"/>
                </a:gs>
                <a:gs pos="100000">
                  <a:srgbClr val="3B95DE"/>
                </a:gs>
              </a:gsLst>
              <a:lin ang="5400000" scaled="0"/>
            </a:gradFill>
            <a:ln>
              <a:noFill/>
            </a:ln>
          </p:spPr>
        </p:sp>
        <p:sp>
          <p:nvSpPr>
            <p:cNvPr id="81" name="Google Shape;81;p5"/>
            <p:cNvSpPr/>
            <p:nvPr/>
          </p:nvSpPr>
          <p:spPr>
            <a:xfrm>
              <a:off x="1600200" y="1801813"/>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5"/>
            <p:cNvSpPr/>
            <p:nvPr/>
          </p:nvSpPr>
          <p:spPr>
            <a:xfrm>
              <a:off x="1381125" y="9525"/>
              <a:ext cx="371475" cy="1425575"/>
            </a:xfrm>
            <a:custGeom>
              <a:rect b="b" l="l" r="r" t="t"/>
              <a:pathLst>
                <a:path extrusionOk="0" h="898" w="234">
                  <a:moveTo>
                    <a:pt x="219" y="898"/>
                  </a:moveTo>
                  <a:lnTo>
                    <a:pt x="0" y="383"/>
                  </a:lnTo>
                  <a:lnTo>
                    <a:pt x="0" y="0"/>
                  </a:lnTo>
                  <a:lnTo>
                    <a:pt x="15" y="0"/>
                  </a:lnTo>
                  <a:lnTo>
                    <a:pt x="15" y="380"/>
                  </a:lnTo>
                  <a:lnTo>
                    <a:pt x="234" y="892"/>
                  </a:lnTo>
                  <a:lnTo>
                    <a:pt x="219" y="898"/>
                  </a:lnTo>
                  <a:close/>
                </a:path>
              </a:pathLst>
            </a:custGeom>
            <a:gradFill>
              <a:gsLst>
                <a:gs pos="0">
                  <a:schemeClr val="lt2"/>
                </a:gs>
                <a:gs pos="100000">
                  <a:srgbClr val="3B95DE"/>
                </a:gs>
              </a:gsLst>
              <a:lin ang="5400000" scaled="0"/>
            </a:gradFill>
            <a:ln>
              <a:noFill/>
            </a:ln>
          </p:spPr>
        </p:sp>
        <p:sp>
          <p:nvSpPr>
            <p:cNvPr id="83" name="Google Shape;83;p5"/>
            <p:cNvSpPr/>
            <p:nvPr/>
          </p:nvSpPr>
          <p:spPr>
            <a:xfrm>
              <a:off x="1643063" y="0"/>
              <a:ext cx="152400" cy="912813"/>
            </a:xfrm>
            <a:custGeom>
              <a:rect b="b" l="l" r="r" t="t"/>
              <a:pathLst>
                <a:path extrusionOk="0" h="575" w="96">
                  <a:moveTo>
                    <a:pt x="96" y="575"/>
                  </a:moveTo>
                  <a:lnTo>
                    <a:pt x="78" y="575"/>
                  </a:lnTo>
                  <a:lnTo>
                    <a:pt x="78" y="192"/>
                  </a:lnTo>
                  <a:lnTo>
                    <a:pt x="0" y="6"/>
                  </a:lnTo>
                  <a:lnTo>
                    <a:pt x="15" y="0"/>
                  </a:lnTo>
                  <a:lnTo>
                    <a:pt x="96" y="189"/>
                  </a:lnTo>
                  <a:lnTo>
                    <a:pt x="96" y="575"/>
                  </a:lnTo>
                  <a:close/>
                </a:path>
              </a:pathLst>
            </a:custGeom>
            <a:gradFill>
              <a:gsLst>
                <a:gs pos="0">
                  <a:schemeClr val="lt2"/>
                </a:gs>
                <a:gs pos="100000">
                  <a:srgbClr val="3B95DE"/>
                </a:gs>
              </a:gsLst>
              <a:lin ang="5400000" scaled="0"/>
            </a:gradFill>
            <a:ln>
              <a:noFill/>
            </a:ln>
          </p:spPr>
        </p:sp>
        <p:sp>
          <p:nvSpPr>
            <p:cNvPr id="84" name="Google Shape;84;p5"/>
            <p:cNvSpPr/>
            <p:nvPr/>
          </p:nvSpPr>
          <p:spPr>
            <a:xfrm>
              <a:off x="1685925" y="142081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5"/>
            <p:cNvSpPr/>
            <p:nvPr/>
          </p:nvSpPr>
          <p:spPr>
            <a:xfrm>
              <a:off x="1685925" y="903288"/>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5"/>
            <p:cNvSpPr/>
            <p:nvPr/>
          </p:nvSpPr>
          <p:spPr>
            <a:xfrm>
              <a:off x="1743075" y="4763"/>
              <a:ext cx="419100" cy="522288"/>
            </a:xfrm>
            <a:custGeom>
              <a:rect b="b" l="l" r="r" t="t"/>
              <a:pathLst>
                <a:path extrusionOk="0" h="329" w="264">
                  <a:moveTo>
                    <a:pt x="252" y="329"/>
                  </a:moveTo>
                  <a:lnTo>
                    <a:pt x="45" y="120"/>
                  </a:lnTo>
                  <a:lnTo>
                    <a:pt x="0" y="6"/>
                  </a:lnTo>
                  <a:lnTo>
                    <a:pt x="15" y="0"/>
                  </a:lnTo>
                  <a:lnTo>
                    <a:pt x="60" y="111"/>
                  </a:lnTo>
                  <a:lnTo>
                    <a:pt x="264" y="317"/>
                  </a:lnTo>
                  <a:lnTo>
                    <a:pt x="252" y="329"/>
                  </a:lnTo>
                  <a:close/>
                </a:path>
              </a:pathLst>
            </a:custGeom>
            <a:gradFill>
              <a:gsLst>
                <a:gs pos="0">
                  <a:schemeClr val="lt2"/>
                </a:gs>
                <a:gs pos="100000">
                  <a:srgbClr val="3B95DE"/>
                </a:gs>
              </a:gsLst>
              <a:lin ang="5400000" scaled="0"/>
            </a:gradFill>
            <a:ln>
              <a:noFill/>
            </a:ln>
          </p:spPr>
        </p:sp>
        <p:sp>
          <p:nvSpPr>
            <p:cNvPr id="87" name="Google Shape;87;p5"/>
            <p:cNvSpPr/>
            <p:nvPr/>
          </p:nvSpPr>
          <p:spPr>
            <a:xfrm>
              <a:off x="2119313" y="488950"/>
              <a:ext cx="161925" cy="147638"/>
            </a:xfrm>
            <a:custGeom>
              <a:rect b="b" l="l" r="r" t="t"/>
              <a:pathLst>
                <a:path extrusionOk="0" h="31" w="34">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5"/>
            <p:cNvSpPr/>
            <p:nvPr/>
          </p:nvSpPr>
          <p:spPr>
            <a:xfrm>
              <a:off x="952500" y="4763"/>
              <a:ext cx="152400" cy="908050"/>
            </a:xfrm>
            <a:custGeom>
              <a:rect b="b" l="l" r="r" t="t"/>
              <a:pathLst>
                <a:path extrusionOk="0" h="572" w="96">
                  <a:moveTo>
                    <a:pt x="15" y="572"/>
                  </a:moveTo>
                  <a:lnTo>
                    <a:pt x="0" y="572"/>
                  </a:lnTo>
                  <a:lnTo>
                    <a:pt x="0" y="189"/>
                  </a:lnTo>
                  <a:lnTo>
                    <a:pt x="81" y="0"/>
                  </a:lnTo>
                  <a:lnTo>
                    <a:pt x="96" y="6"/>
                  </a:lnTo>
                  <a:lnTo>
                    <a:pt x="15" y="192"/>
                  </a:lnTo>
                  <a:lnTo>
                    <a:pt x="15" y="572"/>
                  </a:lnTo>
                  <a:close/>
                </a:path>
              </a:pathLst>
            </a:custGeom>
            <a:gradFill>
              <a:gsLst>
                <a:gs pos="0">
                  <a:schemeClr val="lt2"/>
                </a:gs>
                <a:gs pos="100000">
                  <a:srgbClr val="3B95DE"/>
                </a:gs>
              </a:gsLst>
              <a:lin ang="5400000" scaled="0"/>
            </a:gradFill>
            <a:ln>
              <a:noFill/>
            </a:ln>
          </p:spPr>
        </p:sp>
        <p:sp>
          <p:nvSpPr>
            <p:cNvPr id="89" name="Google Shape;89;p5"/>
            <p:cNvSpPr/>
            <p:nvPr/>
          </p:nvSpPr>
          <p:spPr>
            <a:xfrm>
              <a:off x="866775" y="903288"/>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5"/>
            <p:cNvSpPr/>
            <p:nvPr/>
          </p:nvSpPr>
          <p:spPr>
            <a:xfrm>
              <a:off x="890588" y="155416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5"/>
            <p:cNvSpPr/>
            <p:nvPr/>
          </p:nvSpPr>
          <p:spPr>
            <a:xfrm>
              <a:off x="738188" y="5622925"/>
              <a:ext cx="338138" cy="1216025"/>
            </a:xfrm>
            <a:custGeom>
              <a:rect b="b" l="l" r="r" t="t"/>
              <a:pathLst>
                <a:path extrusionOk="0" h="766" w="213">
                  <a:moveTo>
                    <a:pt x="213" y="766"/>
                  </a:moveTo>
                  <a:lnTo>
                    <a:pt x="195" y="766"/>
                  </a:lnTo>
                  <a:lnTo>
                    <a:pt x="195" y="464"/>
                  </a:lnTo>
                  <a:lnTo>
                    <a:pt x="0" y="6"/>
                  </a:lnTo>
                  <a:lnTo>
                    <a:pt x="12" y="0"/>
                  </a:lnTo>
                  <a:lnTo>
                    <a:pt x="213" y="461"/>
                  </a:lnTo>
                  <a:lnTo>
                    <a:pt x="213" y="766"/>
                  </a:lnTo>
                  <a:close/>
                </a:path>
              </a:pathLst>
            </a:custGeom>
            <a:gradFill>
              <a:gsLst>
                <a:gs pos="0">
                  <a:schemeClr val="lt2"/>
                </a:gs>
                <a:gs pos="100000">
                  <a:srgbClr val="3B95DE"/>
                </a:gs>
              </a:gsLst>
              <a:lin ang="5400000" scaled="0"/>
            </a:gradFill>
            <a:ln>
              <a:noFill/>
            </a:ln>
          </p:spPr>
        </p:sp>
        <p:sp>
          <p:nvSpPr>
            <p:cNvPr id="92" name="Google Shape;92;p5"/>
            <p:cNvSpPr/>
            <p:nvPr/>
          </p:nvSpPr>
          <p:spPr>
            <a:xfrm>
              <a:off x="647700" y="5480050"/>
              <a:ext cx="157163" cy="157163"/>
            </a:xfrm>
            <a:custGeom>
              <a:rect b="b" l="l" r="r" t="t"/>
              <a:pathLst>
                <a:path extrusionOk="0" h="33" w="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5"/>
            <p:cNvSpPr/>
            <p:nvPr/>
          </p:nvSpPr>
          <p:spPr>
            <a:xfrm>
              <a:off x="66675" y="903288"/>
              <a:ext cx="190500" cy="190500"/>
            </a:xfrm>
            <a:custGeom>
              <a:rect b="b" l="l" r="r" t="t"/>
              <a:pathLst>
                <a:path extrusionOk="0" h="40" w="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a:off x="0" y="3897313"/>
              <a:ext cx="133350" cy="266700"/>
            </a:xfrm>
            <a:custGeom>
              <a:rect b="b" l="l" r="r" t="t"/>
              <a:pathLst>
                <a:path extrusionOk="0" h="168" w="84">
                  <a:moveTo>
                    <a:pt x="69" y="168"/>
                  </a:moveTo>
                  <a:lnTo>
                    <a:pt x="0" y="6"/>
                  </a:lnTo>
                  <a:lnTo>
                    <a:pt x="12" y="0"/>
                  </a:lnTo>
                  <a:lnTo>
                    <a:pt x="84" y="162"/>
                  </a:lnTo>
                  <a:lnTo>
                    <a:pt x="69" y="168"/>
                  </a:lnTo>
                  <a:close/>
                </a:path>
              </a:pathLst>
            </a:custGeom>
            <a:gradFill>
              <a:gsLst>
                <a:gs pos="0">
                  <a:schemeClr val="lt2"/>
                </a:gs>
                <a:gs pos="100000">
                  <a:srgbClr val="3B95DE"/>
                </a:gs>
              </a:gsLst>
              <a:lin ang="5400000" scaled="0"/>
            </a:gradFill>
            <a:ln>
              <a:noFill/>
            </a:ln>
          </p:spPr>
        </p:sp>
        <p:sp>
          <p:nvSpPr>
            <p:cNvPr id="95" name="Google Shape;95;p5"/>
            <p:cNvSpPr/>
            <p:nvPr/>
          </p:nvSpPr>
          <p:spPr>
            <a:xfrm>
              <a:off x="66675" y="4149725"/>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5"/>
            <p:cNvSpPr/>
            <p:nvPr/>
          </p:nvSpPr>
          <p:spPr>
            <a:xfrm>
              <a:off x="0" y="1644650"/>
              <a:ext cx="133350" cy="269875"/>
            </a:xfrm>
            <a:custGeom>
              <a:rect b="b" l="l" r="r" t="t"/>
              <a:pathLst>
                <a:path extrusionOk="0" h="170" w="84">
                  <a:moveTo>
                    <a:pt x="12" y="170"/>
                  </a:moveTo>
                  <a:lnTo>
                    <a:pt x="0" y="164"/>
                  </a:lnTo>
                  <a:lnTo>
                    <a:pt x="69" y="0"/>
                  </a:lnTo>
                  <a:lnTo>
                    <a:pt x="84" y="6"/>
                  </a:lnTo>
                  <a:lnTo>
                    <a:pt x="12" y="170"/>
                  </a:lnTo>
                  <a:close/>
                </a:path>
              </a:pathLst>
            </a:custGeom>
            <a:gradFill>
              <a:gsLst>
                <a:gs pos="0">
                  <a:schemeClr val="lt2"/>
                </a:gs>
                <a:gs pos="100000">
                  <a:srgbClr val="3B95DE"/>
                </a:gs>
              </a:gsLst>
              <a:lin ang="5400000" scaled="0"/>
            </a:gradFill>
            <a:ln>
              <a:noFill/>
            </a:ln>
          </p:spPr>
        </p:sp>
        <p:sp>
          <p:nvSpPr>
            <p:cNvPr id="97" name="Google Shape;97;p5"/>
            <p:cNvSpPr/>
            <p:nvPr/>
          </p:nvSpPr>
          <p:spPr>
            <a:xfrm>
              <a:off x="66675" y="1468438"/>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5"/>
            <p:cNvSpPr/>
            <p:nvPr/>
          </p:nvSpPr>
          <p:spPr>
            <a:xfrm>
              <a:off x="695325" y="4763"/>
              <a:ext cx="309563" cy="1558925"/>
            </a:xfrm>
            <a:custGeom>
              <a:rect b="b" l="l" r="r" t="t"/>
              <a:pathLst>
                <a:path extrusionOk="0" h="982" w="195">
                  <a:moveTo>
                    <a:pt x="195" y="982"/>
                  </a:moveTo>
                  <a:lnTo>
                    <a:pt x="177" y="982"/>
                  </a:lnTo>
                  <a:lnTo>
                    <a:pt x="177" y="805"/>
                  </a:lnTo>
                  <a:lnTo>
                    <a:pt x="0" y="629"/>
                  </a:lnTo>
                  <a:lnTo>
                    <a:pt x="0" y="0"/>
                  </a:lnTo>
                  <a:lnTo>
                    <a:pt x="18" y="0"/>
                  </a:lnTo>
                  <a:lnTo>
                    <a:pt x="18" y="623"/>
                  </a:lnTo>
                  <a:lnTo>
                    <a:pt x="195" y="796"/>
                  </a:lnTo>
                  <a:lnTo>
                    <a:pt x="195" y="982"/>
                  </a:lnTo>
                  <a:close/>
                </a:path>
              </a:pathLst>
            </a:custGeom>
            <a:gradFill>
              <a:gsLst>
                <a:gs pos="0">
                  <a:schemeClr val="lt2"/>
                </a:gs>
                <a:gs pos="100000">
                  <a:srgbClr val="3B95DE"/>
                </a:gs>
              </a:gsLst>
              <a:lin ang="5400000" scaled="0"/>
            </a:gradFill>
            <a:ln>
              <a:noFill/>
            </a:ln>
          </p:spPr>
        </p:sp>
        <p:sp>
          <p:nvSpPr>
            <p:cNvPr id="99" name="Google Shape;99;p5"/>
            <p:cNvSpPr/>
            <p:nvPr/>
          </p:nvSpPr>
          <p:spPr>
            <a:xfrm>
              <a:off x="57150" y="4881563"/>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5"/>
            <p:cNvSpPr/>
            <p:nvPr/>
          </p:nvSpPr>
          <p:spPr>
            <a:xfrm>
              <a:off x="138113" y="5060950"/>
              <a:ext cx="304800" cy="1778000"/>
            </a:xfrm>
            <a:custGeom>
              <a:rect b="b" l="l" r="r" t="t"/>
              <a:pathLst>
                <a:path extrusionOk="0" h="1120" w="192">
                  <a:moveTo>
                    <a:pt x="192" y="1120"/>
                  </a:moveTo>
                  <a:lnTo>
                    <a:pt x="177" y="1120"/>
                  </a:lnTo>
                  <a:lnTo>
                    <a:pt x="177" y="360"/>
                  </a:lnTo>
                  <a:lnTo>
                    <a:pt x="0" y="183"/>
                  </a:lnTo>
                  <a:lnTo>
                    <a:pt x="0" y="0"/>
                  </a:lnTo>
                  <a:lnTo>
                    <a:pt x="15" y="0"/>
                  </a:lnTo>
                  <a:lnTo>
                    <a:pt x="15" y="177"/>
                  </a:lnTo>
                  <a:lnTo>
                    <a:pt x="192" y="354"/>
                  </a:lnTo>
                  <a:lnTo>
                    <a:pt x="192" y="1120"/>
                  </a:lnTo>
                  <a:close/>
                </a:path>
              </a:pathLst>
            </a:custGeom>
            <a:gradFill>
              <a:gsLst>
                <a:gs pos="0">
                  <a:schemeClr val="lt2"/>
                </a:gs>
                <a:gs pos="100000">
                  <a:srgbClr val="3B95DE"/>
                </a:gs>
              </a:gsLst>
              <a:lin ang="5400000" scaled="0"/>
            </a:gradFill>
            <a:ln>
              <a:noFill/>
            </a:ln>
          </p:spPr>
        </p:sp>
        <p:sp>
          <p:nvSpPr>
            <p:cNvPr id="101" name="Google Shape;101;p5"/>
            <p:cNvSpPr/>
            <p:nvPr/>
          </p:nvSpPr>
          <p:spPr>
            <a:xfrm>
              <a:off x="561975" y="6430963"/>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5"/>
            <p:cNvSpPr/>
            <p:nvPr/>
          </p:nvSpPr>
          <p:spPr>
            <a:xfrm>
              <a:off x="642938" y="6610350"/>
              <a:ext cx="23813" cy="242888"/>
            </a:xfrm>
            <a:prstGeom prst="rect">
              <a:avLst/>
            </a:pr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5"/>
            <p:cNvSpPr/>
            <p:nvPr/>
          </p:nvSpPr>
          <p:spPr>
            <a:xfrm>
              <a:off x="76200" y="6430963"/>
              <a:ext cx="190500" cy="188913"/>
            </a:xfrm>
            <a:custGeom>
              <a:rect b="b" l="l" r="r" t="t"/>
              <a:pathLst>
                <a:path extrusionOk="0" h="40" w="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5"/>
            <p:cNvSpPr/>
            <p:nvPr/>
          </p:nvSpPr>
          <p:spPr>
            <a:xfrm>
              <a:off x="0" y="5978525"/>
              <a:ext cx="190500" cy="461963"/>
            </a:xfrm>
            <a:custGeom>
              <a:rect b="b" l="l" r="r" t="t"/>
              <a:pathLst>
                <a:path extrusionOk="0" h="291" w="120">
                  <a:moveTo>
                    <a:pt x="120" y="291"/>
                  </a:moveTo>
                  <a:lnTo>
                    <a:pt x="105" y="291"/>
                  </a:lnTo>
                  <a:lnTo>
                    <a:pt x="105" y="114"/>
                  </a:lnTo>
                  <a:lnTo>
                    <a:pt x="0" y="9"/>
                  </a:lnTo>
                  <a:lnTo>
                    <a:pt x="12" y="0"/>
                  </a:lnTo>
                  <a:lnTo>
                    <a:pt x="120" y="108"/>
                  </a:lnTo>
                  <a:lnTo>
                    <a:pt x="120" y="291"/>
                  </a:lnTo>
                  <a:close/>
                </a:path>
              </a:pathLst>
            </a:custGeom>
            <a:gradFill>
              <a:gsLst>
                <a:gs pos="0">
                  <a:schemeClr val="lt2"/>
                </a:gs>
                <a:gs pos="100000">
                  <a:srgbClr val="3B95DE"/>
                </a:gs>
              </a:gsLst>
              <a:lin ang="5400000" scaled="0"/>
            </a:gradFill>
            <a:ln>
              <a:noFill/>
            </a:ln>
          </p:spPr>
        </p:sp>
        <p:sp>
          <p:nvSpPr>
            <p:cNvPr id="105" name="Google Shape;105;p5"/>
            <p:cNvSpPr/>
            <p:nvPr/>
          </p:nvSpPr>
          <p:spPr>
            <a:xfrm>
              <a:off x="1014413" y="1801813"/>
              <a:ext cx="214313" cy="755650"/>
            </a:xfrm>
            <a:custGeom>
              <a:rect b="b" l="l" r="r" t="t"/>
              <a:pathLst>
                <a:path extrusionOk="0" h="476" w="135">
                  <a:moveTo>
                    <a:pt x="12" y="476"/>
                  </a:moveTo>
                  <a:lnTo>
                    <a:pt x="0" y="476"/>
                  </a:lnTo>
                  <a:lnTo>
                    <a:pt x="0" y="128"/>
                  </a:lnTo>
                  <a:lnTo>
                    <a:pt x="126" y="0"/>
                  </a:lnTo>
                  <a:lnTo>
                    <a:pt x="135" y="9"/>
                  </a:lnTo>
                  <a:lnTo>
                    <a:pt x="12" y="131"/>
                  </a:lnTo>
                  <a:lnTo>
                    <a:pt x="12" y="476"/>
                  </a:lnTo>
                  <a:close/>
                </a:path>
              </a:pathLst>
            </a:custGeom>
            <a:gradFill>
              <a:gsLst>
                <a:gs pos="0">
                  <a:schemeClr val="lt2"/>
                </a:gs>
                <a:gs pos="100000">
                  <a:srgbClr val="3B95DE"/>
                </a:gs>
              </a:gsLst>
              <a:lin ang="5400000" scaled="0"/>
            </a:gradFill>
            <a:ln>
              <a:noFill/>
            </a:ln>
          </p:spPr>
        </p:sp>
        <p:sp>
          <p:nvSpPr>
            <p:cNvPr id="106" name="Google Shape;106;p5"/>
            <p:cNvSpPr/>
            <p:nvPr/>
          </p:nvSpPr>
          <p:spPr>
            <a:xfrm>
              <a:off x="938213" y="2547938"/>
              <a:ext cx="166688" cy="160338"/>
            </a:xfrm>
            <a:custGeom>
              <a:rect b="b" l="l" r="r" t="t"/>
              <a:pathLst>
                <a:path extrusionOk="0" h="34" w="35">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5"/>
            <p:cNvSpPr/>
            <p:nvPr/>
          </p:nvSpPr>
          <p:spPr>
            <a:xfrm>
              <a:off x="595313" y="4763"/>
              <a:ext cx="638175" cy="4025900"/>
            </a:xfrm>
            <a:custGeom>
              <a:rect b="b" l="l" r="r" t="t"/>
              <a:pathLst>
                <a:path extrusionOk="0" h="2536" w="402">
                  <a:moveTo>
                    <a:pt x="402" y="2536"/>
                  </a:moveTo>
                  <a:lnTo>
                    <a:pt x="387" y="2536"/>
                  </a:lnTo>
                  <a:lnTo>
                    <a:pt x="387" y="2311"/>
                  </a:lnTo>
                  <a:lnTo>
                    <a:pt x="0" y="1925"/>
                  </a:lnTo>
                  <a:lnTo>
                    <a:pt x="0" y="0"/>
                  </a:lnTo>
                  <a:lnTo>
                    <a:pt x="15" y="0"/>
                  </a:lnTo>
                  <a:lnTo>
                    <a:pt x="15" y="1916"/>
                  </a:lnTo>
                  <a:lnTo>
                    <a:pt x="402" y="2302"/>
                  </a:lnTo>
                  <a:lnTo>
                    <a:pt x="402" y="2536"/>
                  </a:lnTo>
                  <a:close/>
                </a:path>
              </a:pathLst>
            </a:custGeom>
            <a:gradFill>
              <a:gsLst>
                <a:gs pos="0">
                  <a:schemeClr val="lt2"/>
                </a:gs>
                <a:gs pos="100000">
                  <a:srgbClr val="3B95DE"/>
                </a:gs>
              </a:gsLst>
              <a:lin ang="5400000" scaled="0"/>
            </a:gradFill>
            <a:ln>
              <a:noFill/>
            </a:ln>
          </p:spPr>
        </p:sp>
        <p:sp>
          <p:nvSpPr>
            <p:cNvPr id="108" name="Google Shape;108;p5"/>
            <p:cNvSpPr/>
            <p:nvPr/>
          </p:nvSpPr>
          <p:spPr>
            <a:xfrm>
              <a:off x="1223963" y="1382713"/>
              <a:ext cx="142875" cy="476250"/>
            </a:xfrm>
            <a:custGeom>
              <a:rect b="b" l="l" r="r" t="t"/>
              <a:pathLst>
                <a:path extrusionOk="0" h="300" w="90">
                  <a:moveTo>
                    <a:pt x="90" y="300"/>
                  </a:moveTo>
                  <a:lnTo>
                    <a:pt x="78" y="300"/>
                  </a:lnTo>
                  <a:lnTo>
                    <a:pt x="78" y="84"/>
                  </a:lnTo>
                  <a:lnTo>
                    <a:pt x="0" y="9"/>
                  </a:lnTo>
                  <a:lnTo>
                    <a:pt x="9" y="0"/>
                  </a:lnTo>
                  <a:lnTo>
                    <a:pt x="90" y="81"/>
                  </a:lnTo>
                  <a:lnTo>
                    <a:pt x="90" y="300"/>
                  </a:lnTo>
                  <a:close/>
                </a:path>
              </a:pathLst>
            </a:custGeom>
            <a:gradFill>
              <a:gsLst>
                <a:gs pos="0">
                  <a:schemeClr val="lt2"/>
                </a:gs>
                <a:gs pos="100000">
                  <a:srgbClr val="3B95DE"/>
                </a:gs>
              </a:gsLst>
              <a:lin ang="5400000" scaled="0"/>
            </a:gradFill>
            <a:ln>
              <a:noFill/>
            </a:ln>
          </p:spPr>
        </p:sp>
        <p:sp>
          <p:nvSpPr>
            <p:cNvPr id="109" name="Google Shape;109;p5"/>
            <p:cNvSpPr/>
            <p:nvPr/>
          </p:nvSpPr>
          <p:spPr>
            <a:xfrm>
              <a:off x="1300163" y="1849438"/>
              <a:ext cx="109538" cy="107950"/>
            </a:xfrm>
            <a:custGeom>
              <a:rect b="b" l="l" r="r" t="t"/>
              <a:pathLst>
                <a:path extrusionOk="0" h="23" w="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5"/>
            <p:cNvSpPr/>
            <p:nvPr/>
          </p:nvSpPr>
          <p:spPr>
            <a:xfrm>
              <a:off x="280988" y="3417888"/>
              <a:ext cx="142875" cy="474663"/>
            </a:xfrm>
            <a:custGeom>
              <a:rect b="b" l="l" r="r" t="t"/>
              <a:pathLst>
                <a:path extrusionOk="0" h="299" w="90">
                  <a:moveTo>
                    <a:pt x="12" y="299"/>
                  </a:moveTo>
                  <a:lnTo>
                    <a:pt x="0" y="299"/>
                  </a:lnTo>
                  <a:lnTo>
                    <a:pt x="0" y="80"/>
                  </a:lnTo>
                  <a:lnTo>
                    <a:pt x="81" y="0"/>
                  </a:lnTo>
                  <a:lnTo>
                    <a:pt x="90" y="8"/>
                  </a:lnTo>
                  <a:lnTo>
                    <a:pt x="12" y="83"/>
                  </a:lnTo>
                  <a:lnTo>
                    <a:pt x="12" y="299"/>
                  </a:lnTo>
                  <a:close/>
                </a:path>
              </a:pathLst>
            </a:custGeom>
            <a:gradFill>
              <a:gsLst>
                <a:gs pos="0">
                  <a:schemeClr val="lt2"/>
                </a:gs>
                <a:gs pos="100000">
                  <a:srgbClr val="3B95DE"/>
                </a:gs>
              </a:gsLst>
              <a:lin ang="5400000" scaled="0"/>
            </a:gradFill>
            <a:ln>
              <a:noFill/>
            </a:ln>
          </p:spPr>
        </p:sp>
        <p:sp>
          <p:nvSpPr>
            <p:cNvPr id="111" name="Google Shape;111;p5"/>
            <p:cNvSpPr/>
            <p:nvPr/>
          </p:nvSpPr>
          <p:spPr>
            <a:xfrm>
              <a:off x="238125" y="3883025"/>
              <a:ext cx="109538" cy="109538"/>
            </a:xfrm>
            <a:custGeom>
              <a:rect b="b" l="l" r="r" t="t"/>
              <a:pathLst>
                <a:path extrusionOk="0" h="23" w="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5"/>
            <p:cNvSpPr/>
            <p:nvPr/>
          </p:nvSpPr>
          <p:spPr>
            <a:xfrm>
              <a:off x="4763" y="2166938"/>
              <a:ext cx="114300" cy="452438"/>
            </a:xfrm>
            <a:custGeom>
              <a:rect b="b" l="l" r="r" t="t"/>
              <a:pathLst>
                <a:path extrusionOk="0" h="285" w="72">
                  <a:moveTo>
                    <a:pt x="6" y="285"/>
                  </a:moveTo>
                  <a:lnTo>
                    <a:pt x="0" y="276"/>
                  </a:lnTo>
                  <a:lnTo>
                    <a:pt x="60" y="216"/>
                  </a:lnTo>
                  <a:lnTo>
                    <a:pt x="60" y="0"/>
                  </a:lnTo>
                  <a:lnTo>
                    <a:pt x="72" y="0"/>
                  </a:lnTo>
                  <a:lnTo>
                    <a:pt x="72" y="222"/>
                  </a:lnTo>
                  <a:lnTo>
                    <a:pt x="6" y="285"/>
                  </a:lnTo>
                  <a:close/>
                </a:path>
              </a:pathLst>
            </a:custGeom>
            <a:gradFill>
              <a:gsLst>
                <a:gs pos="0">
                  <a:schemeClr val="lt2"/>
                </a:gs>
                <a:gs pos="100000">
                  <a:srgbClr val="3B95DE"/>
                </a:gs>
              </a:gsLst>
              <a:lin ang="5400000" scaled="0"/>
            </a:gradFill>
            <a:ln>
              <a:noFill/>
            </a:ln>
          </p:spPr>
        </p:sp>
        <p:sp>
          <p:nvSpPr>
            <p:cNvPr id="113" name="Google Shape;113;p5"/>
            <p:cNvSpPr/>
            <p:nvPr/>
          </p:nvSpPr>
          <p:spPr>
            <a:xfrm>
              <a:off x="52388" y="2066925"/>
              <a:ext cx="109538" cy="109538"/>
            </a:xfrm>
            <a:custGeom>
              <a:rect b="b" l="l" r="r" t="t"/>
              <a:pathLst>
                <a:path extrusionOk="0" h="23" w="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5"/>
            <p:cNvSpPr/>
            <p:nvPr/>
          </p:nvSpPr>
          <p:spPr>
            <a:xfrm>
              <a:off x="1228725" y="4662488"/>
              <a:ext cx="23813" cy="2181225"/>
            </a:xfrm>
            <a:prstGeom prst="rect">
              <a:avLst/>
            </a:pr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5"/>
            <p:cNvSpPr/>
            <p:nvPr/>
          </p:nvSpPr>
          <p:spPr>
            <a:xfrm>
              <a:off x="1319213" y="5041900"/>
              <a:ext cx="371475" cy="1801813"/>
            </a:xfrm>
            <a:custGeom>
              <a:rect b="b" l="l" r="r" t="t"/>
              <a:pathLst>
                <a:path extrusionOk="0" h="1135" w="234">
                  <a:moveTo>
                    <a:pt x="15" y="1135"/>
                  </a:moveTo>
                  <a:lnTo>
                    <a:pt x="0" y="1135"/>
                  </a:lnTo>
                  <a:lnTo>
                    <a:pt x="0" y="515"/>
                  </a:lnTo>
                  <a:lnTo>
                    <a:pt x="0" y="512"/>
                  </a:lnTo>
                  <a:lnTo>
                    <a:pt x="219" y="0"/>
                  </a:lnTo>
                  <a:lnTo>
                    <a:pt x="234" y="6"/>
                  </a:lnTo>
                  <a:lnTo>
                    <a:pt x="15" y="518"/>
                  </a:lnTo>
                  <a:lnTo>
                    <a:pt x="15" y="1135"/>
                  </a:lnTo>
                  <a:close/>
                </a:path>
              </a:pathLst>
            </a:custGeom>
            <a:gradFill>
              <a:gsLst>
                <a:gs pos="0">
                  <a:schemeClr val="lt2"/>
                </a:gs>
                <a:gs pos="100000">
                  <a:srgbClr val="3B95DE"/>
                </a:gs>
              </a:gsLst>
              <a:lin ang="5400000" scaled="0"/>
            </a:gradFill>
            <a:ln>
              <a:noFill/>
            </a:ln>
          </p:spPr>
        </p:sp>
        <p:sp>
          <p:nvSpPr>
            <p:cNvPr id="116" name="Google Shape;116;p5"/>
            <p:cNvSpPr/>
            <p:nvPr/>
          </p:nvSpPr>
          <p:spPr>
            <a:xfrm>
              <a:off x="1147763" y="448151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5"/>
            <p:cNvSpPr/>
            <p:nvPr/>
          </p:nvSpPr>
          <p:spPr>
            <a:xfrm>
              <a:off x="819150" y="3983038"/>
              <a:ext cx="347663" cy="2860675"/>
            </a:xfrm>
            <a:custGeom>
              <a:rect b="b" l="l" r="r" t="t"/>
              <a:pathLst>
                <a:path extrusionOk="0" h="1802" w="219">
                  <a:moveTo>
                    <a:pt x="219" y="1802"/>
                  </a:moveTo>
                  <a:lnTo>
                    <a:pt x="201" y="1802"/>
                  </a:lnTo>
                  <a:lnTo>
                    <a:pt x="201" y="1185"/>
                  </a:lnTo>
                  <a:lnTo>
                    <a:pt x="0" y="3"/>
                  </a:lnTo>
                  <a:lnTo>
                    <a:pt x="15" y="0"/>
                  </a:lnTo>
                  <a:lnTo>
                    <a:pt x="219" y="1185"/>
                  </a:lnTo>
                  <a:lnTo>
                    <a:pt x="219" y="1802"/>
                  </a:lnTo>
                  <a:close/>
                </a:path>
              </a:pathLst>
            </a:custGeom>
            <a:gradFill>
              <a:gsLst>
                <a:gs pos="0">
                  <a:schemeClr val="lt2"/>
                </a:gs>
                <a:gs pos="100000">
                  <a:srgbClr val="3B95DE"/>
                </a:gs>
              </a:gsLst>
              <a:lin ang="5400000" scaled="0"/>
            </a:gradFill>
            <a:ln>
              <a:noFill/>
            </a:ln>
          </p:spPr>
        </p:sp>
        <p:sp>
          <p:nvSpPr>
            <p:cNvPr id="118" name="Google Shape;118;p5"/>
            <p:cNvSpPr/>
            <p:nvPr/>
          </p:nvSpPr>
          <p:spPr>
            <a:xfrm>
              <a:off x="728663" y="3806825"/>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5"/>
            <p:cNvSpPr/>
            <p:nvPr/>
          </p:nvSpPr>
          <p:spPr>
            <a:xfrm>
              <a:off x="1624013" y="4867275"/>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5"/>
            <p:cNvSpPr/>
            <p:nvPr/>
          </p:nvSpPr>
          <p:spPr>
            <a:xfrm>
              <a:off x="1404938" y="5422900"/>
              <a:ext cx="371475" cy="1425575"/>
            </a:xfrm>
            <a:custGeom>
              <a:rect b="b" l="l" r="r" t="t"/>
              <a:pathLst>
                <a:path extrusionOk="0" h="898" w="234">
                  <a:moveTo>
                    <a:pt x="18" y="898"/>
                  </a:moveTo>
                  <a:lnTo>
                    <a:pt x="0" y="898"/>
                  </a:lnTo>
                  <a:lnTo>
                    <a:pt x="0" y="515"/>
                  </a:lnTo>
                  <a:lnTo>
                    <a:pt x="0" y="512"/>
                  </a:lnTo>
                  <a:lnTo>
                    <a:pt x="222" y="0"/>
                  </a:lnTo>
                  <a:lnTo>
                    <a:pt x="234" y="6"/>
                  </a:lnTo>
                  <a:lnTo>
                    <a:pt x="18" y="518"/>
                  </a:lnTo>
                  <a:lnTo>
                    <a:pt x="18" y="898"/>
                  </a:lnTo>
                  <a:close/>
                </a:path>
              </a:pathLst>
            </a:custGeom>
            <a:gradFill>
              <a:gsLst>
                <a:gs pos="0">
                  <a:schemeClr val="lt2"/>
                </a:gs>
                <a:gs pos="100000">
                  <a:srgbClr val="3B95DE"/>
                </a:gs>
              </a:gsLst>
              <a:lin ang="5400000" scaled="0"/>
            </a:gradFill>
            <a:ln>
              <a:noFill/>
            </a:ln>
          </p:spPr>
        </p:sp>
        <p:sp>
          <p:nvSpPr>
            <p:cNvPr id="121" name="Google Shape;121;p5"/>
            <p:cNvSpPr/>
            <p:nvPr/>
          </p:nvSpPr>
          <p:spPr>
            <a:xfrm>
              <a:off x="1666875" y="5945188"/>
              <a:ext cx="152400" cy="912813"/>
            </a:xfrm>
            <a:custGeom>
              <a:rect b="b" l="l" r="r" t="t"/>
              <a:pathLst>
                <a:path extrusionOk="0" h="575" w="96">
                  <a:moveTo>
                    <a:pt x="15" y="575"/>
                  </a:moveTo>
                  <a:lnTo>
                    <a:pt x="0" y="569"/>
                  </a:lnTo>
                  <a:lnTo>
                    <a:pt x="81" y="383"/>
                  </a:lnTo>
                  <a:lnTo>
                    <a:pt x="81" y="0"/>
                  </a:lnTo>
                  <a:lnTo>
                    <a:pt x="96" y="0"/>
                  </a:lnTo>
                  <a:lnTo>
                    <a:pt x="96" y="386"/>
                  </a:lnTo>
                  <a:lnTo>
                    <a:pt x="15" y="575"/>
                  </a:lnTo>
                  <a:close/>
                </a:path>
              </a:pathLst>
            </a:custGeom>
            <a:gradFill>
              <a:gsLst>
                <a:gs pos="0">
                  <a:schemeClr val="lt2"/>
                </a:gs>
                <a:gs pos="100000">
                  <a:srgbClr val="3B95DE"/>
                </a:gs>
              </a:gsLst>
              <a:lin ang="5400000" scaled="0"/>
            </a:gradFill>
            <a:ln>
              <a:noFill/>
            </a:ln>
          </p:spPr>
        </p:sp>
        <p:sp>
          <p:nvSpPr>
            <p:cNvPr id="122" name="Google Shape;122;p5"/>
            <p:cNvSpPr/>
            <p:nvPr/>
          </p:nvSpPr>
          <p:spPr>
            <a:xfrm>
              <a:off x="1709738" y="5246688"/>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5"/>
            <p:cNvSpPr/>
            <p:nvPr/>
          </p:nvSpPr>
          <p:spPr>
            <a:xfrm>
              <a:off x="1709738" y="576421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5"/>
            <p:cNvSpPr/>
            <p:nvPr/>
          </p:nvSpPr>
          <p:spPr>
            <a:xfrm>
              <a:off x="1766888" y="6330950"/>
              <a:ext cx="419100" cy="527050"/>
            </a:xfrm>
            <a:custGeom>
              <a:rect b="b" l="l" r="r" t="t"/>
              <a:pathLst>
                <a:path extrusionOk="0" h="332" w="264">
                  <a:moveTo>
                    <a:pt x="12" y="332"/>
                  </a:moveTo>
                  <a:lnTo>
                    <a:pt x="0" y="326"/>
                  </a:lnTo>
                  <a:lnTo>
                    <a:pt x="45" y="206"/>
                  </a:lnTo>
                  <a:lnTo>
                    <a:pt x="255" y="0"/>
                  </a:lnTo>
                  <a:lnTo>
                    <a:pt x="264" y="12"/>
                  </a:lnTo>
                  <a:lnTo>
                    <a:pt x="60" y="215"/>
                  </a:lnTo>
                  <a:lnTo>
                    <a:pt x="12" y="332"/>
                  </a:lnTo>
                  <a:close/>
                </a:path>
              </a:pathLst>
            </a:custGeom>
            <a:gradFill>
              <a:gsLst>
                <a:gs pos="0">
                  <a:schemeClr val="lt2"/>
                </a:gs>
                <a:gs pos="100000">
                  <a:srgbClr val="3B95DE"/>
                </a:gs>
              </a:gsLst>
              <a:lin ang="5400000" scaled="0"/>
            </a:gradFill>
            <a:ln>
              <a:noFill/>
            </a:ln>
          </p:spPr>
        </p:sp>
        <p:sp>
          <p:nvSpPr>
            <p:cNvPr id="125" name="Google Shape;125;p5"/>
            <p:cNvSpPr/>
            <p:nvPr/>
          </p:nvSpPr>
          <p:spPr>
            <a:xfrm>
              <a:off x="2147888" y="6221413"/>
              <a:ext cx="157163" cy="147638"/>
            </a:xfrm>
            <a:custGeom>
              <a:rect b="b" l="l" r="r" t="t"/>
              <a:pathLst>
                <a:path extrusionOk="0" h="31" w="33">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5"/>
            <p:cNvSpPr/>
            <p:nvPr/>
          </p:nvSpPr>
          <p:spPr>
            <a:xfrm>
              <a:off x="504825" y="9525"/>
              <a:ext cx="233363" cy="5103813"/>
            </a:xfrm>
            <a:custGeom>
              <a:rect b="b" l="l" r="r" t="t"/>
              <a:pathLst>
                <a:path extrusionOk="0" h="3215" w="147">
                  <a:moveTo>
                    <a:pt x="132" y="3215"/>
                  </a:moveTo>
                  <a:lnTo>
                    <a:pt x="129" y="2754"/>
                  </a:lnTo>
                  <a:lnTo>
                    <a:pt x="0" y="1901"/>
                  </a:lnTo>
                  <a:lnTo>
                    <a:pt x="0" y="0"/>
                  </a:lnTo>
                  <a:lnTo>
                    <a:pt x="15" y="0"/>
                  </a:lnTo>
                  <a:lnTo>
                    <a:pt x="15" y="1898"/>
                  </a:lnTo>
                  <a:lnTo>
                    <a:pt x="144" y="2754"/>
                  </a:lnTo>
                  <a:lnTo>
                    <a:pt x="147" y="3215"/>
                  </a:lnTo>
                  <a:lnTo>
                    <a:pt x="132" y="3215"/>
                  </a:lnTo>
                  <a:close/>
                </a:path>
              </a:pathLst>
            </a:custGeom>
            <a:gradFill>
              <a:gsLst>
                <a:gs pos="0">
                  <a:schemeClr val="lt2"/>
                </a:gs>
                <a:gs pos="100000">
                  <a:srgbClr val="3B95DE"/>
                </a:gs>
              </a:gsLst>
              <a:lin ang="5400000" scaled="0"/>
            </a:gradFill>
            <a:ln>
              <a:noFill/>
            </a:ln>
          </p:spPr>
        </p:sp>
        <p:sp>
          <p:nvSpPr>
            <p:cNvPr id="127" name="Google Shape;127;p5"/>
            <p:cNvSpPr/>
            <p:nvPr/>
          </p:nvSpPr>
          <p:spPr>
            <a:xfrm>
              <a:off x="633413" y="5103813"/>
              <a:ext cx="185738" cy="185738"/>
            </a:xfrm>
            <a:custGeom>
              <a:rect b="b" l="l" r="r" t="t"/>
              <a:pathLst>
                <a:path extrusionOk="0" h="39" w="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8" name="Google Shape;128;p5"/>
          <p:cNvSpPr txBox="1"/>
          <p:nvPr>
            <p:ph type="ctrTitle"/>
          </p:nvPr>
        </p:nvSpPr>
        <p:spPr>
          <a:xfrm>
            <a:off x="1876424" y="1122363"/>
            <a:ext cx="8791575" cy="23876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lt1"/>
              </a:buClr>
              <a:buSzPts val="4800"/>
              <a:buFont typeface="Twentieth Century"/>
              <a:buNone/>
              <a:defRPr sz="4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9" name="Google Shape;129;p5"/>
          <p:cNvSpPr txBox="1"/>
          <p:nvPr>
            <p:ph idx="1" type="subTitle"/>
          </p:nvPr>
        </p:nvSpPr>
        <p:spPr>
          <a:xfrm>
            <a:off x="1876424" y="3602038"/>
            <a:ext cx="8791575" cy="1655762"/>
          </a:xfrm>
          <a:prstGeom prst="rect">
            <a:avLst/>
          </a:prstGeom>
          <a:noFill/>
          <a:ln>
            <a:noFill/>
          </a:ln>
        </p:spPr>
        <p:txBody>
          <a:bodyPr anchorCtr="0" anchor="t" bIns="45700" lIns="91425" spcFirstLastPara="1" rIns="91425" wrap="square" tIns="45700">
            <a:noAutofit/>
          </a:bodyPr>
          <a:lstStyle>
            <a:lvl1pPr lvl="0" algn="l">
              <a:lnSpc>
                <a:spcPct val="120000"/>
              </a:lnSpc>
              <a:spcBef>
                <a:spcPts val="1000"/>
              </a:spcBef>
              <a:spcAft>
                <a:spcPts val="0"/>
              </a:spcAft>
              <a:buClr>
                <a:schemeClr val="lt2"/>
              </a:buClr>
              <a:buSzPts val="2500"/>
              <a:buNone/>
              <a:defRPr sz="2000" cap="none">
                <a:solidFill>
                  <a:schemeClr val="lt2"/>
                </a:solidFill>
              </a:defRPr>
            </a:lvl1pPr>
            <a:lvl2pPr lvl="1" algn="ctr">
              <a:lnSpc>
                <a:spcPct val="120000"/>
              </a:lnSpc>
              <a:spcBef>
                <a:spcPts val="500"/>
              </a:spcBef>
              <a:spcAft>
                <a:spcPts val="0"/>
              </a:spcAft>
              <a:buClr>
                <a:schemeClr val="lt1"/>
              </a:buClr>
              <a:buSzPts val="2500"/>
              <a:buNone/>
              <a:defRPr sz="2000"/>
            </a:lvl2pPr>
            <a:lvl3pPr lvl="2" algn="ctr">
              <a:lnSpc>
                <a:spcPct val="120000"/>
              </a:lnSpc>
              <a:spcBef>
                <a:spcPts val="500"/>
              </a:spcBef>
              <a:spcAft>
                <a:spcPts val="0"/>
              </a:spcAft>
              <a:buClr>
                <a:schemeClr val="lt1"/>
              </a:buClr>
              <a:buSzPts val="2250"/>
              <a:buNone/>
              <a:defRPr sz="1800"/>
            </a:lvl3pPr>
            <a:lvl4pPr lvl="3" algn="ctr">
              <a:lnSpc>
                <a:spcPct val="120000"/>
              </a:lnSpc>
              <a:spcBef>
                <a:spcPts val="500"/>
              </a:spcBef>
              <a:spcAft>
                <a:spcPts val="0"/>
              </a:spcAft>
              <a:buClr>
                <a:schemeClr val="lt1"/>
              </a:buClr>
              <a:buSzPts val="2000"/>
              <a:buNone/>
              <a:defRPr sz="1600"/>
            </a:lvl4pPr>
            <a:lvl5pPr lvl="4" algn="ctr">
              <a:lnSpc>
                <a:spcPct val="120000"/>
              </a:lnSpc>
              <a:spcBef>
                <a:spcPts val="500"/>
              </a:spcBef>
              <a:spcAft>
                <a:spcPts val="0"/>
              </a:spcAft>
              <a:buClr>
                <a:schemeClr val="lt1"/>
              </a:buClr>
              <a:buSzPts val="2000"/>
              <a:buNone/>
              <a:defRPr sz="1600"/>
            </a:lvl5pPr>
            <a:lvl6pPr lvl="5" algn="ctr">
              <a:lnSpc>
                <a:spcPct val="120000"/>
              </a:lnSpc>
              <a:spcBef>
                <a:spcPts val="500"/>
              </a:spcBef>
              <a:spcAft>
                <a:spcPts val="0"/>
              </a:spcAft>
              <a:buClr>
                <a:schemeClr val="lt1"/>
              </a:buClr>
              <a:buSzPts val="2000"/>
              <a:buNone/>
              <a:defRPr sz="1600"/>
            </a:lvl6pPr>
            <a:lvl7pPr lvl="6" algn="ctr">
              <a:lnSpc>
                <a:spcPct val="120000"/>
              </a:lnSpc>
              <a:spcBef>
                <a:spcPts val="500"/>
              </a:spcBef>
              <a:spcAft>
                <a:spcPts val="0"/>
              </a:spcAft>
              <a:buClr>
                <a:schemeClr val="lt1"/>
              </a:buClr>
              <a:buSzPts val="2000"/>
              <a:buNone/>
              <a:defRPr sz="1600"/>
            </a:lvl7pPr>
            <a:lvl8pPr lvl="7" algn="ctr">
              <a:lnSpc>
                <a:spcPct val="120000"/>
              </a:lnSpc>
              <a:spcBef>
                <a:spcPts val="500"/>
              </a:spcBef>
              <a:spcAft>
                <a:spcPts val="0"/>
              </a:spcAft>
              <a:buClr>
                <a:schemeClr val="lt1"/>
              </a:buClr>
              <a:buSzPts val="2000"/>
              <a:buNone/>
              <a:defRPr sz="1600"/>
            </a:lvl8pPr>
            <a:lvl9pPr lvl="8" algn="ctr">
              <a:lnSpc>
                <a:spcPct val="120000"/>
              </a:lnSpc>
              <a:spcBef>
                <a:spcPts val="500"/>
              </a:spcBef>
              <a:spcAft>
                <a:spcPts val="0"/>
              </a:spcAft>
              <a:buClr>
                <a:schemeClr val="lt1"/>
              </a:buClr>
              <a:buSzPts val="2000"/>
              <a:buNone/>
              <a:defRPr sz="1600"/>
            </a:lvl9pPr>
          </a:lstStyle>
          <a:p/>
        </p:txBody>
      </p:sp>
      <p:sp>
        <p:nvSpPr>
          <p:cNvPr id="130" name="Google Shape;130;p5"/>
          <p:cNvSpPr txBox="1"/>
          <p:nvPr>
            <p:ph idx="10" type="dt"/>
          </p:nvPr>
        </p:nvSpPr>
        <p:spPr>
          <a:xfrm>
            <a:off x="7077511" y="5410201"/>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1" name="Google Shape;131;p5"/>
          <p:cNvSpPr txBox="1"/>
          <p:nvPr>
            <p:ph idx="11" type="ftr"/>
          </p:nvPr>
        </p:nvSpPr>
        <p:spPr>
          <a:xfrm>
            <a:off x="1876424" y="5410201"/>
            <a:ext cx="5124886"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2" name="Google Shape;132;p5"/>
          <p:cNvSpPr txBox="1"/>
          <p:nvPr>
            <p:ph idx="12" type="sldNum"/>
          </p:nvPr>
        </p:nvSpPr>
        <p:spPr>
          <a:xfrm>
            <a:off x="9896911" y="5410199"/>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3" name="Shape 133"/>
        <p:cNvGrpSpPr/>
        <p:nvPr/>
      </p:nvGrpSpPr>
      <p:grpSpPr>
        <a:xfrm>
          <a:off x="0" y="0"/>
          <a:ext cx="0" cy="0"/>
          <a:chOff x="0" y="0"/>
          <a:chExt cx="0" cy="0"/>
        </a:xfrm>
      </p:grpSpPr>
      <p:sp>
        <p:nvSpPr>
          <p:cNvPr id="134" name="Google Shape;134;p6"/>
          <p:cNvSpPr txBox="1"/>
          <p:nvPr>
            <p:ph type="title"/>
          </p:nvPr>
        </p:nvSpPr>
        <p:spPr>
          <a:xfrm>
            <a:off x="1141411" y="1419226"/>
            <a:ext cx="9906000" cy="2852737"/>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lt1"/>
              </a:buClr>
              <a:buSzPts val="3600"/>
              <a:buFont typeface="Twentieth Century"/>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5" name="Google Shape;135;p6"/>
          <p:cNvSpPr txBox="1"/>
          <p:nvPr>
            <p:ph idx="1" type="body"/>
          </p:nvPr>
        </p:nvSpPr>
        <p:spPr>
          <a:xfrm>
            <a:off x="1141411" y="4424362"/>
            <a:ext cx="9906000" cy="1374776"/>
          </a:xfrm>
          <a:prstGeom prst="rect">
            <a:avLst/>
          </a:prstGeom>
          <a:noFill/>
          <a:ln>
            <a:noFill/>
          </a:ln>
        </p:spPr>
        <p:txBody>
          <a:bodyPr anchorCtr="0" anchor="t" bIns="45700" lIns="91425" spcFirstLastPara="1" rIns="91425" wrap="square" tIns="45700">
            <a:noAutofit/>
          </a:bodyPr>
          <a:lstStyle>
            <a:lvl1pPr indent="-228600" lvl="0" marL="457200" algn="l">
              <a:lnSpc>
                <a:spcPct val="120000"/>
              </a:lnSpc>
              <a:spcBef>
                <a:spcPts val="1000"/>
              </a:spcBef>
              <a:spcAft>
                <a:spcPts val="0"/>
              </a:spcAft>
              <a:buClr>
                <a:schemeClr val="lt1"/>
              </a:buClr>
              <a:buSzPts val="2250"/>
              <a:buNone/>
              <a:defRPr sz="1800" cap="none">
                <a:solidFill>
                  <a:schemeClr val="lt1"/>
                </a:solidFill>
              </a:defRPr>
            </a:lvl1pPr>
            <a:lvl2pPr indent="-228600" lvl="1" marL="914400" algn="l">
              <a:lnSpc>
                <a:spcPct val="120000"/>
              </a:lnSpc>
              <a:spcBef>
                <a:spcPts val="500"/>
              </a:spcBef>
              <a:spcAft>
                <a:spcPts val="0"/>
              </a:spcAft>
              <a:buClr>
                <a:schemeClr val="lt1"/>
              </a:buClr>
              <a:buSzPts val="2250"/>
              <a:buNone/>
              <a:defRPr sz="1800">
                <a:solidFill>
                  <a:schemeClr val="lt1"/>
                </a:solidFill>
              </a:defRPr>
            </a:lvl2pPr>
            <a:lvl3pPr indent="-228600" lvl="2" marL="1371600" algn="l">
              <a:lnSpc>
                <a:spcPct val="120000"/>
              </a:lnSpc>
              <a:spcBef>
                <a:spcPts val="500"/>
              </a:spcBef>
              <a:spcAft>
                <a:spcPts val="0"/>
              </a:spcAft>
              <a:buClr>
                <a:schemeClr val="lt1"/>
              </a:buClr>
              <a:buSzPts val="2250"/>
              <a:buNone/>
              <a:defRPr sz="1800">
                <a:solidFill>
                  <a:schemeClr val="lt1"/>
                </a:solidFill>
              </a:defRPr>
            </a:lvl3pPr>
            <a:lvl4pPr indent="-228600" lvl="3" marL="1828800" algn="l">
              <a:lnSpc>
                <a:spcPct val="120000"/>
              </a:lnSpc>
              <a:spcBef>
                <a:spcPts val="500"/>
              </a:spcBef>
              <a:spcAft>
                <a:spcPts val="0"/>
              </a:spcAft>
              <a:buClr>
                <a:schemeClr val="lt1"/>
              </a:buClr>
              <a:buSzPts val="2000"/>
              <a:buNone/>
              <a:defRPr sz="1600">
                <a:solidFill>
                  <a:schemeClr val="lt1"/>
                </a:solidFill>
              </a:defRPr>
            </a:lvl4pPr>
            <a:lvl5pPr indent="-228600" lvl="4" marL="2286000" algn="l">
              <a:lnSpc>
                <a:spcPct val="120000"/>
              </a:lnSpc>
              <a:spcBef>
                <a:spcPts val="500"/>
              </a:spcBef>
              <a:spcAft>
                <a:spcPts val="0"/>
              </a:spcAft>
              <a:buClr>
                <a:schemeClr val="lt1"/>
              </a:buClr>
              <a:buSzPts val="2000"/>
              <a:buNone/>
              <a:defRPr sz="1600">
                <a:solidFill>
                  <a:schemeClr val="lt1"/>
                </a:solidFill>
              </a:defRPr>
            </a:lvl5pPr>
            <a:lvl6pPr indent="-228600" lvl="5" marL="2743200" algn="l">
              <a:lnSpc>
                <a:spcPct val="120000"/>
              </a:lnSpc>
              <a:spcBef>
                <a:spcPts val="500"/>
              </a:spcBef>
              <a:spcAft>
                <a:spcPts val="0"/>
              </a:spcAft>
              <a:buClr>
                <a:schemeClr val="lt1"/>
              </a:buClr>
              <a:buSzPts val="2000"/>
              <a:buNone/>
              <a:defRPr sz="1600">
                <a:solidFill>
                  <a:schemeClr val="lt1"/>
                </a:solidFill>
              </a:defRPr>
            </a:lvl6pPr>
            <a:lvl7pPr indent="-228600" lvl="6" marL="3200400" algn="l">
              <a:lnSpc>
                <a:spcPct val="120000"/>
              </a:lnSpc>
              <a:spcBef>
                <a:spcPts val="500"/>
              </a:spcBef>
              <a:spcAft>
                <a:spcPts val="0"/>
              </a:spcAft>
              <a:buClr>
                <a:schemeClr val="lt1"/>
              </a:buClr>
              <a:buSzPts val="2000"/>
              <a:buNone/>
              <a:defRPr sz="1600">
                <a:solidFill>
                  <a:schemeClr val="lt1"/>
                </a:solidFill>
              </a:defRPr>
            </a:lvl7pPr>
            <a:lvl8pPr indent="-228600" lvl="7" marL="3657600" algn="l">
              <a:lnSpc>
                <a:spcPct val="120000"/>
              </a:lnSpc>
              <a:spcBef>
                <a:spcPts val="500"/>
              </a:spcBef>
              <a:spcAft>
                <a:spcPts val="0"/>
              </a:spcAft>
              <a:buClr>
                <a:schemeClr val="lt1"/>
              </a:buClr>
              <a:buSzPts val="2000"/>
              <a:buNone/>
              <a:defRPr sz="1600">
                <a:solidFill>
                  <a:schemeClr val="lt1"/>
                </a:solidFill>
              </a:defRPr>
            </a:lvl8pPr>
            <a:lvl9pPr indent="-228600" lvl="8" marL="4114800" algn="l">
              <a:lnSpc>
                <a:spcPct val="120000"/>
              </a:lnSpc>
              <a:spcBef>
                <a:spcPts val="500"/>
              </a:spcBef>
              <a:spcAft>
                <a:spcPts val="0"/>
              </a:spcAft>
              <a:buClr>
                <a:schemeClr val="lt1"/>
              </a:buClr>
              <a:buSzPts val="2000"/>
              <a:buNone/>
              <a:defRPr sz="1600">
                <a:solidFill>
                  <a:schemeClr val="lt1"/>
                </a:solidFill>
              </a:defRPr>
            </a:lvl9pPr>
          </a:lstStyle>
          <a:p/>
        </p:txBody>
      </p:sp>
      <p:sp>
        <p:nvSpPr>
          <p:cNvPr id="136" name="Google Shape;136;p6"/>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7" name="Google Shape;137;p6"/>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8" name="Google Shape;138;p6"/>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139" name="Shape 139"/>
        <p:cNvGrpSpPr/>
        <p:nvPr/>
      </p:nvGrpSpPr>
      <p:grpSpPr>
        <a:xfrm>
          <a:off x="0" y="0"/>
          <a:ext cx="0" cy="0"/>
          <a:chOff x="0" y="0"/>
          <a:chExt cx="0" cy="0"/>
        </a:xfrm>
      </p:grpSpPr>
      <p:sp>
        <p:nvSpPr>
          <p:cNvPr id="140" name="Google Shape;140;p7"/>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1" name="Google Shape;141;p7"/>
          <p:cNvSpPr txBox="1"/>
          <p:nvPr>
            <p:ph idx="1" type="body"/>
          </p:nvPr>
        </p:nvSpPr>
        <p:spPr>
          <a:xfrm>
            <a:off x="1141410" y="2249486"/>
            <a:ext cx="4878389" cy="3541714"/>
          </a:xfrm>
          <a:prstGeom prst="rect">
            <a:avLst/>
          </a:prstGeom>
          <a:noFill/>
          <a:ln>
            <a:noFill/>
          </a:ln>
        </p:spPr>
        <p:txBody>
          <a:bodyPr anchorCtr="0" anchor="t" bIns="45700" lIns="91425" spcFirstLastPara="1" rIns="91425" wrap="square" tIns="45700">
            <a:noAutofit/>
          </a:bodyPr>
          <a:lstStyle>
            <a:lvl1pPr indent="-371475" lvl="0" marL="457200" algn="l">
              <a:lnSpc>
                <a:spcPct val="120000"/>
              </a:lnSpc>
              <a:spcBef>
                <a:spcPts val="1000"/>
              </a:spcBef>
              <a:spcAft>
                <a:spcPts val="0"/>
              </a:spcAft>
              <a:buClr>
                <a:schemeClr val="lt1"/>
              </a:buClr>
              <a:buSzPts val="2250"/>
              <a:buChar char="•"/>
              <a:defRPr/>
            </a:lvl1pPr>
            <a:lvl2pPr indent="-371475" lvl="1" marL="914400" algn="l">
              <a:lnSpc>
                <a:spcPct val="120000"/>
              </a:lnSpc>
              <a:spcBef>
                <a:spcPts val="500"/>
              </a:spcBef>
              <a:spcAft>
                <a:spcPts val="0"/>
              </a:spcAft>
              <a:buClr>
                <a:schemeClr val="lt1"/>
              </a:buClr>
              <a:buSzPts val="2250"/>
              <a:buChar char="•"/>
              <a:defRPr/>
            </a:lvl2pPr>
            <a:lvl3pPr indent="-371475" lvl="2" marL="1371600" algn="l">
              <a:lnSpc>
                <a:spcPct val="120000"/>
              </a:lnSpc>
              <a:spcBef>
                <a:spcPts val="500"/>
              </a:spcBef>
              <a:spcAft>
                <a:spcPts val="0"/>
              </a:spcAft>
              <a:buClr>
                <a:schemeClr val="lt1"/>
              </a:buClr>
              <a:buSzPts val="2250"/>
              <a:buChar char="•"/>
              <a:defRPr/>
            </a:lvl3pPr>
            <a:lvl4pPr indent="-371475" lvl="3" marL="1828800" algn="l">
              <a:lnSpc>
                <a:spcPct val="120000"/>
              </a:lnSpc>
              <a:spcBef>
                <a:spcPts val="500"/>
              </a:spcBef>
              <a:spcAft>
                <a:spcPts val="0"/>
              </a:spcAft>
              <a:buClr>
                <a:schemeClr val="lt1"/>
              </a:buClr>
              <a:buSzPts val="2250"/>
              <a:buChar char="•"/>
              <a:defRPr/>
            </a:lvl4pPr>
            <a:lvl5pPr indent="-371475" lvl="4" marL="2286000" algn="l">
              <a:lnSpc>
                <a:spcPct val="120000"/>
              </a:lnSpc>
              <a:spcBef>
                <a:spcPts val="500"/>
              </a:spcBef>
              <a:spcAft>
                <a:spcPts val="0"/>
              </a:spcAft>
              <a:buClr>
                <a:schemeClr val="lt1"/>
              </a:buClr>
              <a:buSzPts val="2250"/>
              <a:buChar char="•"/>
              <a:defRPr/>
            </a:lvl5pPr>
            <a:lvl6pPr indent="-371475" lvl="5" marL="2743200" algn="l">
              <a:lnSpc>
                <a:spcPct val="120000"/>
              </a:lnSpc>
              <a:spcBef>
                <a:spcPts val="500"/>
              </a:spcBef>
              <a:spcAft>
                <a:spcPts val="0"/>
              </a:spcAft>
              <a:buClr>
                <a:schemeClr val="lt1"/>
              </a:buClr>
              <a:buSzPts val="2250"/>
              <a:buChar char="•"/>
              <a:defRPr/>
            </a:lvl6pPr>
            <a:lvl7pPr indent="-371475" lvl="6" marL="3200400" algn="l">
              <a:lnSpc>
                <a:spcPct val="120000"/>
              </a:lnSpc>
              <a:spcBef>
                <a:spcPts val="500"/>
              </a:spcBef>
              <a:spcAft>
                <a:spcPts val="0"/>
              </a:spcAft>
              <a:buClr>
                <a:schemeClr val="lt1"/>
              </a:buClr>
              <a:buSzPts val="2250"/>
              <a:buChar char="•"/>
              <a:defRPr/>
            </a:lvl7pPr>
            <a:lvl8pPr indent="-371475" lvl="7" marL="3657600" algn="l">
              <a:lnSpc>
                <a:spcPct val="120000"/>
              </a:lnSpc>
              <a:spcBef>
                <a:spcPts val="500"/>
              </a:spcBef>
              <a:spcAft>
                <a:spcPts val="0"/>
              </a:spcAft>
              <a:buClr>
                <a:schemeClr val="lt1"/>
              </a:buClr>
              <a:buSzPts val="2250"/>
              <a:buChar char="•"/>
              <a:defRPr/>
            </a:lvl8pPr>
            <a:lvl9pPr indent="-371475" lvl="8" marL="4114800" algn="l">
              <a:lnSpc>
                <a:spcPct val="120000"/>
              </a:lnSpc>
              <a:spcBef>
                <a:spcPts val="500"/>
              </a:spcBef>
              <a:spcAft>
                <a:spcPts val="0"/>
              </a:spcAft>
              <a:buClr>
                <a:schemeClr val="lt1"/>
              </a:buClr>
              <a:buSzPts val="2250"/>
              <a:buChar char="•"/>
              <a:defRPr/>
            </a:lvl9pPr>
          </a:lstStyle>
          <a:p/>
        </p:txBody>
      </p:sp>
      <p:sp>
        <p:nvSpPr>
          <p:cNvPr id="142" name="Google Shape;142;p7"/>
          <p:cNvSpPr txBox="1"/>
          <p:nvPr>
            <p:ph idx="2" type="body"/>
          </p:nvPr>
        </p:nvSpPr>
        <p:spPr>
          <a:xfrm>
            <a:off x="6172200" y="2249486"/>
            <a:ext cx="4875211" cy="3541714"/>
          </a:xfrm>
          <a:prstGeom prst="rect">
            <a:avLst/>
          </a:prstGeom>
          <a:noFill/>
          <a:ln>
            <a:noFill/>
          </a:ln>
        </p:spPr>
        <p:txBody>
          <a:bodyPr anchorCtr="0" anchor="t" bIns="45700" lIns="91425" spcFirstLastPara="1" rIns="91425" wrap="square" tIns="45700">
            <a:noAutofit/>
          </a:bodyPr>
          <a:lstStyle>
            <a:lvl1pPr indent="-371475" lvl="0" marL="457200" algn="l">
              <a:lnSpc>
                <a:spcPct val="120000"/>
              </a:lnSpc>
              <a:spcBef>
                <a:spcPts val="1000"/>
              </a:spcBef>
              <a:spcAft>
                <a:spcPts val="0"/>
              </a:spcAft>
              <a:buClr>
                <a:schemeClr val="lt1"/>
              </a:buClr>
              <a:buSzPts val="2250"/>
              <a:buChar char="•"/>
              <a:defRPr/>
            </a:lvl1pPr>
            <a:lvl2pPr indent="-371475" lvl="1" marL="914400" algn="l">
              <a:lnSpc>
                <a:spcPct val="120000"/>
              </a:lnSpc>
              <a:spcBef>
                <a:spcPts val="500"/>
              </a:spcBef>
              <a:spcAft>
                <a:spcPts val="0"/>
              </a:spcAft>
              <a:buClr>
                <a:schemeClr val="lt1"/>
              </a:buClr>
              <a:buSzPts val="2250"/>
              <a:buChar char="•"/>
              <a:defRPr/>
            </a:lvl2pPr>
            <a:lvl3pPr indent="-371475" lvl="2" marL="1371600" algn="l">
              <a:lnSpc>
                <a:spcPct val="120000"/>
              </a:lnSpc>
              <a:spcBef>
                <a:spcPts val="500"/>
              </a:spcBef>
              <a:spcAft>
                <a:spcPts val="0"/>
              </a:spcAft>
              <a:buClr>
                <a:schemeClr val="lt1"/>
              </a:buClr>
              <a:buSzPts val="2250"/>
              <a:buChar char="•"/>
              <a:defRPr/>
            </a:lvl3pPr>
            <a:lvl4pPr indent="-371475" lvl="3" marL="1828800" algn="l">
              <a:lnSpc>
                <a:spcPct val="120000"/>
              </a:lnSpc>
              <a:spcBef>
                <a:spcPts val="500"/>
              </a:spcBef>
              <a:spcAft>
                <a:spcPts val="0"/>
              </a:spcAft>
              <a:buClr>
                <a:schemeClr val="lt1"/>
              </a:buClr>
              <a:buSzPts val="2250"/>
              <a:buChar char="•"/>
              <a:defRPr/>
            </a:lvl4pPr>
            <a:lvl5pPr indent="-371475" lvl="4" marL="2286000" algn="l">
              <a:lnSpc>
                <a:spcPct val="120000"/>
              </a:lnSpc>
              <a:spcBef>
                <a:spcPts val="500"/>
              </a:spcBef>
              <a:spcAft>
                <a:spcPts val="0"/>
              </a:spcAft>
              <a:buClr>
                <a:schemeClr val="lt1"/>
              </a:buClr>
              <a:buSzPts val="2250"/>
              <a:buChar char="•"/>
              <a:defRPr/>
            </a:lvl5pPr>
            <a:lvl6pPr indent="-371475" lvl="5" marL="2743200" algn="l">
              <a:lnSpc>
                <a:spcPct val="120000"/>
              </a:lnSpc>
              <a:spcBef>
                <a:spcPts val="500"/>
              </a:spcBef>
              <a:spcAft>
                <a:spcPts val="0"/>
              </a:spcAft>
              <a:buClr>
                <a:schemeClr val="lt1"/>
              </a:buClr>
              <a:buSzPts val="2250"/>
              <a:buChar char="•"/>
              <a:defRPr/>
            </a:lvl6pPr>
            <a:lvl7pPr indent="-371475" lvl="6" marL="3200400" algn="l">
              <a:lnSpc>
                <a:spcPct val="120000"/>
              </a:lnSpc>
              <a:spcBef>
                <a:spcPts val="500"/>
              </a:spcBef>
              <a:spcAft>
                <a:spcPts val="0"/>
              </a:spcAft>
              <a:buClr>
                <a:schemeClr val="lt1"/>
              </a:buClr>
              <a:buSzPts val="2250"/>
              <a:buChar char="•"/>
              <a:defRPr/>
            </a:lvl7pPr>
            <a:lvl8pPr indent="-371475" lvl="7" marL="3657600" algn="l">
              <a:lnSpc>
                <a:spcPct val="120000"/>
              </a:lnSpc>
              <a:spcBef>
                <a:spcPts val="500"/>
              </a:spcBef>
              <a:spcAft>
                <a:spcPts val="0"/>
              </a:spcAft>
              <a:buClr>
                <a:schemeClr val="lt1"/>
              </a:buClr>
              <a:buSzPts val="2250"/>
              <a:buChar char="•"/>
              <a:defRPr/>
            </a:lvl8pPr>
            <a:lvl9pPr indent="-371475" lvl="8" marL="4114800" algn="l">
              <a:lnSpc>
                <a:spcPct val="120000"/>
              </a:lnSpc>
              <a:spcBef>
                <a:spcPts val="500"/>
              </a:spcBef>
              <a:spcAft>
                <a:spcPts val="0"/>
              </a:spcAft>
              <a:buClr>
                <a:schemeClr val="lt1"/>
              </a:buClr>
              <a:buSzPts val="2250"/>
              <a:buChar char="•"/>
              <a:defRPr/>
            </a:lvl9pPr>
          </a:lstStyle>
          <a:p/>
        </p:txBody>
      </p:sp>
      <p:sp>
        <p:nvSpPr>
          <p:cNvPr id="143" name="Google Shape;143;p7"/>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4" name="Google Shape;144;p7"/>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5" name="Google Shape;145;p7"/>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146" name="Shape 146"/>
        <p:cNvGrpSpPr/>
        <p:nvPr/>
      </p:nvGrpSpPr>
      <p:grpSpPr>
        <a:xfrm>
          <a:off x="0" y="0"/>
          <a:ext cx="0" cy="0"/>
          <a:chOff x="0" y="0"/>
          <a:chExt cx="0" cy="0"/>
        </a:xfrm>
      </p:grpSpPr>
      <p:sp>
        <p:nvSpPr>
          <p:cNvPr id="147" name="Google Shape;147;p8"/>
          <p:cNvSpPr txBox="1"/>
          <p:nvPr>
            <p:ph type="title"/>
          </p:nvPr>
        </p:nvSpPr>
        <p:spPr>
          <a:xfrm>
            <a:off x="1141411" y="619126"/>
            <a:ext cx="9906000" cy="1477961"/>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8" name="Google Shape;148;p8"/>
          <p:cNvSpPr txBox="1"/>
          <p:nvPr>
            <p:ph idx="1" type="body"/>
          </p:nvPr>
        </p:nvSpPr>
        <p:spPr>
          <a:xfrm>
            <a:off x="1370019" y="2249486"/>
            <a:ext cx="4649783"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3000"/>
              <a:buNone/>
              <a:defRPr b="0" sz="2400" cap="none">
                <a:solidFill>
                  <a:schemeClr val="lt1"/>
                </a:solidFill>
              </a:defRPr>
            </a:lvl1pPr>
            <a:lvl2pPr indent="-228600" lvl="1" marL="914400" algn="l">
              <a:lnSpc>
                <a:spcPct val="120000"/>
              </a:lnSpc>
              <a:spcBef>
                <a:spcPts val="500"/>
              </a:spcBef>
              <a:spcAft>
                <a:spcPts val="0"/>
              </a:spcAft>
              <a:buClr>
                <a:schemeClr val="lt1"/>
              </a:buClr>
              <a:buSzPts val="2500"/>
              <a:buNone/>
              <a:defRPr b="1" sz="2000"/>
            </a:lvl2pPr>
            <a:lvl3pPr indent="-228600" lvl="2" marL="1371600" algn="l">
              <a:lnSpc>
                <a:spcPct val="120000"/>
              </a:lnSpc>
              <a:spcBef>
                <a:spcPts val="500"/>
              </a:spcBef>
              <a:spcAft>
                <a:spcPts val="0"/>
              </a:spcAft>
              <a:buClr>
                <a:schemeClr val="lt1"/>
              </a:buClr>
              <a:buSzPts val="2250"/>
              <a:buNone/>
              <a:defRPr b="1" sz="1800"/>
            </a:lvl3pPr>
            <a:lvl4pPr indent="-228600" lvl="3" marL="1828800" algn="l">
              <a:lnSpc>
                <a:spcPct val="120000"/>
              </a:lnSpc>
              <a:spcBef>
                <a:spcPts val="500"/>
              </a:spcBef>
              <a:spcAft>
                <a:spcPts val="0"/>
              </a:spcAft>
              <a:buClr>
                <a:schemeClr val="lt1"/>
              </a:buClr>
              <a:buSzPts val="2000"/>
              <a:buNone/>
              <a:defRPr b="1" sz="1600"/>
            </a:lvl4pPr>
            <a:lvl5pPr indent="-228600" lvl="4" marL="2286000" algn="l">
              <a:lnSpc>
                <a:spcPct val="120000"/>
              </a:lnSpc>
              <a:spcBef>
                <a:spcPts val="500"/>
              </a:spcBef>
              <a:spcAft>
                <a:spcPts val="0"/>
              </a:spcAft>
              <a:buClr>
                <a:schemeClr val="lt1"/>
              </a:buClr>
              <a:buSzPts val="2000"/>
              <a:buNone/>
              <a:defRPr b="1" sz="1600"/>
            </a:lvl5pPr>
            <a:lvl6pPr indent="-228600" lvl="5" marL="2743200" algn="l">
              <a:lnSpc>
                <a:spcPct val="120000"/>
              </a:lnSpc>
              <a:spcBef>
                <a:spcPts val="500"/>
              </a:spcBef>
              <a:spcAft>
                <a:spcPts val="0"/>
              </a:spcAft>
              <a:buClr>
                <a:schemeClr val="lt1"/>
              </a:buClr>
              <a:buSzPts val="2000"/>
              <a:buNone/>
              <a:defRPr b="1" sz="1600"/>
            </a:lvl6pPr>
            <a:lvl7pPr indent="-228600" lvl="6" marL="3200400" algn="l">
              <a:lnSpc>
                <a:spcPct val="120000"/>
              </a:lnSpc>
              <a:spcBef>
                <a:spcPts val="500"/>
              </a:spcBef>
              <a:spcAft>
                <a:spcPts val="0"/>
              </a:spcAft>
              <a:buClr>
                <a:schemeClr val="lt1"/>
              </a:buClr>
              <a:buSzPts val="2000"/>
              <a:buNone/>
              <a:defRPr b="1" sz="1600"/>
            </a:lvl7pPr>
            <a:lvl8pPr indent="-228600" lvl="7" marL="3657600" algn="l">
              <a:lnSpc>
                <a:spcPct val="120000"/>
              </a:lnSpc>
              <a:spcBef>
                <a:spcPts val="500"/>
              </a:spcBef>
              <a:spcAft>
                <a:spcPts val="0"/>
              </a:spcAft>
              <a:buClr>
                <a:schemeClr val="lt1"/>
              </a:buClr>
              <a:buSzPts val="2000"/>
              <a:buNone/>
              <a:defRPr b="1" sz="1600"/>
            </a:lvl8pPr>
            <a:lvl9pPr indent="-228600" lvl="8" marL="4114800" algn="l">
              <a:lnSpc>
                <a:spcPct val="120000"/>
              </a:lnSpc>
              <a:spcBef>
                <a:spcPts val="500"/>
              </a:spcBef>
              <a:spcAft>
                <a:spcPts val="0"/>
              </a:spcAft>
              <a:buClr>
                <a:schemeClr val="lt1"/>
              </a:buClr>
              <a:buSzPts val="2000"/>
              <a:buNone/>
              <a:defRPr b="1" sz="1600"/>
            </a:lvl9pPr>
          </a:lstStyle>
          <a:p/>
        </p:txBody>
      </p:sp>
      <p:sp>
        <p:nvSpPr>
          <p:cNvPr id="149" name="Google Shape;149;p8"/>
          <p:cNvSpPr txBox="1"/>
          <p:nvPr>
            <p:ph idx="2" type="body"/>
          </p:nvPr>
        </p:nvSpPr>
        <p:spPr>
          <a:xfrm>
            <a:off x="1141410" y="3073397"/>
            <a:ext cx="4878391" cy="2717801"/>
          </a:xfrm>
          <a:prstGeom prst="rect">
            <a:avLst/>
          </a:prstGeom>
          <a:noFill/>
          <a:ln>
            <a:noFill/>
          </a:ln>
        </p:spPr>
        <p:txBody>
          <a:bodyPr anchorCtr="0" anchor="t" bIns="45700" lIns="91425" spcFirstLastPara="1" rIns="91425" wrap="square" tIns="45700">
            <a:noAutofit/>
          </a:bodyPr>
          <a:lstStyle>
            <a:lvl1pPr indent="-371475" lvl="0" marL="457200" algn="l">
              <a:lnSpc>
                <a:spcPct val="120000"/>
              </a:lnSpc>
              <a:spcBef>
                <a:spcPts val="1000"/>
              </a:spcBef>
              <a:spcAft>
                <a:spcPts val="0"/>
              </a:spcAft>
              <a:buClr>
                <a:schemeClr val="lt1"/>
              </a:buClr>
              <a:buSzPts val="2250"/>
              <a:buChar char="•"/>
              <a:defRPr/>
            </a:lvl1pPr>
            <a:lvl2pPr indent="-371475" lvl="1" marL="914400" algn="l">
              <a:lnSpc>
                <a:spcPct val="120000"/>
              </a:lnSpc>
              <a:spcBef>
                <a:spcPts val="500"/>
              </a:spcBef>
              <a:spcAft>
                <a:spcPts val="0"/>
              </a:spcAft>
              <a:buClr>
                <a:schemeClr val="lt1"/>
              </a:buClr>
              <a:buSzPts val="2250"/>
              <a:buChar char="•"/>
              <a:defRPr/>
            </a:lvl2pPr>
            <a:lvl3pPr indent="-371475" lvl="2" marL="1371600" algn="l">
              <a:lnSpc>
                <a:spcPct val="120000"/>
              </a:lnSpc>
              <a:spcBef>
                <a:spcPts val="500"/>
              </a:spcBef>
              <a:spcAft>
                <a:spcPts val="0"/>
              </a:spcAft>
              <a:buClr>
                <a:schemeClr val="lt1"/>
              </a:buClr>
              <a:buSzPts val="2250"/>
              <a:buChar char="•"/>
              <a:defRPr/>
            </a:lvl3pPr>
            <a:lvl4pPr indent="-371475" lvl="3" marL="1828800" algn="l">
              <a:lnSpc>
                <a:spcPct val="120000"/>
              </a:lnSpc>
              <a:spcBef>
                <a:spcPts val="500"/>
              </a:spcBef>
              <a:spcAft>
                <a:spcPts val="0"/>
              </a:spcAft>
              <a:buClr>
                <a:schemeClr val="lt1"/>
              </a:buClr>
              <a:buSzPts val="2250"/>
              <a:buChar char="•"/>
              <a:defRPr/>
            </a:lvl4pPr>
            <a:lvl5pPr indent="-371475" lvl="4" marL="2286000" algn="l">
              <a:lnSpc>
                <a:spcPct val="120000"/>
              </a:lnSpc>
              <a:spcBef>
                <a:spcPts val="500"/>
              </a:spcBef>
              <a:spcAft>
                <a:spcPts val="0"/>
              </a:spcAft>
              <a:buClr>
                <a:schemeClr val="lt1"/>
              </a:buClr>
              <a:buSzPts val="2250"/>
              <a:buChar char="•"/>
              <a:defRPr/>
            </a:lvl5pPr>
            <a:lvl6pPr indent="-371475" lvl="5" marL="2743200" algn="l">
              <a:lnSpc>
                <a:spcPct val="120000"/>
              </a:lnSpc>
              <a:spcBef>
                <a:spcPts val="500"/>
              </a:spcBef>
              <a:spcAft>
                <a:spcPts val="0"/>
              </a:spcAft>
              <a:buClr>
                <a:schemeClr val="lt1"/>
              </a:buClr>
              <a:buSzPts val="2250"/>
              <a:buChar char="•"/>
              <a:defRPr/>
            </a:lvl6pPr>
            <a:lvl7pPr indent="-371475" lvl="6" marL="3200400" algn="l">
              <a:lnSpc>
                <a:spcPct val="120000"/>
              </a:lnSpc>
              <a:spcBef>
                <a:spcPts val="500"/>
              </a:spcBef>
              <a:spcAft>
                <a:spcPts val="0"/>
              </a:spcAft>
              <a:buClr>
                <a:schemeClr val="lt1"/>
              </a:buClr>
              <a:buSzPts val="2250"/>
              <a:buChar char="•"/>
              <a:defRPr/>
            </a:lvl7pPr>
            <a:lvl8pPr indent="-371475" lvl="7" marL="3657600" algn="l">
              <a:lnSpc>
                <a:spcPct val="120000"/>
              </a:lnSpc>
              <a:spcBef>
                <a:spcPts val="500"/>
              </a:spcBef>
              <a:spcAft>
                <a:spcPts val="0"/>
              </a:spcAft>
              <a:buClr>
                <a:schemeClr val="lt1"/>
              </a:buClr>
              <a:buSzPts val="2250"/>
              <a:buChar char="•"/>
              <a:defRPr/>
            </a:lvl8pPr>
            <a:lvl9pPr indent="-371475" lvl="8" marL="4114800" algn="l">
              <a:lnSpc>
                <a:spcPct val="120000"/>
              </a:lnSpc>
              <a:spcBef>
                <a:spcPts val="500"/>
              </a:spcBef>
              <a:spcAft>
                <a:spcPts val="0"/>
              </a:spcAft>
              <a:buClr>
                <a:schemeClr val="lt1"/>
              </a:buClr>
              <a:buSzPts val="2250"/>
              <a:buChar char="•"/>
              <a:defRPr/>
            </a:lvl9pPr>
          </a:lstStyle>
          <a:p/>
        </p:txBody>
      </p:sp>
      <p:sp>
        <p:nvSpPr>
          <p:cNvPr id="150" name="Google Shape;150;p8"/>
          <p:cNvSpPr txBox="1"/>
          <p:nvPr>
            <p:ph idx="3" type="body"/>
          </p:nvPr>
        </p:nvSpPr>
        <p:spPr>
          <a:xfrm>
            <a:off x="6400808" y="2249485"/>
            <a:ext cx="4646602"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3000"/>
              <a:buNone/>
              <a:defRPr b="0" sz="2400" cap="none">
                <a:solidFill>
                  <a:schemeClr val="lt1"/>
                </a:solidFill>
              </a:defRPr>
            </a:lvl1pPr>
            <a:lvl2pPr indent="-228600" lvl="1" marL="914400" algn="l">
              <a:lnSpc>
                <a:spcPct val="120000"/>
              </a:lnSpc>
              <a:spcBef>
                <a:spcPts val="500"/>
              </a:spcBef>
              <a:spcAft>
                <a:spcPts val="0"/>
              </a:spcAft>
              <a:buClr>
                <a:schemeClr val="lt1"/>
              </a:buClr>
              <a:buSzPts val="2500"/>
              <a:buNone/>
              <a:defRPr b="1" sz="2000"/>
            </a:lvl2pPr>
            <a:lvl3pPr indent="-228600" lvl="2" marL="1371600" algn="l">
              <a:lnSpc>
                <a:spcPct val="120000"/>
              </a:lnSpc>
              <a:spcBef>
                <a:spcPts val="500"/>
              </a:spcBef>
              <a:spcAft>
                <a:spcPts val="0"/>
              </a:spcAft>
              <a:buClr>
                <a:schemeClr val="lt1"/>
              </a:buClr>
              <a:buSzPts val="2250"/>
              <a:buNone/>
              <a:defRPr b="1" sz="1800"/>
            </a:lvl3pPr>
            <a:lvl4pPr indent="-228600" lvl="3" marL="1828800" algn="l">
              <a:lnSpc>
                <a:spcPct val="120000"/>
              </a:lnSpc>
              <a:spcBef>
                <a:spcPts val="500"/>
              </a:spcBef>
              <a:spcAft>
                <a:spcPts val="0"/>
              </a:spcAft>
              <a:buClr>
                <a:schemeClr val="lt1"/>
              </a:buClr>
              <a:buSzPts val="2000"/>
              <a:buNone/>
              <a:defRPr b="1" sz="1600"/>
            </a:lvl4pPr>
            <a:lvl5pPr indent="-228600" lvl="4" marL="2286000" algn="l">
              <a:lnSpc>
                <a:spcPct val="120000"/>
              </a:lnSpc>
              <a:spcBef>
                <a:spcPts val="500"/>
              </a:spcBef>
              <a:spcAft>
                <a:spcPts val="0"/>
              </a:spcAft>
              <a:buClr>
                <a:schemeClr val="lt1"/>
              </a:buClr>
              <a:buSzPts val="2000"/>
              <a:buNone/>
              <a:defRPr b="1" sz="1600"/>
            </a:lvl5pPr>
            <a:lvl6pPr indent="-228600" lvl="5" marL="2743200" algn="l">
              <a:lnSpc>
                <a:spcPct val="120000"/>
              </a:lnSpc>
              <a:spcBef>
                <a:spcPts val="500"/>
              </a:spcBef>
              <a:spcAft>
                <a:spcPts val="0"/>
              </a:spcAft>
              <a:buClr>
                <a:schemeClr val="lt1"/>
              </a:buClr>
              <a:buSzPts val="2000"/>
              <a:buNone/>
              <a:defRPr b="1" sz="1600"/>
            </a:lvl6pPr>
            <a:lvl7pPr indent="-228600" lvl="6" marL="3200400" algn="l">
              <a:lnSpc>
                <a:spcPct val="120000"/>
              </a:lnSpc>
              <a:spcBef>
                <a:spcPts val="500"/>
              </a:spcBef>
              <a:spcAft>
                <a:spcPts val="0"/>
              </a:spcAft>
              <a:buClr>
                <a:schemeClr val="lt1"/>
              </a:buClr>
              <a:buSzPts val="2000"/>
              <a:buNone/>
              <a:defRPr b="1" sz="1600"/>
            </a:lvl7pPr>
            <a:lvl8pPr indent="-228600" lvl="7" marL="3657600" algn="l">
              <a:lnSpc>
                <a:spcPct val="120000"/>
              </a:lnSpc>
              <a:spcBef>
                <a:spcPts val="500"/>
              </a:spcBef>
              <a:spcAft>
                <a:spcPts val="0"/>
              </a:spcAft>
              <a:buClr>
                <a:schemeClr val="lt1"/>
              </a:buClr>
              <a:buSzPts val="2000"/>
              <a:buNone/>
              <a:defRPr b="1" sz="1600"/>
            </a:lvl8pPr>
            <a:lvl9pPr indent="-228600" lvl="8" marL="4114800" algn="l">
              <a:lnSpc>
                <a:spcPct val="120000"/>
              </a:lnSpc>
              <a:spcBef>
                <a:spcPts val="500"/>
              </a:spcBef>
              <a:spcAft>
                <a:spcPts val="0"/>
              </a:spcAft>
              <a:buClr>
                <a:schemeClr val="lt1"/>
              </a:buClr>
              <a:buSzPts val="2000"/>
              <a:buNone/>
              <a:defRPr b="1" sz="1600"/>
            </a:lvl9pPr>
          </a:lstStyle>
          <a:p/>
        </p:txBody>
      </p:sp>
      <p:sp>
        <p:nvSpPr>
          <p:cNvPr id="151" name="Google Shape;151;p8"/>
          <p:cNvSpPr txBox="1"/>
          <p:nvPr>
            <p:ph idx="4" type="body"/>
          </p:nvPr>
        </p:nvSpPr>
        <p:spPr>
          <a:xfrm>
            <a:off x="6172200" y="3073397"/>
            <a:ext cx="4875210" cy="2717801"/>
          </a:xfrm>
          <a:prstGeom prst="rect">
            <a:avLst/>
          </a:prstGeom>
          <a:noFill/>
          <a:ln>
            <a:noFill/>
          </a:ln>
        </p:spPr>
        <p:txBody>
          <a:bodyPr anchorCtr="0" anchor="t" bIns="45700" lIns="91425" spcFirstLastPara="1" rIns="91425" wrap="square" tIns="45700">
            <a:noAutofit/>
          </a:bodyPr>
          <a:lstStyle>
            <a:lvl1pPr indent="-371475" lvl="0" marL="457200" algn="l">
              <a:lnSpc>
                <a:spcPct val="120000"/>
              </a:lnSpc>
              <a:spcBef>
                <a:spcPts val="1000"/>
              </a:spcBef>
              <a:spcAft>
                <a:spcPts val="0"/>
              </a:spcAft>
              <a:buClr>
                <a:schemeClr val="lt1"/>
              </a:buClr>
              <a:buSzPts val="2250"/>
              <a:buChar char="•"/>
              <a:defRPr/>
            </a:lvl1pPr>
            <a:lvl2pPr indent="-371475" lvl="1" marL="914400" algn="l">
              <a:lnSpc>
                <a:spcPct val="120000"/>
              </a:lnSpc>
              <a:spcBef>
                <a:spcPts val="500"/>
              </a:spcBef>
              <a:spcAft>
                <a:spcPts val="0"/>
              </a:spcAft>
              <a:buClr>
                <a:schemeClr val="lt1"/>
              </a:buClr>
              <a:buSzPts val="2250"/>
              <a:buChar char="•"/>
              <a:defRPr/>
            </a:lvl2pPr>
            <a:lvl3pPr indent="-371475" lvl="2" marL="1371600" algn="l">
              <a:lnSpc>
                <a:spcPct val="120000"/>
              </a:lnSpc>
              <a:spcBef>
                <a:spcPts val="500"/>
              </a:spcBef>
              <a:spcAft>
                <a:spcPts val="0"/>
              </a:spcAft>
              <a:buClr>
                <a:schemeClr val="lt1"/>
              </a:buClr>
              <a:buSzPts val="2250"/>
              <a:buChar char="•"/>
              <a:defRPr/>
            </a:lvl3pPr>
            <a:lvl4pPr indent="-371475" lvl="3" marL="1828800" algn="l">
              <a:lnSpc>
                <a:spcPct val="120000"/>
              </a:lnSpc>
              <a:spcBef>
                <a:spcPts val="500"/>
              </a:spcBef>
              <a:spcAft>
                <a:spcPts val="0"/>
              </a:spcAft>
              <a:buClr>
                <a:schemeClr val="lt1"/>
              </a:buClr>
              <a:buSzPts val="2250"/>
              <a:buChar char="•"/>
              <a:defRPr/>
            </a:lvl4pPr>
            <a:lvl5pPr indent="-371475" lvl="4" marL="2286000" algn="l">
              <a:lnSpc>
                <a:spcPct val="120000"/>
              </a:lnSpc>
              <a:spcBef>
                <a:spcPts val="500"/>
              </a:spcBef>
              <a:spcAft>
                <a:spcPts val="0"/>
              </a:spcAft>
              <a:buClr>
                <a:schemeClr val="lt1"/>
              </a:buClr>
              <a:buSzPts val="2250"/>
              <a:buChar char="•"/>
              <a:defRPr/>
            </a:lvl5pPr>
            <a:lvl6pPr indent="-371475" lvl="5" marL="2743200" algn="l">
              <a:lnSpc>
                <a:spcPct val="120000"/>
              </a:lnSpc>
              <a:spcBef>
                <a:spcPts val="500"/>
              </a:spcBef>
              <a:spcAft>
                <a:spcPts val="0"/>
              </a:spcAft>
              <a:buClr>
                <a:schemeClr val="lt1"/>
              </a:buClr>
              <a:buSzPts val="2250"/>
              <a:buChar char="•"/>
              <a:defRPr/>
            </a:lvl6pPr>
            <a:lvl7pPr indent="-371475" lvl="6" marL="3200400" algn="l">
              <a:lnSpc>
                <a:spcPct val="120000"/>
              </a:lnSpc>
              <a:spcBef>
                <a:spcPts val="500"/>
              </a:spcBef>
              <a:spcAft>
                <a:spcPts val="0"/>
              </a:spcAft>
              <a:buClr>
                <a:schemeClr val="lt1"/>
              </a:buClr>
              <a:buSzPts val="2250"/>
              <a:buChar char="•"/>
              <a:defRPr/>
            </a:lvl7pPr>
            <a:lvl8pPr indent="-371475" lvl="7" marL="3657600" algn="l">
              <a:lnSpc>
                <a:spcPct val="120000"/>
              </a:lnSpc>
              <a:spcBef>
                <a:spcPts val="500"/>
              </a:spcBef>
              <a:spcAft>
                <a:spcPts val="0"/>
              </a:spcAft>
              <a:buClr>
                <a:schemeClr val="lt1"/>
              </a:buClr>
              <a:buSzPts val="2250"/>
              <a:buChar char="•"/>
              <a:defRPr/>
            </a:lvl8pPr>
            <a:lvl9pPr indent="-371475" lvl="8" marL="4114800" algn="l">
              <a:lnSpc>
                <a:spcPct val="120000"/>
              </a:lnSpc>
              <a:spcBef>
                <a:spcPts val="500"/>
              </a:spcBef>
              <a:spcAft>
                <a:spcPts val="0"/>
              </a:spcAft>
              <a:buClr>
                <a:schemeClr val="lt1"/>
              </a:buClr>
              <a:buSzPts val="2250"/>
              <a:buChar char="•"/>
              <a:defRPr/>
            </a:lvl9pPr>
          </a:lstStyle>
          <a:p/>
        </p:txBody>
      </p:sp>
      <p:sp>
        <p:nvSpPr>
          <p:cNvPr id="152" name="Google Shape;152;p8"/>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3" name="Google Shape;153;p8"/>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4" name="Google Shape;154;p8"/>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155" name="Shape 155"/>
        <p:cNvGrpSpPr/>
        <p:nvPr/>
      </p:nvGrpSpPr>
      <p:grpSpPr>
        <a:xfrm>
          <a:off x="0" y="0"/>
          <a:ext cx="0" cy="0"/>
          <a:chOff x="0" y="0"/>
          <a:chExt cx="0" cy="0"/>
        </a:xfrm>
      </p:grpSpPr>
      <p:sp>
        <p:nvSpPr>
          <p:cNvPr id="156" name="Google Shape;156;p9"/>
          <p:cNvSpPr txBox="1"/>
          <p:nvPr>
            <p:ph type="title"/>
          </p:nvPr>
        </p:nvSpPr>
        <p:spPr>
          <a:xfrm>
            <a:off x="1146705" y="609601"/>
            <a:ext cx="3856037" cy="1639884"/>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lt1"/>
              </a:buClr>
              <a:buSzPts val="3200"/>
              <a:buFont typeface="Twentieth Centur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7" name="Google Shape;157;p9"/>
          <p:cNvSpPr txBox="1"/>
          <p:nvPr>
            <p:ph idx="1" type="body"/>
          </p:nvPr>
        </p:nvSpPr>
        <p:spPr>
          <a:xfrm>
            <a:off x="5156200" y="592666"/>
            <a:ext cx="5891209" cy="5198534"/>
          </a:xfrm>
          <a:prstGeom prst="rect">
            <a:avLst/>
          </a:prstGeom>
          <a:noFill/>
          <a:ln>
            <a:noFill/>
          </a:ln>
        </p:spPr>
        <p:txBody>
          <a:bodyPr anchorCtr="0" anchor="ctr" bIns="45700" lIns="91425" spcFirstLastPara="1" rIns="91425" wrap="square" tIns="45700">
            <a:noAutofit/>
          </a:bodyPr>
          <a:lstStyle>
            <a:lvl1pPr indent="-371475" lvl="0" marL="457200" algn="l">
              <a:lnSpc>
                <a:spcPct val="120000"/>
              </a:lnSpc>
              <a:spcBef>
                <a:spcPts val="1000"/>
              </a:spcBef>
              <a:spcAft>
                <a:spcPts val="0"/>
              </a:spcAft>
              <a:buClr>
                <a:schemeClr val="lt1"/>
              </a:buClr>
              <a:buSzPts val="2250"/>
              <a:buChar char="•"/>
              <a:defRPr/>
            </a:lvl1pPr>
            <a:lvl2pPr indent="-371475" lvl="1" marL="914400" algn="l">
              <a:lnSpc>
                <a:spcPct val="120000"/>
              </a:lnSpc>
              <a:spcBef>
                <a:spcPts val="500"/>
              </a:spcBef>
              <a:spcAft>
                <a:spcPts val="0"/>
              </a:spcAft>
              <a:buClr>
                <a:schemeClr val="lt1"/>
              </a:buClr>
              <a:buSzPts val="2250"/>
              <a:buChar char="•"/>
              <a:defRPr/>
            </a:lvl2pPr>
            <a:lvl3pPr indent="-371475" lvl="2" marL="1371600" algn="l">
              <a:lnSpc>
                <a:spcPct val="120000"/>
              </a:lnSpc>
              <a:spcBef>
                <a:spcPts val="500"/>
              </a:spcBef>
              <a:spcAft>
                <a:spcPts val="0"/>
              </a:spcAft>
              <a:buClr>
                <a:schemeClr val="lt1"/>
              </a:buClr>
              <a:buSzPts val="2250"/>
              <a:buChar char="•"/>
              <a:defRPr/>
            </a:lvl3pPr>
            <a:lvl4pPr indent="-371475" lvl="3" marL="1828800" algn="l">
              <a:lnSpc>
                <a:spcPct val="120000"/>
              </a:lnSpc>
              <a:spcBef>
                <a:spcPts val="500"/>
              </a:spcBef>
              <a:spcAft>
                <a:spcPts val="0"/>
              </a:spcAft>
              <a:buClr>
                <a:schemeClr val="lt1"/>
              </a:buClr>
              <a:buSzPts val="2250"/>
              <a:buChar char="•"/>
              <a:defRPr/>
            </a:lvl4pPr>
            <a:lvl5pPr indent="-371475" lvl="4" marL="2286000" algn="l">
              <a:lnSpc>
                <a:spcPct val="120000"/>
              </a:lnSpc>
              <a:spcBef>
                <a:spcPts val="500"/>
              </a:spcBef>
              <a:spcAft>
                <a:spcPts val="0"/>
              </a:spcAft>
              <a:buClr>
                <a:schemeClr val="lt1"/>
              </a:buClr>
              <a:buSzPts val="2250"/>
              <a:buChar char="•"/>
              <a:defRPr/>
            </a:lvl5pPr>
            <a:lvl6pPr indent="-371475" lvl="5" marL="2743200" algn="l">
              <a:lnSpc>
                <a:spcPct val="120000"/>
              </a:lnSpc>
              <a:spcBef>
                <a:spcPts val="500"/>
              </a:spcBef>
              <a:spcAft>
                <a:spcPts val="0"/>
              </a:spcAft>
              <a:buClr>
                <a:schemeClr val="lt1"/>
              </a:buClr>
              <a:buSzPts val="2250"/>
              <a:buChar char="•"/>
              <a:defRPr/>
            </a:lvl6pPr>
            <a:lvl7pPr indent="-371475" lvl="6" marL="3200400" algn="l">
              <a:lnSpc>
                <a:spcPct val="120000"/>
              </a:lnSpc>
              <a:spcBef>
                <a:spcPts val="500"/>
              </a:spcBef>
              <a:spcAft>
                <a:spcPts val="0"/>
              </a:spcAft>
              <a:buClr>
                <a:schemeClr val="lt1"/>
              </a:buClr>
              <a:buSzPts val="2250"/>
              <a:buChar char="•"/>
              <a:defRPr/>
            </a:lvl7pPr>
            <a:lvl8pPr indent="-371475" lvl="7" marL="3657600" algn="l">
              <a:lnSpc>
                <a:spcPct val="120000"/>
              </a:lnSpc>
              <a:spcBef>
                <a:spcPts val="500"/>
              </a:spcBef>
              <a:spcAft>
                <a:spcPts val="0"/>
              </a:spcAft>
              <a:buClr>
                <a:schemeClr val="lt1"/>
              </a:buClr>
              <a:buSzPts val="2250"/>
              <a:buChar char="•"/>
              <a:defRPr/>
            </a:lvl8pPr>
            <a:lvl9pPr indent="-371475" lvl="8" marL="4114800" algn="l">
              <a:lnSpc>
                <a:spcPct val="120000"/>
              </a:lnSpc>
              <a:spcBef>
                <a:spcPts val="500"/>
              </a:spcBef>
              <a:spcAft>
                <a:spcPts val="0"/>
              </a:spcAft>
              <a:buClr>
                <a:schemeClr val="lt1"/>
              </a:buClr>
              <a:buSzPts val="2250"/>
              <a:buChar char="•"/>
              <a:defRPr/>
            </a:lvl9pPr>
          </a:lstStyle>
          <a:p/>
        </p:txBody>
      </p:sp>
      <p:sp>
        <p:nvSpPr>
          <p:cNvPr id="158" name="Google Shape;158;p9"/>
          <p:cNvSpPr txBox="1"/>
          <p:nvPr>
            <p:ph idx="2" type="body"/>
          </p:nvPr>
        </p:nvSpPr>
        <p:spPr>
          <a:xfrm>
            <a:off x="1146705" y="2249486"/>
            <a:ext cx="3856037" cy="3541714"/>
          </a:xfrm>
          <a:prstGeom prst="rect">
            <a:avLst/>
          </a:prstGeom>
          <a:noFill/>
          <a:ln>
            <a:noFill/>
          </a:ln>
        </p:spPr>
        <p:txBody>
          <a:bodyPr anchorCtr="0" anchor="t" bIns="45700" lIns="91425" spcFirstLastPara="1" rIns="91425" wrap="square" tIns="45700">
            <a:noAutofit/>
          </a:bodyPr>
          <a:lstStyle>
            <a:lvl1pPr indent="-228600" lvl="0" marL="457200" algn="l">
              <a:lnSpc>
                <a:spcPct val="120000"/>
              </a:lnSpc>
              <a:spcBef>
                <a:spcPts val="1000"/>
              </a:spcBef>
              <a:spcAft>
                <a:spcPts val="0"/>
              </a:spcAft>
              <a:buClr>
                <a:schemeClr val="lt1"/>
              </a:buClr>
              <a:buSzPts val="2000"/>
              <a:buNone/>
              <a:defRPr sz="1600"/>
            </a:lvl1pPr>
            <a:lvl2pPr indent="-228600" lvl="1" marL="914400" algn="l">
              <a:lnSpc>
                <a:spcPct val="120000"/>
              </a:lnSpc>
              <a:spcBef>
                <a:spcPts val="500"/>
              </a:spcBef>
              <a:spcAft>
                <a:spcPts val="0"/>
              </a:spcAft>
              <a:buClr>
                <a:schemeClr val="lt1"/>
              </a:buClr>
              <a:buSzPts val="1750"/>
              <a:buNone/>
              <a:defRPr sz="1400"/>
            </a:lvl2pPr>
            <a:lvl3pPr indent="-228600" lvl="2" marL="1371600" algn="l">
              <a:lnSpc>
                <a:spcPct val="120000"/>
              </a:lnSpc>
              <a:spcBef>
                <a:spcPts val="500"/>
              </a:spcBef>
              <a:spcAft>
                <a:spcPts val="0"/>
              </a:spcAft>
              <a:buClr>
                <a:schemeClr val="lt1"/>
              </a:buClr>
              <a:buSzPts val="1500"/>
              <a:buNone/>
              <a:defRPr sz="1200"/>
            </a:lvl3pPr>
            <a:lvl4pPr indent="-228600" lvl="3" marL="1828800" algn="l">
              <a:lnSpc>
                <a:spcPct val="120000"/>
              </a:lnSpc>
              <a:spcBef>
                <a:spcPts val="500"/>
              </a:spcBef>
              <a:spcAft>
                <a:spcPts val="0"/>
              </a:spcAft>
              <a:buClr>
                <a:schemeClr val="lt1"/>
              </a:buClr>
              <a:buSzPts val="1250"/>
              <a:buNone/>
              <a:defRPr sz="1000"/>
            </a:lvl4pPr>
            <a:lvl5pPr indent="-228600" lvl="4" marL="2286000" algn="l">
              <a:lnSpc>
                <a:spcPct val="120000"/>
              </a:lnSpc>
              <a:spcBef>
                <a:spcPts val="500"/>
              </a:spcBef>
              <a:spcAft>
                <a:spcPts val="0"/>
              </a:spcAft>
              <a:buClr>
                <a:schemeClr val="lt1"/>
              </a:buClr>
              <a:buSzPts val="1250"/>
              <a:buNone/>
              <a:defRPr sz="1000"/>
            </a:lvl5pPr>
            <a:lvl6pPr indent="-228600" lvl="5" marL="2743200" algn="l">
              <a:lnSpc>
                <a:spcPct val="120000"/>
              </a:lnSpc>
              <a:spcBef>
                <a:spcPts val="500"/>
              </a:spcBef>
              <a:spcAft>
                <a:spcPts val="0"/>
              </a:spcAft>
              <a:buClr>
                <a:schemeClr val="lt1"/>
              </a:buClr>
              <a:buSzPts val="1250"/>
              <a:buNone/>
              <a:defRPr sz="1000"/>
            </a:lvl6pPr>
            <a:lvl7pPr indent="-228600" lvl="6" marL="3200400" algn="l">
              <a:lnSpc>
                <a:spcPct val="120000"/>
              </a:lnSpc>
              <a:spcBef>
                <a:spcPts val="500"/>
              </a:spcBef>
              <a:spcAft>
                <a:spcPts val="0"/>
              </a:spcAft>
              <a:buClr>
                <a:schemeClr val="lt1"/>
              </a:buClr>
              <a:buSzPts val="1250"/>
              <a:buNone/>
              <a:defRPr sz="1000"/>
            </a:lvl7pPr>
            <a:lvl8pPr indent="-228600" lvl="7" marL="3657600" algn="l">
              <a:lnSpc>
                <a:spcPct val="120000"/>
              </a:lnSpc>
              <a:spcBef>
                <a:spcPts val="500"/>
              </a:spcBef>
              <a:spcAft>
                <a:spcPts val="0"/>
              </a:spcAft>
              <a:buClr>
                <a:schemeClr val="lt1"/>
              </a:buClr>
              <a:buSzPts val="1250"/>
              <a:buNone/>
              <a:defRPr sz="1000"/>
            </a:lvl8pPr>
            <a:lvl9pPr indent="-228600" lvl="8" marL="4114800" algn="l">
              <a:lnSpc>
                <a:spcPct val="120000"/>
              </a:lnSpc>
              <a:spcBef>
                <a:spcPts val="500"/>
              </a:spcBef>
              <a:spcAft>
                <a:spcPts val="0"/>
              </a:spcAft>
              <a:buClr>
                <a:schemeClr val="lt1"/>
              </a:buClr>
              <a:buSzPts val="1250"/>
              <a:buNone/>
              <a:defRPr sz="1000"/>
            </a:lvl9pPr>
          </a:lstStyle>
          <a:p/>
        </p:txBody>
      </p:sp>
      <p:sp>
        <p:nvSpPr>
          <p:cNvPr id="159" name="Google Shape;159;p9"/>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0" name="Google Shape;160;p9"/>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1" name="Google Shape;161;p9"/>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162" name="Shape 162"/>
        <p:cNvGrpSpPr/>
        <p:nvPr/>
      </p:nvGrpSpPr>
      <p:grpSpPr>
        <a:xfrm>
          <a:off x="0" y="0"/>
          <a:ext cx="0" cy="0"/>
          <a:chOff x="0" y="0"/>
          <a:chExt cx="0" cy="0"/>
        </a:xfrm>
      </p:grpSpPr>
      <p:sp>
        <p:nvSpPr>
          <p:cNvPr id="163" name="Google Shape;163;p10"/>
          <p:cNvSpPr txBox="1"/>
          <p:nvPr>
            <p:ph type="title"/>
          </p:nvPr>
        </p:nvSpPr>
        <p:spPr>
          <a:xfrm>
            <a:off x="1141413" y="609600"/>
            <a:ext cx="5934508" cy="1639886"/>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lt1"/>
              </a:buClr>
              <a:buSzPts val="3200"/>
              <a:buFont typeface="Twentieth Centur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4" name="Google Shape;164;p10"/>
          <p:cNvSpPr/>
          <p:nvPr>
            <p:ph idx="2" type="pic"/>
          </p:nvPr>
        </p:nvSpPr>
        <p:spPr>
          <a:xfrm>
            <a:off x="7380721" y="609601"/>
            <a:ext cx="3666690" cy="5181599"/>
          </a:xfrm>
          <a:prstGeom prst="round2DiagRect">
            <a:avLst>
              <a:gd fmla="val 5608" name="adj1"/>
              <a:gd fmla="val 0" name="adj2"/>
            </a:avLst>
          </a:prstGeom>
          <a:noFill/>
          <a:ln cap="sq" cmpd="sng" w="19050">
            <a:solidFill>
              <a:srgbClr val="B3FFFF">
                <a:alpha val="60000"/>
              </a:srgbClr>
            </a:solidFill>
            <a:prstDash val="solid"/>
            <a:miter lim="800000"/>
            <a:headEnd len="sm" w="sm" type="none"/>
            <a:tailEnd len="sm" w="sm" type="none"/>
          </a:ln>
          <a:effectLst>
            <a:outerShdw blurRad="88900" rotWithShape="0" algn="t" dir="5400000" dist="38100">
              <a:srgbClr val="000000">
                <a:alpha val="40000"/>
              </a:srgbClr>
            </a:outerShdw>
          </a:effectLst>
        </p:spPr>
        <p:txBody>
          <a:bodyPr anchorCtr="0" anchor="t" bIns="45700" lIns="91425" spcFirstLastPara="1" rIns="91425" wrap="square" tIns="45700">
            <a:noAutofit/>
          </a:bodyPr>
          <a:lstStyle>
            <a:lvl1pPr lvl="0" marR="0" rtl="0" algn="l">
              <a:lnSpc>
                <a:spcPct val="120000"/>
              </a:lnSpc>
              <a:spcBef>
                <a:spcPts val="1000"/>
              </a:spcBef>
              <a:spcAft>
                <a:spcPts val="0"/>
              </a:spcAft>
              <a:buClr>
                <a:schemeClr val="lt1"/>
              </a:buClr>
              <a:buSzPts val="4000"/>
              <a:buFont typeface="Arial"/>
              <a:buNone/>
              <a:defRPr b="0" i="0" sz="3200" u="none" cap="none" strike="noStrike">
                <a:solidFill>
                  <a:schemeClr val="lt1"/>
                </a:solidFill>
                <a:latin typeface="Twentieth Century"/>
                <a:ea typeface="Twentieth Century"/>
                <a:cs typeface="Twentieth Century"/>
                <a:sym typeface="Twentieth Century"/>
              </a:defRPr>
            </a:lvl1pPr>
            <a:lvl2pPr lvl="1" marR="0" rtl="0" algn="l">
              <a:lnSpc>
                <a:spcPct val="120000"/>
              </a:lnSpc>
              <a:spcBef>
                <a:spcPts val="500"/>
              </a:spcBef>
              <a:spcAft>
                <a:spcPts val="0"/>
              </a:spcAft>
              <a:buClr>
                <a:schemeClr val="lt1"/>
              </a:buClr>
              <a:buSzPts val="3500"/>
              <a:buFont typeface="Arial"/>
              <a:buNone/>
              <a:defRPr b="0" i="0" sz="2800" u="none" cap="none" strike="noStrike">
                <a:solidFill>
                  <a:schemeClr val="lt1"/>
                </a:solidFill>
                <a:latin typeface="Twentieth Century"/>
                <a:ea typeface="Twentieth Century"/>
                <a:cs typeface="Twentieth Century"/>
                <a:sym typeface="Twentieth Century"/>
              </a:defRPr>
            </a:lvl2pPr>
            <a:lvl3pPr lvl="2" marR="0" rtl="0" algn="l">
              <a:lnSpc>
                <a:spcPct val="120000"/>
              </a:lnSpc>
              <a:spcBef>
                <a:spcPts val="500"/>
              </a:spcBef>
              <a:spcAft>
                <a:spcPts val="0"/>
              </a:spcAft>
              <a:buClr>
                <a:schemeClr val="lt1"/>
              </a:buClr>
              <a:buSzPts val="3000"/>
              <a:buFont typeface="Arial"/>
              <a:buNone/>
              <a:defRPr b="0" i="0" sz="2400" u="none" cap="none" strike="noStrike">
                <a:solidFill>
                  <a:schemeClr val="lt1"/>
                </a:solidFill>
                <a:latin typeface="Twentieth Century"/>
                <a:ea typeface="Twentieth Century"/>
                <a:cs typeface="Twentieth Century"/>
                <a:sym typeface="Twentieth Century"/>
              </a:defRPr>
            </a:lvl3pPr>
            <a:lvl4pPr lvl="3" marR="0" rtl="0" algn="l">
              <a:lnSpc>
                <a:spcPct val="120000"/>
              </a:lnSpc>
              <a:spcBef>
                <a:spcPts val="500"/>
              </a:spcBef>
              <a:spcAft>
                <a:spcPts val="0"/>
              </a:spcAft>
              <a:buClr>
                <a:schemeClr val="lt1"/>
              </a:buClr>
              <a:buSzPts val="2500"/>
              <a:buFont typeface="Arial"/>
              <a:buNone/>
              <a:defRPr b="0" i="0" sz="2000" u="none" cap="none" strike="noStrike">
                <a:solidFill>
                  <a:schemeClr val="lt1"/>
                </a:solidFill>
                <a:latin typeface="Twentieth Century"/>
                <a:ea typeface="Twentieth Century"/>
                <a:cs typeface="Twentieth Century"/>
                <a:sym typeface="Twentieth Century"/>
              </a:defRPr>
            </a:lvl4pPr>
            <a:lvl5pPr lvl="4" marR="0" rtl="0" algn="l">
              <a:lnSpc>
                <a:spcPct val="120000"/>
              </a:lnSpc>
              <a:spcBef>
                <a:spcPts val="500"/>
              </a:spcBef>
              <a:spcAft>
                <a:spcPts val="0"/>
              </a:spcAft>
              <a:buClr>
                <a:schemeClr val="lt1"/>
              </a:buClr>
              <a:buSzPts val="2500"/>
              <a:buFont typeface="Arial"/>
              <a:buNone/>
              <a:defRPr b="0" i="0" sz="2000" u="none" cap="none" strike="noStrike">
                <a:solidFill>
                  <a:schemeClr val="lt1"/>
                </a:solidFill>
                <a:latin typeface="Twentieth Century"/>
                <a:ea typeface="Twentieth Century"/>
                <a:cs typeface="Twentieth Century"/>
                <a:sym typeface="Twentieth Century"/>
              </a:defRPr>
            </a:lvl5pPr>
            <a:lvl6pPr lvl="5" marR="0" rtl="0" algn="l">
              <a:lnSpc>
                <a:spcPct val="120000"/>
              </a:lnSpc>
              <a:spcBef>
                <a:spcPts val="500"/>
              </a:spcBef>
              <a:spcAft>
                <a:spcPts val="0"/>
              </a:spcAft>
              <a:buClr>
                <a:schemeClr val="lt1"/>
              </a:buClr>
              <a:buSzPts val="2500"/>
              <a:buFont typeface="Arial"/>
              <a:buNone/>
              <a:defRPr b="0" i="0" sz="2000" u="none" cap="none" strike="noStrike">
                <a:solidFill>
                  <a:schemeClr val="lt1"/>
                </a:solidFill>
                <a:latin typeface="Twentieth Century"/>
                <a:ea typeface="Twentieth Century"/>
                <a:cs typeface="Twentieth Century"/>
                <a:sym typeface="Twentieth Century"/>
              </a:defRPr>
            </a:lvl6pPr>
            <a:lvl7pPr lvl="6" marR="0" rtl="0" algn="l">
              <a:lnSpc>
                <a:spcPct val="120000"/>
              </a:lnSpc>
              <a:spcBef>
                <a:spcPts val="500"/>
              </a:spcBef>
              <a:spcAft>
                <a:spcPts val="0"/>
              </a:spcAft>
              <a:buClr>
                <a:schemeClr val="lt1"/>
              </a:buClr>
              <a:buSzPts val="2500"/>
              <a:buFont typeface="Arial"/>
              <a:buNone/>
              <a:defRPr b="0" i="0" sz="2000" u="none" cap="none" strike="noStrike">
                <a:solidFill>
                  <a:schemeClr val="lt1"/>
                </a:solidFill>
                <a:latin typeface="Twentieth Century"/>
                <a:ea typeface="Twentieth Century"/>
                <a:cs typeface="Twentieth Century"/>
                <a:sym typeface="Twentieth Century"/>
              </a:defRPr>
            </a:lvl7pPr>
            <a:lvl8pPr lvl="7" marR="0" rtl="0" algn="l">
              <a:lnSpc>
                <a:spcPct val="120000"/>
              </a:lnSpc>
              <a:spcBef>
                <a:spcPts val="500"/>
              </a:spcBef>
              <a:spcAft>
                <a:spcPts val="0"/>
              </a:spcAft>
              <a:buClr>
                <a:schemeClr val="lt1"/>
              </a:buClr>
              <a:buSzPts val="2500"/>
              <a:buFont typeface="Arial"/>
              <a:buNone/>
              <a:defRPr b="0" i="0" sz="2000" u="none" cap="none" strike="noStrike">
                <a:solidFill>
                  <a:schemeClr val="lt1"/>
                </a:solidFill>
                <a:latin typeface="Twentieth Century"/>
                <a:ea typeface="Twentieth Century"/>
                <a:cs typeface="Twentieth Century"/>
                <a:sym typeface="Twentieth Century"/>
              </a:defRPr>
            </a:lvl8pPr>
            <a:lvl9pPr lvl="8" marR="0" rtl="0" algn="l">
              <a:lnSpc>
                <a:spcPct val="120000"/>
              </a:lnSpc>
              <a:spcBef>
                <a:spcPts val="500"/>
              </a:spcBef>
              <a:spcAft>
                <a:spcPts val="0"/>
              </a:spcAft>
              <a:buClr>
                <a:schemeClr val="lt1"/>
              </a:buClr>
              <a:buSzPts val="2500"/>
              <a:buFont typeface="Arial"/>
              <a:buNone/>
              <a:defRPr b="0" i="0" sz="2000" u="none" cap="none" strike="noStrike">
                <a:solidFill>
                  <a:schemeClr val="lt1"/>
                </a:solidFill>
                <a:latin typeface="Twentieth Century"/>
                <a:ea typeface="Twentieth Century"/>
                <a:cs typeface="Twentieth Century"/>
                <a:sym typeface="Twentieth Century"/>
              </a:defRPr>
            </a:lvl9pPr>
          </a:lstStyle>
          <a:p/>
        </p:txBody>
      </p:sp>
      <p:sp>
        <p:nvSpPr>
          <p:cNvPr id="165" name="Google Shape;165;p10"/>
          <p:cNvSpPr txBox="1"/>
          <p:nvPr>
            <p:ph idx="1" type="body"/>
          </p:nvPr>
        </p:nvSpPr>
        <p:spPr>
          <a:xfrm>
            <a:off x="1141410" y="2249486"/>
            <a:ext cx="5934511" cy="3541714"/>
          </a:xfrm>
          <a:prstGeom prst="rect">
            <a:avLst/>
          </a:prstGeom>
          <a:noFill/>
          <a:ln>
            <a:noFill/>
          </a:ln>
        </p:spPr>
        <p:txBody>
          <a:bodyPr anchorCtr="0" anchor="t" bIns="45700" lIns="91425" spcFirstLastPara="1" rIns="91425" wrap="square" tIns="45700">
            <a:noAutofit/>
          </a:bodyPr>
          <a:lstStyle>
            <a:lvl1pPr indent="-228600" lvl="0" marL="457200" algn="l">
              <a:lnSpc>
                <a:spcPct val="120000"/>
              </a:lnSpc>
              <a:spcBef>
                <a:spcPts val="1000"/>
              </a:spcBef>
              <a:spcAft>
                <a:spcPts val="0"/>
              </a:spcAft>
              <a:buClr>
                <a:schemeClr val="lt1"/>
              </a:buClr>
              <a:buSzPts val="2000"/>
              <a:buNone/>
              <a:defRPr sz="1600"/>
            </a:lvl1pPr>
            <a:lvl2pPr indent="-228600" lvl="1" marL="914400" algn="l">
              <a:lnSpc>
                <a:spcPct val="120000"/>
              </a:lnSpc>
              <a:spcBef>
                <a:spcPts val="500"/>
              </a:spcBef>
              <a:spcAft>
                <a:spcPts val="0"/>
              </a:spcAft>
              <a:buClr>
                <a:schemeClr val="lt1"/>
              </a:buClr>
              <a:buSzPts val="1750"/>
              <a:buNone/>
              <a:defRPr sz="1400"/>
            </a:lvl2pPr>
            <a:lvl3pPr indent="-228600" lvl="2" marL="1371600" algn="l">
              <a:lnSpc>
                <a:spcPct val="120000"/>
              </a:lnSpc>
              <a:spcBef>
                <a:spcPts val="500"/>
              </a:spcBef>
              <a:spcAft>
                <a:spcPts val="0"/>
              </a:spcAft>
              <a:buClr>
                <a:schemeClr val="lt1"/>
              </a:buClr>
              <a:buSzPts val="1500"/>
              <a:buNone/>
              <a:defRPr sz="1200"/>
            </a:lvl3pPr>
            <a:lvl4pPr indent="-228600" lvl="3" marL="1828800" algn="l">
              <a:lnSpc>
                <a:spcPct val="120000"/>
              </a:lnSpc>
              <a:spcBef>
                <a:spcPts val="500"/>
              </a:spcBef>
              <a:spcAft>
                <a:spcPts val="0"/>
              </a:spcAft>
              <a:buClr>
                <a:schemeClr val="lt1"/>
              </a:buClr>
              <a:buSzPts val="1250"/>
              <a:buNone/>
              <a:defRPr sz="1000"/>
            </a:lvl4pPr>
            <a:lvl5pPr indent="-228600" lvl="4" marL="2286000" algn="l">
              <a:lnSpc>
                <a:spcPct val="120000"/>
              </a:lnSpc>
              <a:spcBef>
                <a:spcPts val="500"/>
              </a:spcBef>
              <a:spcAft>
                <a:spcPts val="0"/>
              </a:spcAft>
              <a:buClr>
                <a:schemeClr val="lt1"/>
              </a:buClr>
              <a:buSzPts val="1250"/>
              <a:buNone/>
              <a:defRPr sz="1000"/>
            </a:lvl5pPr>
            <a:lvl6pPr indent="-228600" lvl="5" marL="2743200" algn="l">
              <a:lnSpc>
                <a:spcPct val="120000"/>
              </a:lnSpc>
              <a:spcBef>
                <a:spcPts val="500"/>
              </a:spcBef>
              <a:spcAft>
                <a:spcPts val="0"/>
              </a:spcAft>
              <a:buClr>
                <a:schemeClr val="lt1"/>
              </a:buClr>
              <a:buSzPts val="1250"/>
              <a:buNone/>
              <a:defRPr sz="1000"/>
            </a:lvl6pPr>
            <a:lvl7pPr indent="-228600" lvl="6" marL="3200400" algn="l">
              <a:lnSpc>
                <a:spcPct val="120000"/>
              </a:lnSpc>
              <a:spcBef>
                <a:spcPts val="500"/>
              </a:spcBef>
              <a:spcAft>
                <a:spcPts val="0"/>
              </a:spcAft>
              <a:buClr>
                <a:schemeClr val="lt1"/>
              </a:buClr>
              <a:buSzPts val="1250"/>
              <a:buNone/>
              <a:defRPr sz="1000"/>
            </a:lvl7pPr>
            <a:lvl8pPr indent="-228600" lvl="7" marL="3657600" algn="l">
              <a:lnSpc>
                <a:spcPct val="120000"/>
              </a:lnSpc>
              <a:spcBef>
                <a:spcPts val="500"/>
              </a:spcBef>
              <a:spcAft>
                <a:spcPts val="0"/>
              </a:spcAft>
              <a:buClr>
                <a:schemeClr val="lt1"/>
              </a:buClr>
              <a:buSzPts val="1250"/>
              <a:buNone/>
              <a:defRPr sz="1000"/>
            </a:lvl8pPr>
            <a:lvl9pPr indent="-228600" lvl="8" marL="4114800" algn="l">
              <a:lnSpc>
                <a:spcPct val="120000"/>
              </a:lnSpc>
              <a:spcBef>
                <a:spcPts val="500"/>
              </a:spcBef>
              <a:spcAft>
                <a:spcPts val="0"/>
              </a:spcAft>
              <a:buClr>
                <a:schemeClr val="lt1"/>
              </a:buClr>
              <a:buSzPts val="1250"/>
              <a:buNone/>
              <a:defRPr sz="1000"/>
            </a:lvl9pPr>
          </a:lstStyle>
          <a:p/>
        </p:txBody>
      </p:sp>
      <p:sp>
        <p:nvSpPr>
          <p:cNvPr id="166" name="Google Shape;166;p10"/>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7" name="Google Shape;167;p10"/>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8" name="Google Shape;168;p10"/>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theme" Target="../theme/theme1.xml"/><Relationship Id="rId11" Type="http://schemas.openxmlformats.org/officeDocument/2006/relationships/slideLayout" Target="../slideLayouts/slideLayout9.xml"/><Relationship Id="rId10" Type="http://schemas.openxmlformats.org/officeDocument/2006/relationships/slideLayout" Target="../slideLayouts/slideLayout8.xml"/><Relationship Id="rId13" Type="http://schemas.openxmlformats.org/officeDocument/2006/relationships/slideLayout" Target="../slideLayouts/slideLayout11.xml"/><Relationship Id="rId12" Type="http://schemas.openxmlformats.org/officeDocument/2006/relationships/slideLayout" Target="../slideLayouts/slideLayout10.xml"/><Relationship Id="rId1" Type="http://schemas.openxmlformats.org/officeDocument/2006/relationships/image" Target="../media/image2.png"/><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15" Type="http://schemas.openxmlformats.org/officeDocument/2006/relationships/slideLayout" Target="../slideLayouts/slideLayout13.xml"/><Relationship Id="rId14" Type="http://schemas.openxmlformats.org/officeDocument/2006/relationships/slideLayout" Target="../slideLayouts/slideLayout12.xml"/><Relationship Id="rId17" Type="http://schemas.openxmlformats.org/officeDocument/2006/relationships/slideLayout" Target="../slideLayouts/slideLayout15.xml"/><Relationship Id="rId16" Type="http://schemas.openxmlformats.org/officeDocument/2006/relationships/slideLayout" Target="../slideLayouts/slideLayout14.xml"/><Relationship Id="rId5" Type="http://schemas.openxmlformats.org/officeDocument/2006/relationships/slideLayout" Target="../slideLayouts/slideLayout3.xml"/><Relationship Id="rId19" Type="http://schemas.openxmlformats.org/officeDocument/2006/relationships/slideLayout" Target="../slideLayouts/slideLayout17.xml"/><Relationship Id="rId6" Type="http://schemas.openxmlformats.org/officeDocument/2006/relationships/slideLayout" Target="../slideLayouts/slideLayout4.xml"/><Relationship Id="rId18" Type="http://schemas.openxmlformats.org/officeDocument/2006/relationships/slideLayout" Target="../slideLayouts/slideLayout16.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1">
            <a:alphaModFix/>
          </a:blip>
          <a:stretch>
            <a:fillRect/>
          </a:stretch>
        </a:blipFill>
      </p:bgPr>
    </p:bg>
    <p:spTree>
      <p:nvGrpSpPr>
        <p:cNvPr id="9" name="Shape 9"/>
        <p:cNvGrpSpPr/>
        <p:nvPr/>
      </p:nvGrpSpPr>
      <p:grpSpPr>
        <a:xfrm>
          <a:off x="0" y="0"/>
          <a:ext cx="0" cy="0"/>
          <a:chOff x="0" y="0"/>
          <a:chExt cx="0" cy="0"/>
        </a:xfrm>
      </p:grpSpPr>
      <p:pic>
        <p:nvPicPr>
          <p:cNvPr descr="\\DROBO-FS\QuickDrops\JB\PPTX NG\Droplets\LightingOverlay.png" id="10" name="Google Shape;10;p1"/>
          <p:cNvPicPr preferRelativeResize="0"/>
          <p:nvPr/>
        </p:nvPicPr>
        <p:blipFill rotWithShape="1">
          <a:blip r:embed="rId2">
            <a:alphaModFix amt="30000"/>
          </a:blip>
          <a:srcRect b="0" l="0" r="0" t="0"/>
          <a:stretch/>
        </p:blipFill>
        <p:spPr>
          <a:xfrm>
            <a:off x="0" y="-1"/>
            <a:ext cx="12192003" cy="6858001"/>
          </a:xfrm>
          <a:prstGeom prst="rect">
            <a:avLst/>
          </a:prstGeom>
          <a:noFill/>
          <a:ln>
            <a:noFill/>
          </a:ln>
        </p:spPr>
      </p:pic>
      <p:grpSp>
        <p:nvGrpSpPr>
          <p:cNvPr id="11" name="Google Shape;11;p1"/>
          <p:cNvGrpSpPr/>
          <p:nvPr/>
        </p:nvGrpSpPr>
        <p:grpSpPr>
          <a:xfrm>
            <a:off x="-14288" y="0"/>
            <a:ext cx="12053888" cy="6858001"/>
            <a:chOff x="-14288" y="0"/>
            <a:chExt cx="12053888" cy="6858001"/>
          </a:xfrm>
        </p:grpSpPr>
        <p:grpSp>
          <p:nvGrpSpPr>
            <p:cNvPr id="12" name="Google Shape;12;p1"/>
            <p:cNvGrpSpPr/>
            <p:nvPr/>
          </p:nvGrpSpPr>
          <p:grpSpPr>
            <a:xfrm>
              <a:off x="-14288" y="0"/>
              <a:ext cx="1220788" cy="6858001"/>
              <a:chOff x="-14288" y="0"/>
              <a:chExt cx="1220788" cy="6858001"/>
            </a:xfrm>
          </p:grpSpPr>
          <p:sp>
            <p:nvSpPr>
              <p:cNvPr id="13" name="Google Shape;13;p1"/>
              <p:cNvSpPr/>
              <p:nvPr/>
            </p:nvSpPr>
            <p:spPr>
              <a:xfrm>
                <a:off x="114300" y="4763"/>
                <a:ext cx="23813" cy="2181225"/>
              </a:xfrm>
              <a:prstGeom prst="rect">
                <a:avLst/>
              </a:pr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1"/>
              <p:cNvSpPr/>
              <p:nvPr/>
            </p:nvSpPr>
            <p:spPr>
              <a:xfrm>
                <a:off x="33337" y="217646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1"/>
              <p:cNvSpPr/>
              <p:nvPr/>
            </p:nvSpPr>
            <p:spPr>
              <a:xfrm>
                <a:off x="28575" y="4021138"/>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1"/>
              <p:cNvSpPr/>
              <p:nvPr/>
            </p:nvSpPr>
            <p:spPr>
              <a:xfrm>
                <a:off x="200025" y="4763"/>
                <a:ext cx="369888" cy="1811338"/>
              </a:xfrm>
              <a:custGeom>
                <a:rect b="b" l="l" r="r" t="t"/>
                <a:pathLst>
                  <a:path extrusionOk="0" h="1141" w="233">
                    <a:moveTo>
                      <a:pt x="218" y="1141"/>
                    </a:moveTo>
                    <a:lnTo>
                      <a:pt x="0" y="626"/>
                    </a:lnTo>
                    <a:lnTo>
                      <a:pt x="0" y="0"/>
                    </a:lnTo>
                    <a:lnTo>
                      <a:pt x="15" y="0"/>
                    </a:lnTo>
                    <a:lnTo>
                      <a:pt x="15" y="623"/>
                    </a:lnTo>
                    <a:lnTo>
                      <a:pt x="233" y="1135"/>
                    </a:lnTo>
                    <a:lnTo>
                      <a:pt x="218" y="1141"/>
                    </a:lnTo>
                    <a:close/>
                  </a:path>
                </a:pathLst>
              </a:custGeom>
              <a:gradFill>
                <a:gsLst>
                  <a:gs pos="0">
                    <a:schemeClr val="lt2"/>
                  </a:gs>
                  <a:gs pos="100000">
                    <a:srgbClr val="3B95DE"/>
                  </a:gs>
                </a:gsLst>
                <a:lin ang="5400000" scaled="0"/>
              </a:gradFill>
              <a:ln>
                <a:noFill/>
              </a:ln>
            </p:spPr>
          </p:sp>
          <p:sp>
            <p:nvSpPr>
              <p:cNvPr id="17" name="Google Shape;17;p1"/>
              <p:cNvSpPr/>
              <p:nvPr/>
            </p:nvSpPr>
            <p:spPr>
              <a:xfrm>
                <a:off x="503237" y="1801813"/>
                <a:ext cx="190500" cy="188913"/>
              </a:xfrm>
              <a:custGeom>
                <a:rect b="b" l="l" r="r" t="t"/>
                <a:pathLst>
                  <a:path extrusionOk="0" h="40" w="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1"/>
              <p:cNvSpPr/>
              <p:nvPr/>
            </p:nvSpPr>
            <p:spPr>
              <a:xfrm>
                <a:off x="285750" y="4763"/>
                <a:ext cx="369888" cy="1430338"/>
              </a:xfrm>
              <a:custGeom>
                <a:rect b="b" l="l" r="r" t="t"/>
                <a:pathLst>
                  <a:path extrusionOk="0" h="901" w="233">
                    <a:moveTo>
                      <a:pt x="221" y="901"/>
                    </a:moveTo>
                    <a:lnTo>
                      <a:pt x="0" y="383"/>
                    </a:lnTo>
                    <a:lnTo>
                      <a:pt x="0" y="0"/>
                    </a:lnTo>
                    <a:lnTo>
                      <a:pt x="18" y="0"/>
                    </a:lnTo>
                    <a:lnTo>
                      <a:pt x="18" y="380"/>
                    </a:lnTo>
                    <a:lnTo>
                      <a:pt x="233" y="895"/>
                    </a:lnTo>
                    <a:lnTo>
                      <a:pt x="221" y="901"/>
                    </a:lnTo>
                    <a:close/>
                  </a:path>
                </a:pathLst>
              </a:custGeom>
              <a:gradFill>
                <a:gsLst>
                  <a:gs pos="0">
                    <a:schemeClr val="lt2"/>
                  </a:gs>
                  <a:gs pos="100000">
                    <a:srgbClr val="3B95DE"/>
                  </a:gs>
                </a:gsLst>
                <a:lin ang="5400000" scaled="0"/>
              </a:gradFill>
              <a:ln>
                <a:noFill/>
              </a:ln>
            </p:spPr>
          </p:sp>
          <p:sp>
            <p:nvSpPr>
              <p:cNvPr id="19" name="Google Shape;19;p1"/>
              <p:cNvSpPr/>
              <p:nvPr/>
            </p:nvSpPr>
            <p:spPr>
              <a:xfrm>
                <a:off x="546100" y="0"/>
                <a:ext cx="152400" cy="912813"/>
              </a:xfrm>
              <a:custGeom>
                <a:rect b="b" l="l" r="r" t="t"/>
                <a:pathLst>
                  <a:path extrusionOk="0" h="575" w="96">
                    <a:moveTo>
                      <a:pt x="96" y="575"/>
                    </a:moveTo>
                    <a:lnTo>
                      <a:pt x="78" y="575"/>
                    </a:lnTo>
                    <a:lnTo>
                      <a:pt x="78" y="192"/>
                    </a:lnTo>
                    <a:lnTo>
                      <a:pt x="0" y="6"/>
                    </a:lnTo>
                    <a:lnTo>
                      <a:pt x="15" y="0"/>
                    </a:lnTo>
                    <a:lnTo>
                      <a:pt x="96" y="189"/>
                    </a:lnTo>
                    <a:lnTo>
                      <a:pt x="96" y="575"/>
                    </a:lnTo>
                    <a:close/>
                  </a:path>
                </a:pathLst>
              </a:custGeom>
              <a:gradFill>
                <a:gsLst>
                  <a:gs pos="0">
                    <a:schemeClr val="lt2"/>
                  </a:gs>
                  <a:gs pos="100000">
                    <a:srgbClr val="3B95DE"/>
                  </a:gs>
                </a:gsLst>
                <a:lin ang="5400000" scaled="0"/>
              </a:gradFill>
              <a:ln>
                <a:noFill/>
              </a:ln>
            </p:spPr>
          </p:sp>
          <p:sp>
            <p:nvSpPr>
              <p:cNvPr id="20" name="Google Shape;20;p1"/>
              <p:cNvSpPr/>
              <p:nvPr/>
            </p:nvSpPr>
            <p:spPr>
              <a:xfrm>
                <a:off x="588962" y="1420813"/>
                <a:ext cx="190500" cy="190500"/>
              </a:xfrm>
              <a:custGeom>
                <a:rect b="b" l="l" r="r" t="t"/>
                <a:pathLst>
                  <a:path extrusionOk="0" h="40" w="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1"/>
              <p:cNvSpPr/>
              <p:nvPr/>
            </p:nvSpPr>
            <p:spPr>
              <a:xfrm>
                <a:off x="588962" y="903288"/>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1"/>
              <p:cNvSpPr/>
              <p:nvPr/>
            </p:nvSpPr>
            <p:spPr>
              <a:xfrm>
                <a:off x="641350" y="0"/>
                <a:ext cx="422275" cy="527050"/>
              </a:xfrm>
              <a:custGeom>
                <a:rect b="b" l="l" r="r" t="t"/>
                <a:pathLst>
                  <a:path extrusionOk="0" h="332" w="266">
                    <a:moveTo>
                      <a:pt x="257" y="332"/>
                    </a:moveTo>
                    <a:lnTo>
                      <a:pt x="48" y="123"/>
                    </a:lnTo>
                    <a:lnTo>
                      <a:pt x="0" y="6"/>
                    </a:lnTo>
                    <a:lnTo>
                      <a:pt x="15" y="0"/>
                    </a:lnTo>
                    <a:lnTo>
                      <a:pt x="63" y="114"/>
                    </a:lnTo>
                    <a:lnTo>
                      <a:pt x="266" y="320"/>
                    </a:lnTo>
                    <a:lnTo>
                      <a:pt x="257" y="332"/>
                    </a:lnTo>
                    <a:close/>
                  </a:path>
                </a:pathLst>
              </a:custGeom>
              <a:gradFill>
                <a:gsLst>
                  <a:gs pos="0">
                    <a:schemeClr val="lt2"/>
                  </a:gs>
                  <a:gs pos="100000">
                    <a:srgbClr val="3B95DE"/>
                  </a:gs>
                </a:gsLst>
                <a:lin ang="5400000" scaled="0"/>
              </a:gradFill>
              <a:ln>
                <a:noFill/>
              </a:ln>
            </p:spPr>
          </p:sp>
          <p:sp>
            <p:nvSpPr>
              <p:cNvPr id="23" name="Google Shape;23;p1"/>
              <p:cNvSpPr/>
              <p:nvPr/>
            </p:nvSpPr>
            <p:spPr>
              <a:xfrm>
                <a:off x="1020762" y="488950"/>
                <a:ext cx="161925" cy="147638"/>
              </a:xfrm>
              <a:custGeom>
                <a:rect b="b" l="l" r="r" t="t"/>
                <a:pathLst>
                  <a:path extrusionOk="0" h="31" w="34">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4" name="Google Shape;24;p1"/>
              <p:cNvCxnSpPr/>
              <p:nvPr/>
            </p:nvCxnSpPr>
            <p:spPr>
              <a:xfrm>
                <a:off x="-4763" y="9525"/>
                <a:ext cx="0" cy="0"/>
              </a:xfrm>
              <a:prstGeom prst="straightConnector1">
                <a:avLst/>
              </a:prstGeom>
              <a:gradFill>
                <a:gsLst>
                  <a:gs pos="0">
                    <a:schemeClr val="lt2"/>
                  </a:gs>
                  <a:gs pos="100000">
                    <a:srgbClr val="3B95DE"/>
                  </a:gs>
                </a:gsLst>
                <a:lin ang="5400000" scaled="0"/>
              </a:gradFill>
              <a:ln cap="flat" cmpd="sng" w="9525">
                <a:solidFill>
                  <a:srgbClr val="FFFFFF"/>
                </a:solidFill>
                <a:prstDash val="solid"/>
                <a:miter lim="800000"/>
                <a:headEnd len="med" w="med" type="none"/>
                <a:tailEnd len="med" w="med" type="none"/>
              </a:ln>
            </p:spPr>
          </p:cxnSp>
          <p:sp>
            <p:nvSpPr>
              <p:cNvPr id="25" name="Google Shape;25;p1"/>
              <p:cNvSpPr/>
              <p:nvPr/>
            </p:nvSpPr>
            <p:spPr>
              <a:xfrm>
                <a:off x="9525" y="1801813"/>
                <a:ext cx="123825" cy="127000"/>
              </a:xfrm>
              <a:custGeom>
                <a:rect b="b" l="l" r="r" t="t"/>
                <a:pathLst>
                  <a:path extrusionOk="0" h="80" w="78">
                    <a:moveTo>
                      <a:pt x="6" y="80"/>
                    </a:moveTo>
                    <a:lnTo>
                      <a:pt x="0" y="71"/>
                    </a:lnTo>
                    <a:lnTo>
                      <a:pt x="69" y="0"/>
                    </a:lnTo>
                    <a:lnTo>
                      <a:pt x="78" y="9"/>
                    </a:lnTo>
                    <a:lnTo>
                      <a:pt x="6" y="80"/>
                    </a:lnTo>
                    <a:close/>
                  </a:path>
                </a:pathLst>
              </a:custGeom>
              <a:gradFill>
                <a:gsLst>
                  <a:gs pos="0">
                    <a:schemeClr val="lt2"/>
                  </a:gs>
                  <a:gs pos="100000">
                    <a:srgbClr val="3B95DE"/>
                  </a:gs>
                </a:gsLst>
                <a:lin ang="5400000" scaled="0"/>
              </a:gradFill>
              <a:ln>
                <a:noFill/>
              </a:ln>
            </p:spPr>
          </p:sp>
          <p:sp>
            <p:nvSpPr>
              <p:cNvPr id="26" name="Google Shape;26;p1"/>
              <p:cNvSpPr/>
              <p:nvPr/>
            </p:nvSpPr>
            <p:spPr>
              <a:xfrm>
                <a:off x="-9525" y="3549650"/>
                <a:ext cx="147638" cy="481013"/>
              </a:xfrm>
              <a:custGeom>
                <a:rect b="b" l="l" r="r" t="t"/>
                <a:pathLst>
                  <a:path extrusionOk="0" h="303" w="93">
                    <a:moveTo>
                      <a:pt x="93" y="303"/>
                    </a:moveTo>
                    <a:lnTo>
                      <a:pt x="78" y="303"/>
                    </a:lnTo>
                    <a:lnTo>
                      <a:pt x="78" y="78"/>
                    </a:lnTo>
                    <a:lnTo>
                      <a:pt x="0" y="12"/>
                    </a:lnTo>
                    <a:lnTo>
                      <a:pt x="12" y="0"/>
                    </a:lnTo>
                    <a:lnTo>
                      <a:pt x="93" y="69"/>
                    </a:lnTo>
                    <a:lnTo>
                      <a:pt x="93" y="303"/>
                    </a:lnTo>
                    <a:close/>
                  </a:path>
                </a:pathLst>
              </a:custGeom>
              <a:gradFill>
                <a:gsLst>
                  <a:gs pos="0">
                    <a:schemeClr val="lt2"/>
                  </a:gs>
                  <a:gs pos="100000">
                    <a:srgbClr val="3B95DE"/>
                  </a:gs>
                </a:gsLst>
                <a:lin ang="5400000" scaled="0"/>
              </a:gradFill>
              <a:ln>
                <a:noFill/>
              </a:ln>
            </p:spPr>
          </p:sp>
          <p:sp>
            <p:nvSpPr>
              <p:cNvPr id="27" name="Google Shape;27;p1"/>
              <p:cNvSpPr/>
              <p:nvPr/>
            </p:nvSpPr>
            <p:spPr>
              <a:xfrm>
                <a:off x="128587" y="1382713"/>
                <a:ext cx="142875" cy="476250"/>
              </a:xfrm>
              <a:custGeom>
                <a:rect b="b" l="l" r="r" t="t"/>
                <a:pathLst>
                  <a:path extrusionOk="0" h="300" w="90">
                    <a:moveTo>
                      <a:pt x="90" y="300"/>
                    </a:moveTo>
                    <a:lnTo>
                      <a:pt x="78" y="300"/>
                    </a:lnTo>
                    <a:lnTo>
                      <a:pt x="78" y="84"/>
                    </a:lnTo>
                    <a:lnTo>
                      <a:pt x="0" y="9"/>
                    </a:lnTo>
                    <a:lnTo>
                      <a:pt x="9" y="0"/>
                    </a:lnTo>
                    <a:lnTo>
                      <a:pt x="90" y="81"/>
                    </a:lnTo>
                    <a:lnTo>
                      <a:pt x="90" y="300"/>
                    </a:lnTo>
                    <a:close/>
                  </a:path>
                </a:pathLst>
              </a:custGeom>
              <a:gradFill>
                <a:gsLst>
                  <a:gs pos="0">
                    <a:schemeClr val="lt2"/>
                  </a:gs>
                  <a:gs pos="100000">
                    <a:srgbClr val="3B95DE"/>
                  </a:gs>
                </a:gsLst>
                <a:lin ang="5400000" scaled="0"/>
              </a:gradFill>
              <a:ln>
                <a:noFill/>
              </a:ln>
            </p:spPr>
          </p:sp>
          <p:sp>
            <p:nvSpPr>
              <p:cNvPr id="28" name="Google Shape;28;p1"/>
              <p:cNvSpPr/>
              <p:nvPr/>
            </p:nvSpPr>
            <p:spPr>
              <a:xfrm>
                <a:off x="204787" y="1849438"/>
                <a:ext cx="114300" cy="107950"/>
              </a:xfrm>
              <a:custGeom>
                <a:rect b="b" l="l" r="r" t="t"/>
                <a:pathLst>
                  <a:path extrusionOk="0" h="23" w="24">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1"/>
              <p:cNvSpPr/>
              <p:nvPr/>
            </p:nvSpPr>
            <p:spPr>
              <a:xfrm>
                <a:off x="133350" y="4662488"/>
                <a:ext cx="23813" cy="2181225"/>
              </a:xfrm>
              <a:prstGeom prst="rect">
                <a:avLst/>
              </a:pr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1"/>
              <p:cNvSpPr/>
              <p:nvPr/>
            </p:nvSpPr>
            <p:spPr>
              <a:xfrm>
                <a:off x="223837" y="5041900"/>
                <a:ext cx="369888" cy="1801813"/>
              </a:xfrm>
              <a:custGeom>
                <a:rect b="b" l="l" r="r" t="t"/>
                <a:pathLst>
                  <a:path extrusionOk="0" h="1135" w="233">
                    <a:moveTo>
                      <a:pt x="15" y="1135"/>
                    </a:moveTo>
                    <a:lnTo>
                      <a:pt x="0" y="1135"/>
                    </a:lnTo>
                    <a:lnTo>
                      <a:pt x="0" y="515"/>
                    </a:lnTo>
                    <a:lnTo>
                      <a:pt x="0" y="512"/>
                    </a:lnTo>
                    <a:lnTo>
                      <a:pt x="218" y="0"/>
                    </a:lnTo>
                    <a:lnTo>
                      <a:pt x="233" y="6"/>
                    </a:lnTo>
                    <a:lnTo>
                      <a:pt x="15" y="518"/>
                    </a:lnTo>
                    <a:lnTo>
                      <a:pt x="15" y="1135"/>
                    </a:lnTo>
                    <a:close/>
                  </a:path>
                </a:pathLst>
              </a:custGeom>
              <a:gradFill>
                <a:gsLst>
                  <a:gs pos="0">
                    <a:schemeClr val="lt2"/>
                  </a:gs>
                  <a:gs pos="100000">
                    <a:srgbClr val="3B95DE"/>
                  </a:gs>
                </a:gsLst>
                <a:lin ang="5400000" scaled="0"/>
              </a:gradFill>
              <a:ln>
                <a:noFill/>
              </a:ln>
            </p:spPr>
          </p:sp>
          <p:sp>
            <p:nvSpPr>
              <p:cNvPr id="31" name="Google Shape;31;p1"/>
              <p:cNvSpPr/>
              <p:nvPr/>
            </p:nvSpPr>
            <p:spPr>
              <a:xfrm>
                <a:off x="52387" y="448151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1"/>
              <p:cNvSpPr/>
              <p:nvPr/>
            </p:nvSpPr>
            <p:spPr>
              <a:xfrm>
                <a:off x="-14288" y="5627688"/>
                <a:ext cx="85725" cy="1216025"/>
              </a:xfrm>
              <a:custGeom>
                <a:rect b="b" l="l" r="r" t="t"/>
                <a:pathLst>
                  <a:path extrusionOk="0" h="766" w="54">
                    <a:moveTo>
                      <a:pt x="54" y="766"/>
                    </a:moveTo>
                    <a:lnTo>
                      <a:pt x="36" y="766"/>
                    </a:lnTo>
                    <a:lnTo>
                      <a:pt x="36" y="149"/>
                    </a:lnTo>
                    <a:lnTo>
                      <a:pt x="0" y="3"/>
                    </a:lnTo>
                    <a:lnTo>
                      <a:pt x="18" y="0"/>
                    </a:lnTo>
                    <a:lnTo>
                      <a:pt x="54" y="146"/>
                    </a:lnTo>
                    <a:lnTo>
                      <a:pt x="54" y="766"/>
                    </a:lnTo>
                    <a:close/>
                  </a:path>
                </a:pathLst>
              </a:custGeom>
              <a:gradFill>
                <a:gsLst>
                  <a:gs pos="0">
                    <a:schemeClr val="lt2"/>
                  </a:gs>
                  <a:gs pos="100000">
                    <a:srgbClr val="3B95DE"/>
                  </a:gs>
                </a:gsLst>
                <a:lin ang="5400000" scaled="0"/>
              </a:gradFill>
              <a:ln>
                <a:noFill/>
              </a:ln>
            </p:spPr>
          </p:sp>
          <p:sp>
            <p:nvSpPr>
              <p:cNvPr id="33" name="Google Shape;33;p1"/>
              <p:cNvSpPr/>
              <p:nvPr/>
            </p:nvSpPr>
            <p:spPr>
              <a:xfrm>
                <a:off x="527050" y="4867275"/>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1"/>
              <p:cNvSpPr/>
              <p:nvPr/>
            </p:nvSpPr>
            <p:spPr>
              <a:xfrm>
                <a:off x="309562" y="5422900"/>
                <a:ext cx="374650" cy="1425575"/>
              </a:xfrm>
              <a:custGeom>
                <a:rect b="b" l="l" r="r" t="t"/>
                <a:pathLst>
                  <a:path extrusionOk="0" h="898" w="236">
                    <a:moveTo>
                      <a:pt x="18" y="898"/>
                    </a:moveTo>
                    <a:lnTo>
                      <a:pt x="0" y="898"/>
                    </a:lnTo>
                    <a:lnTo>
                      <a:pt x="0" y="515"/>
                    </a:lnTo>
                    <a:lnTo>
                      <a:pt x="3" y="512"/>
                    </a:lnTo>
                    <a:lnTo>
                      <a:pt x="221" y="0"/>
                    </a:lnTo>
                    <a:lnTo>
                      <a:pt x="236" y="6"/>
                    </a:lnTo>
                    <a:lnTo>
                      <a:pt x="18" y="518"/>
                    </a:lnTo>
                    <a:lnTo>
                      <a:pt x="18" y="898"/>
                    </a:lnTo>
                    <a:close/>
                  </a:path>
                </a:pathLst>
              </a:custGeom>
              <a:gradFill>
                <a:gsLst>
                  <a:gs pos="0">
                    <a:schemeClr val="lt2"/>
                  </a:gs>
                  <a:gs pos="100000">
                    <a:srgbClr val="3B95DE"/>
                  </a:gs>
                </a:gsLst>
                <a:lin ang="5400000" scaled="0"/>
              </a:gradFill>
              <a:ln>
                <a:noFill/>
              </a:ln>
            </p:spPr>
          </p:sp>
          <p:sp>
            <p:nvSpPr>
              <p:cNvPr id="35" name="Google Shape;35;p1"/>
              <p:cNvSpPr/>
              <p:nvPr/>
            </p:nvSpPr>
            <p:spPr>
              <a:xfrm>
                <a:off x="569912" y="5945188"/>
                <a:ext cx="152400" cy="912813"/>
              </a:xfrm>
              <a:custGeom>
                <a:rect b="b" l="l" r="r" t="t"/>
                <a:pathLst>
                  <a:path extrusionOk="0" h="575" w="96">
                    <a:moveTo>
                      <a:pt x="15" y="575"/>
                    </a:moveTo>
                    <a:lnTo>
                      <a:pt x="0" y="569"/>
                    </a:lnTo>
                    <a:lnTo>
                      <a:pt x="81" y="383"/>
                    </a:lnTo>
                    <a:lnTo>
                      <a:pt x="81" y="0"/>
                    </a:lnTo>
                    <a:lnTo>
                      <a:pt x="96" y="0"/>
                    </a:lnTo>
                    <a:lnTo>
                      <a:pt x="96" y="386"/>
                    </a:lnTo>
                    <a:lnTo>
                      <a:pt x="15" y="575"/>
                    </a:lnTo>
                    <a:close/>
                  </a:path>
                </a:pathLst>
              </a:custGeom>
              <a:gradFill>
                <a:gsLst>
                  <a:gs pos="0">
                    <a:schemeClr val="lt2"/>
                  </a:gs>
                  <a:gs pos="100000">
                    <a:srgbClr val="3B95DE"/>
                  </a:gs>
                </a:gsLst>
                <a:lin ang="5400000" scaled="0"/>
              </a:gradFill>
              <a:ln>
                <a:noFill/>
              </a:ln>
            </p:spPr>
          </p:sp>
          <p:sp>
            <p:nvSpPr>
              <p:cNvPr id="36" name="Google Shape;36;p1"/>
              <p:cNvSpPr/>
              <p:nvPr/>
            </p:nvSpPr>
            <p:spPr>
              <a:xfrm>
                <a:off x="612775" y="5246688"/>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1"/>
              <p:cNvSpPr/>
              <p:nvPr/>
            </p:nvSpPr>
            <p:spPr>
              <a:xfrm>
                <a:off x="612775" y="576421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1"/>
              <p:cNvSpPr/>
              <p:nvPr/>
            </p:nvSpPr>
            <p:spPr>
              <a:xfrm>
                <a:off x="669925" y="6330950"/>
                <a:ext cx="417513" cy="517525"/>
              </a:xfrm>
              <a:custGeom>
                <a:rect b="b" l="l" r="r" t="t"/>
                <a:pathLst>
                  <a:path extrusionOk="0" h="326" w="263">
                    <a:moveTo>
                      <a:pt x="15" y="326"/>
                    </a:moveTo>
                    <a:lnTo>
                      <a:pt x="0" y="320"/>
                    </a:lnTo>
                    <a:lnTo>
                      <a:pt x="45" y="206"/>
                    </a:lnTo>
                    <a:lnTo>
                      <a:pt x="48" y="206"/>
                    </a:lnTo>
                    <a:lnTo>
                      <a:pt x="254" y="0"/>
                    </a:lnTo>
                    <a:lnTo>
                      <a:pt x="263" y="12"/>
                    </a:lnTo>
                    <a:lnTo>
                      <a:pt x="60" y="215"/>
                    </a:lnTo>
                    <a:lnTo>
                      <a:pt x="15" y="326"/>
                    </a:lnTo>
                    <a:close/>
                  </a:path>
                </a:pathLst>
              </a:custGeom>
              <a:gradFill>
                <a:gsLst>
                  <a:gs pos="0">
                    <a:schemeClr val="lt2"/>
                  </a:gs>
                  <a:gs pos="100000">
                    <a:srgbClr val="3B95DE"/>
                  </a:gs>
                </a:gsLst>
                <a:lin ang="5400000" scaled="0"/>
              </a:gradFill>
              <a:ln>
                <a:noFill/>
              </a:ln>
            </p:spPr>
          </p:sp>
          <p:sp>
            <p:nvSpPr>
              <p:cNvPr id="39" name="Google Shape;39;p1"/>
              <p:cNvSpPr/>
              <p:nvPr/>
            </p:nvSpPr>
            <p:spPr>
              <a:xfrm>
                <a:off x="1049337" y="6221413"/>
                <a:ext cx="157163" cy="147638"/>
              </a:xfrm>
              <a:custGeom>
                <a:rect b="b" l="l" r="r" t="t"/>
                <a:pathLst>
                  <a:path extrusionOk="0" h="31" w="33">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0" name="Google Shape;40;p1"/>
            <p:cNvGrpSpPr/>
            <p:nvPr/>
          </p:nvGrpSpPr>
          <p:grpSpPr>
            <a:xfrm>
              <a:off x="11364912" y="0"/>
              <a:ext cx="674688" cy="6848476"/>
              <a:chOff x="11364912" y="0"/>
              <a:chExt cx="674688" cy="6848476"/>
            </a:xfrm>
          </p:grpSpPr>
          <p:sp>
            <p:nvSpPr>
              <p:cNvPr id="41" name="Google Shape;41;p1"/>
              <p:cNvSpPr/>
              <p:nvPr/>
            </p:nvSpPr>
            <p:spPr>
              <a:xfrm>
                <a:off x="11483975" y="0"/>
                <a:ext cx="417513" cy="512763"/>
              </a:xfrm>
              <a:custGeom>
                <a:rect b="b" l="l" r="r" t="t"/>
                <a:pathLst>
                  <a:path extrusionOk="0" h="323" w="263">
                    <a:moveTo>
                      <a:pt x="12" y="323"/>
                    </a:moveTo>
                    <a:lnTo>
                      <a:pt x="0" y="314"/>
                    </a:lnTo>
                    <a:lnTo>
                      <a:pt x="203" y="108"/>
                    </a:lnTo>
                    <a:lnTo>
                      <a:pt x="248" y="0"/>
                    </a:lnTo>
                    <a:lnTo>
                      <a:pt x="263" y="6"/>
                    </a:lnTo>
                    <a:lnTo>
                      <a:pt x="218" y="117"/>
                    </a:lnTo>
                    <a:lnTo>
                      <a:pt x="218" y="117"/>
                    </a:lnTo>
                    <a:lnTo>
                      <a:pt x="12" y="323"/>
                    </a:lnTo>
                    <a:close/>
                  </a:path>
                </a:pathLst>
              </a:custGeom>
              <a:gradFill>
                <a:gsLst>
                  <a:gs pos="0">
                    <a:srgbClr val="82FFFF">
                      <a:alpha val="80000"/>
                    </a:srgbClr>
                  </a:gs>
                  <a:gs pos="100000">
                    <a:srgbClr val="3B95DE">
                      <a:alpha val="60000"/>
                    </a:srgbClr>
                  </a:gs>
                </a:gsLst>
                <a:lin ang="5400000" scaled="0"/>
              </a:gradFill>
              <a:ln>
                <a:noFill/>
              </a:ln>
            </p:spPr>
          </p:sp>
          <p:sp>
            <p:nvSpPr>
              <p:cNvPr id="42" name="Google Shape;42;p1"/>
              <p:cNvSpPr/>
              <p:nvPr/>
            </p:nvSpPr>
            <p:spPr>
              <a:xfrm>
                <a:off x="11364912" y="474663"/>
                <a:ext cx="157163" cy="152400"/>
              </a:xfrm>
              <a:custGeom>
                <a:rect b="b" l="l" r="r" t="t"/>
                <a:pathLst>
                  <a:path extrusionOk="0" h="32" w="33">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adFill>
                <a:gsLst>
                  <a:gs pos="0">
                    <a:srgbClr val="82FFFF">
                      <a:alpha val="80000"/>
                    </a:srgbClr>
                  </a:gs>
                  <a:gs pos="100000">
                    <a:srgbClr val="3B95DE">
                      <a:alpha val="60000"/>
                    </a:srgbClr>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1"/>
              <p:cNvSpPr/>
              <p:nvPr/>
            </p:nvSpPr>
            <p:spPr>
              <a:xfrm>
                <a:off x="11631612" y="1539875"/>
                <a:ext cx="188913"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rgbClr val="82FFFF">
                      <a:alpha val="80000"/>
                    </a:srgbClr>
                  </a:gs>
                  <a:gs pos="100000">
                    <a:srgbClr val="3B95DE">
                      <a:alpha val="60000"/>
                    </a:srgbClr>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1"/>
              <p:cNvSpPr/>
              <p:nvPr/>
            </p:nvSpPr>
            <p:spPr>
              <a:xfrm>
                <a:off x="11531600" y="5694363"/>
                <a:ext cx="298450" cy="1154113"/>
              </a:xfrm>
              <a:custGeom>
                <a:rect b="b" l="l" r="r" t="t"/>
                <a:pathLst>
                  <a:path extrusionOk="0" h="727" w="188">
                    <a:moveTo>
                      <a:pt x="15" y="727"/>
                    </a:moveTo>
                    <a:lnTo>
                      <a:pt x="0" y="727"/>
                    </a:lnTo>
                    <a:lnTo>
                      <a:pt x="0" y="407"/>
                    </a:lnTo>
                    <a:lnTo>
                      <a:pt x="0" y="407"/>
                    </a:lnTo>
                    <a:lnTo>
                      <a:pt x="176" y="0"/>
                    </a:lnTo>
                    <a:lnTo>
                      <a:pt x="188" y="6"/>
                    </a:lnTo>
                    <a:lnTo>
                      <a:pt x="15" y="410"/>
                    </a:lnTo>
                    <a:lnTo>
                      <a:pt x="15" y="727"/>
                    </a:lnTo>
                    <a:close/>
                  </a:path>
                </a:pathLst>
              </a:custGeom>
              <a:gradFill>
                <a:gsLst>
                  <a:gs pos="0">
                    <a:srgbClr val="82FFFF">
                      <a:alpha val="80000"/>
                    </a:srgbClr>
                  </a:gs>
                  <a:gs pos="100000">
                    <a:srgbClr val="3B95DE">
                      <a:alpha val="60000"/>
                    </a:srgbClr>
                  </a:gs>
                </a:gsLst>
                <a:lin ang="5400000" scaled="0"/>
              </a:gradFill>
              <a:ln>
                <a:noFill/>
              </a:ln>
            </p:spPr>
          </p:sp>
          <p:sp>
            <p:nvSpPr>
              <p:cNvPr id="45" name="Google Shape;45;p1"/>
              <p:cNvSpPr/>
              <p:nvPr/>
            </p:nvSpPr>
            <p:spPr>
              <a:xfrm>
                <a:off x="11772900" y="5551488"/>
                <a:ext cx="157163" cy="155575"/>
              </a:xfrm>
              <a:custGeom>
                <a:rect b="b" l="l" r="r" t="t"/>
                <a:pathLst>
                  <a:path extrusionOk="0" h="33" w="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adFill>
                <a:gsLst>
                  <a:gs pos="0">
                    <a:srgbClr val="82FFFF">
                      <a:alpha val="80000"/>
                    </a:srgbClr>
                  </a:gs>
                  <a:gs pos="100000">
                    <a:srgbClr val="3B95DE">
                      <a:alpha val="60000"/>
                    </a:srgbClr>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1"/>
              <p:cNvSpPr/>
              <p:nvPr/>
            </p:nvSpPr>
            <p:spPr>
              <a:xfrm>
                <a:off x="11710987" y="4763"/>
                <a:ext cx="304800" cy="1544638"/>
              </a:xfrm>
              <a:custGeom>
                <a:rect b="b" l="l" r="r" t="t"/>
                <a:pathLst>
                  <a:path extrusionOk="0" h="973" w="192">
                    <a:moveTo>
                      <a:pt x="15" y="973"/>
                    </a:moveTo>
                    <a:lnTo>
                      <a:pt x="0" y="973"/>
                    </a:lnTo>
                    <a:lnTo>
                      <a:pt x="0" y="790"/>
                    </a:lnTo>
                    <a:lnTo>
                      <a:pt x="174" y="614"/>
                    </a:lnTo>
                    <a:lnTo>
                      <a:pt x="174" y="0"/>
                    </a:lnTo>
                    <a:lnTo>
                      <a:pt x="192" y="0"/>
                    </a:lnTo>
                    <a:lnTo>
                      <a:pt x="192" y="620"/>
                    </a:lnTo>
                    <a:lnTo>
                      <a:pt x="15" y="796"/>
                    </a:lnTo>
                    <a:lnTo>
                      <a:pt x="15" y="973"/>
                    </a:lnTo>
                    <a:close/>
                  </a:path>
                </a:pathLst>
              </a:custGeom>
              <a:gradFill>
                <a:gsLst>
                  <a:gs pos="0">
                    <a:srgbClr val="82FFFF">
                      <a:alpha val="80000"/>
                    </a:srgbClr>
                  </a:gs>
                  <a:gs pos="100000">
                    <a:srgbClr val="3B95DE">
                      <a:alpha val="60000"/>
                    </a:srgbClr>
                  </a:gs>
                </a:gsLst>
                <a:lin ang="5400000" scaled="0"/>
              </a:gradFill>
              <a:ln>
                <a:noFill/>
              </a:ln>
            </p:spPr>
          </p:sp>
          <p:sp>
            <p:nvSpPr>
              <p:cNvPr id="47" name="Google Shape;47;p1"/>
              <p:cNvSpPr/>
              <p:nvPr/>
            </p:nvSpPr>
            <p:spPr>
              <a:xfrm>
                <a:off x="11636375" y="4867275"/>
                <a:ext cx="188913"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rgbClr val="82FFFF">
                      <a:alpha val="80000"/>
                    </a:srgbClr>
                  </a:gs>
                  <a:gs pos="100000">
                    <a:srgbClr val="3B95DE">
                      <a:alpha val="60000"/>
                    </a:srgbClr>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1"/>
              <p:cNvSpPr/>
              <p:nvPr/>
            </p:nvSpPr>
            <p:spPr>
              <a:xfrm>
                <a:off x="11441112" y="5046663"/>
                <a:ext cx="307975" cy="1801813"/>
              </a:xfrm>
              <a:custGeom>
                <a:rect b="b" l="l" r="r" t="t"/>
                <a:pathLst>
                  <a:path extrusionOk="0" h="1135" w="194">
                    <a:moveTo>
                      <a:pt x="18" y="1135"/>
                    </a:moveTo>
                    <a:lnTo>
                      <a:pt x="0" y="1135"/>
                    </a:lnTo>
                    <a:lnTo>
                      <a:pt x="0" y="354"/>
                    </a:lnTo>
                    <a:lnTo>
                      <a:pt x="176" y="177"/>
                    </a:lnTo>
                    <a:lnTo>
                      <a:pt x="176" y="0"/>
                    </a:lnTo>
                    <a:lnTo>
                      <a:pt x="194" y="0"/>
                    </a:lnTo>
                    <a:lnTo>
                      <a:pt x="194" y="183"/>
                    </a:lnTo>
                    <a:lnTo>
                      <a:pt x="18" y="360"/>
                    </a:lnTo>
                    <a:lnTo>
                      <a:pt x="18" y="1135"/>
                    </a:lnTo>
                    <a:close/>
                  </a:path>
                </a:pathLst>
              </a:custGeom>
              <a:gradFill>
                <a:gsLst>
                  <a:gs pos="0">
                    <a:srgbClr val="82FFFF">
                      <a:alpha val="80000"/>
                    </a:srgbClr>
                  </a:gs>
                  <a:gs pos="100000">
                    <a:srgbClr val="3B95DE">
                      <a:alpha val="60000"/>
                    </a:srgbClr>
                  </a:gs>
                </a:gsLst>
                <a:lin ang="5400000" scaled="0"/>
              </a:gradFill>
              <a:ln>
                <a:noFill/>
              </a:ln>
            </p:spPr>
          </p:sp>
          <p:sp>
            <p:nvSpPr>
              <p:cNvPr id="49" name="Google Shape;49;p1"/>
              <p:cNvSpPr/>
              <p:nvPr/>
            </p:nvSpPr>
            <p:spPr>
              <a:xfrm>
                <a:off x="11849100" y="6416675"/>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rgbClr val="82FFFF">
                      <a:alpha val="80000"/>
                    </a:srgbClr>
                  </a:gs>
                  <a:gs pos="100000">
                    <a:srgbClr val="3B95DE">
                      <a:alpha val="60000"/>
                    </a:srgbClr>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
              <p:cNvSpPr/>
              <p:nvPr/>
            </p:nvSpPr>
            <p:spPr>
              <a:xfrm>
                <a:off x="11939587" y="6596063"/>
                <a:ext cx="23813" cy="252413"/>
              </a:xfrm>
              <a:prstGeom prst="rect">
                <a:avLst/>
              </a:prstGeom>
              <a:gradFill>
                <a:gsLst>
                  <a:gs pos="0">
                    <a:srgbClr val="82FFFF">
                      <a:alpha val="80000"/>
                    </a:srgbClr>
                  </a:gs>
                  <a:gs pos="100000">
                    <a:srgbClr val="3B95DE">
                      <a:alpha val="60000"/>
                    </a:srgbClr>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51" name="Google Shape;51;p1"/>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lt1"/>
              </a:buClr>
              <a:buSzPts val="3600"/>
              <a:buFont typeface="Twentieth Century"/>
              <a:buNone/>
              <a:defRPr b="0" i="0" sz="3600" u="none" cap="none" strike="noStrike">
                <a:solidFill>
                  <a:schemeClr val="lt1"/>
                </a:solidFill>
                <a:latin typeface="Twentieth Century"/>
                <a:ea typeface="Twentieth Century"/>
                <a:cs typeface="Twentieth Century"/>
                <a:sym typeface="Twentieth Century"/>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2" name="Google Shape;52;p1"/>
          <p:cNvSpPr txBox="1"/>
          <p:nvPr>
            <p:ph idx="1" type="body"/>
          </p:nvPr>
        </p:nvSpPr>
        <p:spPr>
          <a:xfrm>
            <a:off x="1141412" y="2249487"/>
            <a:ext cx="9905999" cy="3541714"/>
          </a:xfrm>
          <a:prstGeom prst="rect">
            <a:avLst/>
          </a:prstGeom>
          <a:noFill/>
          <a:ln>
            <a:noFill/>
          </a:ln>
        </p:spPr>
        <p:txBody>
          <a:bodyPr anchorCtr="0" anchor="t" bIns="45700" lIns="91425" spcFirstLastPara="1" rIns="91425" wrap="square" tIns="45700">
            <a:noAutofit/>
          </a:bodyPr>
          <a:lstStyle>
            <a:lvl1pPr indent="-419100" lvl="0" marL="457200" marR="0" rtl="0" algn="l">
              <a:lnSpc>
                <a:spcPct val="120000"/>
              </a:lnSpc>
              <a:spcBef>
                <a:spcPts val="1000"/>
              </a:spcBef>
              <a:spcAft>
                <a:spcPts val="0"/>
              </a:spcAft>
              <a:buClr>
                <a:schemeClr val="lt1"/>
              </a:buClr>
              <a:buSzPts val="3000"/>
              <a:buFont typeface="Arial"/>
              <a:buChar char="•"/>
              <a:defRPr b="0" i="0" sz="2400" u="none" cap="none" strike="noStrike">
                <a:solidFill>
                  <a:schemeClr val="lt1"/>
                </a:solidFill>
                <a:latin typeface="Twentieth Century"/>
                <a:ea typeface="Twentieth Century"/>
                <a:cs typeface="Twentieth Century"/>
                <a:sym typeface="Twentieth Century"/>
              </a:defRPr>
            </a:lvl1pPr>
            <a:lvl2pPr indent="-387350" lvl="1" marL="914400" marR="0" rtl="0" algn="l">
              <a:lnSpc>
                <a:spcPct val="120000"/>
              </a:lnSpc>
              <a:spcBef>
                <a:spcPts val="500"/>
              </a:spcBef>
              <a:spcAft>
                <a:spcPts val="0"/>
              </a:spcAft>
              <a:buClr>
                <a:schemeClr val="lt1"/>
              </a:buClr>
              <a:buSzPts val="2500"/>
              <a:buFont typeface="Arial"/>
              <a:buChar char="•"/>
              <a:defRPr b="0" i="0" sz="2000" u="none" cap="none" strike="noStrike">
                <a:solidFill>
                  <a:schemeClr val="lt1"/>
                </a:solidFill>
                <a:latin typeface="Twentieth Century"/>
                <a:ea typeface="Twentieth Century"/>
                <a:cs typeface="Twentieth Century"/>
                <a:sym typeface="Twentieth Century"/>
              </a:defRPr>
            </a:lvl2pPr>
            <a:lvl3pPr indent="-371475" lvl="2" marL="1371600" marR="0" rtl="0" algn="l">
              <a:lnSpc>
                <a:spcPct val="120000"/>
              </a:lnSpc>
              <a:spcBef>
                <a:spcPts val="500"/>
              </a:spcBef>
              <a:spcAft>
                <a:spcPts val="0"/>
              </a:spcAft>
              <a:buClr>
                <a:schemeClr val="lt1"/>
              </a:buClr>
              <a:buSzPts val="2250"/>
              <a:buFont typeface="Arial"/>
              <a:buChar char="•"/>
              <a:defRPr b="0" i="0" sz="1800" u="none" cap="none" strike="noStrike">
                <a:solidFill>
                  <a:schemeClr val="lt1"/>
                </a:solidFill>
                <a:latin typeface="Twentieth Century"/>
                <a:ea typeface="Twentieth Century"/>
                <a:cs typeface="Twentieth Century"/>
                <a:sym typeface="Twentieth Century"/>
              </a:defRPr>
            </a:lvl3pPr>
            <a:lvl4pPr indent="-355600" lvl="3" marL="1828800" marR="0" rtl="0" algn="l">
              <a:lnSpc>
                <a:spcPct val="120000"/>
              </a:lnSpc>
              <a:spcBef>
                <a:spcPts val="500"/>
              </a:spcBef>
              <a:spcAft>
                <a:spcPts val="0"/>
              </a:spcAft>
              <a:buClr>
                <a:schemeClr val="lt1"/>
              </a:buClr>
              <a:buSzPts val="2000"/>
              <a:buFont typeface="Arial"/>
              <a:buChar char="•"/>
              <a:defRPr b="0" i="0" sz="1600" u="none" cap="none" strike="noStrike">
                <a:solidFill>
                  <a:schemeClr val="lt1"/>
                </a:solidFill>
                <a:latin typeface="Twentieth Century"/>
                <a:ea typeface="Twentieth Century"/>
                <a:cs typeface="Twentieth Century"/>
                <a:sym typeface="Twentieth Century"/>
              </a:defRPr>
            </a:lvl4pPr>
            <a:lvl5pPr indent="-355600" lvl="4" marL="2286000" marR="0" rtl="0" algn="l">
              <a:lnSpc>
                <a:spcPct val="120000"/>
              </a:lnSpc>
              <a:spcBef>
                <a:spcPts val="500"/>
              </a:spcBef>
              <a:spcAft>
                <a:spcPts val="0"/>
              </a:spcAft>
              <a:buClr>
                <a:schemeClr val="lt1"/>
              </a:buClr>
              <a:buSzPts val="2000"/>
              <a:buFont typeface="Arial"/>
              <a:buChar char="•"/>
              <a:defRPr b="0" i="0" sz="1600" u="none" cap="none" strike="noStrike">
                <a:solidFill>
                  <a:schemeClr val="lt1"/>
                </a:solidFill>
                <a:latin typeface="Twentieth Century"/>
                <a:ea typeface="Twentieth Century"/>
                <a:cs typeface="Twentieth Century"/>
                <a:sym typeface="Twentieth Century"/>
              </a:defRPr>
            </a:lvl5pPr>
            <a:lvl6pPr indent="-339725" lvl="5" marL="2743200"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6pPr>
            <a:lvl7pPr indent="-339725" lvl="6" marL="3200400"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7pPr>
            <a:lvl8pPr indent="-339725" lvl="7" marL="3657600"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8pPr>
            <a:lvl9pPr indent="-339725" lvl="8" marL="4114800"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9pPr>
          </a:lstStyle>
          <a:p/>
        </p:txBody>
      </p:sp>
      <p:sp>
        <p:nvSpPr>
          <p:cNvPr id="53" name="Google Shape;53;p1"/>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050" u="none" cap="none" strike="noStrike">
                <a:solidFill>
                  <a:schemeClr val="lt1"/>
                </a:solidFill>
                <a:latin typeface="Twentieth Century"/>
                <a:ea typeface="Twentieth Century"/>
                <a:cs typeface="Twentieth Century"/>
                <a:sym typeface="Twentieth Century"/>
              </a:defRPr>
            </a:lvl1pPr>
            <a:lvl2pPr lvl="1"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2pPr>
            <a:lvl3pPr lvl="2"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3pPr>
            <a:lvl4pPr lvl="3"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4pPr>
            <a:lvl5pPr lvl="4"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5pPr>
            <a:lvl6pPr lvl="5"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6pPr>
            <a:lvl7pPr lvl="6"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7pPr>
            <a:lvl8pPr lvl="7"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8pPr>
            <a:lvl9pPr lvl="8"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9pPr>
          </a:lstStyle>
          <a:p/>
        </p:txBody>
      </p:sp>
      <p:sp>
        <p:nvSpPr>
          <p:cNvPr id="54" name="Google Shape;54;p1"/>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050" u="none" cap="none" strike="noStrike">
                <a:solidFill>
                  <a:schemeClr val="lt1"/>
                </a:solidFill>
                <a:latin typeface="Twentieth Century"/>
                <a:ea typeface="Twentieth Century"/>
                <a:cs typeface="Twentieth Century"/>
                <a:sym typeface="Twentieth Century"/>
              </a:defRPr>
            </a:lvl1pPr>
            <a:lvl2pPr lvl="1"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2pPr>
            <a:lvl3pPr lvl="2"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3pPr>
            <a:lvl4pPr lvl="3"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4pPr>
            <a:lvl5pPr lvl="4"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5pPr>
            <a:lvl6pPr lvl="5"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6pPr>
            <a:lvl7pPr lvl="6"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7pPr>
            <a:lvl8pPr lvl="7"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8pPr>
            <a:lvl9pPr lvl="8"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9pPr>
          </a:lstStyle>
          <a:p/>
        </p:txBody>
      </p:sp>
      <p:sp>
        <p:nvSpPr>
          <p:cNvPr id="55" name="Google Shape;55;p1"/>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050" u="none" cap="none" strike="noStrike">
                <a:solidFill>
                  <a:schemeClr val="lt1"/>
                </a:solidFill>
                <a:latin typeface="Twentieth Century"/>
                <a:ea typeface="Twentieth Century"/>
                <a:cs typeface="Twentieth Century"/>
                <a:sym typeface="Twentieth Century"/>
              </a:defRPr>
            </a:lvl1pPr>
            <a:lvl2pPr indent="0" lvl="1" marL="0" marR="0" rtl="0" algn="r">
              <a:spcBef>
                <a:spcPts val="0"/>
              </a:spcBef>
              <a:buNone/>
              <a:defRPr b="0" i="0" sz="1050" u="none" cap="none" strike="noStrike">
                <a:solidFill>
                  <a:schemeClr val="lt1"/>
                </a:solidFill>
                <a:latin typeface="Twentieth Century"/>
                <a:ea typeface="Twentieth Century"/>
                <a:cs typeface="Twentieth Century"/>
                <a:sym typeface="Twentieth Century"/>
              </a:defRPr>
            </a:lvl2pPr>
            <a:lvl3pPr indent="0" lvl="2" marL="0" marR="0" rtl="0" algn="r">
              <a:spcBef>
                <a:spcPts val="0"/>
              </a:spcBef>
              <a:buNone/>
              <a:defRPr b="0" i="0" sz="1050" u="none" cap="none" strike="noStrike">
                <a:solidFill>
                  <a:schemeClr val="lt1"/>
                </a:solidFill>
                <a:latin typeface="Twentieth Century"/>
                <a:ea typeface="Twentieth Century"/>
                <a:cs typeface="Twentieth Century"/>
                <a:sym typeface="Twentieth Century"/>
              </a:defRPr>
            </a:lvl3pPr>
            <a:lvl4pPr indent="0" lvl="3" marL="0" marR="0" rtl="0" algn="r">
              <a:spcBef>
                <a:spcPts val="0"/>
              </a:spcBef>
              <a:buNone/>
              <a:defRPr b="0" i="0" sz="1050" u="none" cap="none" strike="noStrike">
                <a:solidFill>
                  <a:schemeClr val="lt1"/>
                </a:solidFill>
                <a:latin typeface="Twentieth Century"/>
                <a:ea typeface="Twentieth Century"/>
                <a:cs typeface="Twentieth Century"/>
                <a:sym typeface="Twentieth Century"/>
              </a:defRPr>
            </a:lvl4pPr>
            <a:lvl5pPr indent="0" lvl="4" marL="0" marR="0" rtl="0" algn="r">
              <a:spcBef>
                <a:spcPts val="0"/>
              </a:spcBef>
              <a:buNone/>
              <a:defRPr b="0" i="0" sz="1050" u="none" cap="none" strike="noStrike">
                <a:solidFill>
                  <a:schemeClr val="lt1"/>
                </a:solidFill>
                <a:latin typeface="Twentieth Century"/>
                <a:ea typeface="Twentieth Century"/>
                <a:cs typeface="Twentieth Century"/>
                <a:sym typeface="Twentieth Century"/>
              </a:defRPr>
            </a:lvl5pPr>
            <a:lvl6pPr indent="0" lvl="5" marL="0" marR="0" rtl="0" algn="r">
              <a:spcBef>
                <a:spcPts val="0"/>
              </a:spcBef>
              <a:buNone/>
              <a:defRPr b="0" i="0" sz="1050" u="none" cap="none" strike="noStrike">
                <a:solidFill>
                  <a:schemeClr val="lt1"/>
                </a:solidFill>
                <a:latin typeface="Twentieth Century"/>
                <a:ea typeface="Twentieth Century"/>
                <a:cs typeface="Twentieth Century"/>
                <a:sym typeface="Twentieth Century"/>
              </a:defRPr>
            </a:lvl6pPr>
            <a:lvl7pPr indent="0" lvl="6" marL="0" marR="0" rtl="0" algn="r">
              <a:spcBef>
                <a:spcPts val="0"/>
              </a:spcBef>
              <a:buNone/>
              <a:defRPr b="0" i="0" sz="1050" u="none" cap="none" strike="noStrike">
                <a:solidFill>
                  <a:schemeClr val="lt1"/>
                </a:solidFill>
                <a:latin typeface="Twentieth Century"/>
                <a:ea typeface="Twentieth Century"/>
                <a:cs typeface="Twentieth Century"/>
                <a:sym typeface="Twentieth Century"/>
              </a:defRPr>
            </a:lvl7pPr>
            <a:lvl8pPr indent="0" lvl="7" marL="0" marR="0" rtl="0" algn="r">
              <a:spcBef>
                <a:spcPts val="0"/>
              </a:spcBef>
              <a:buNone/>
              <a:defRPr b="0" i="0" sz="1050" u="none" cap="none" strike="noStrike">
                <a:solidFill>
                  <a:schemeClr val="lt1"/>
                </a:solidFill>
                <a:latin typeface="Twentieth Century"/>
                <a:ea typeface="Twentieth Century"/>
                <a:cs typeface="Twentieth Century"/>
                <a:sym typeface="Twentieth Century"/>
              </a:defRPr>
            </a:lvl8pPr>
            <a:lvl9pPr indent="0" lvl="8" marL="0" marR="0" rtl="0" algn="r">
              <a:spcBef>
                <a:spcPts val="0"/>
              </a:spcBef>
              <a:buNone/>
              <a:defRPr b="0" i="0" sz="1050" u="none" cap="none" strike="noStrike">
                <a:solidFill>
                  <a:schemeClr val="lt1"/>
                </a:solidFill>
                <a:latin typeface="Twentieth Century"/>
                <a:ea typeface="Twentieth Century"/>
                <a:cs typeface="Twentieth Century"/>
                <a:sym typeface="Twentieth Century"/>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3"/>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 id="2147483661" r:id="rId16"/>
    <p:sldLayoutId id="2147483662" r:id="rId17"/>
    <p:sldLayoutId id="2147483663" r:id="rId18"/>
    <p:sldLayoutId id="2147483664" r:id="rId1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gi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8.png"/><Relationship Id="rId6"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8" name="Shape 238"/>
        <p:cNvGrpSpPr/>
        <p:nvPr/>
      </p:nvGrpSpPr>
      <p:grpSpPr>
        <a:xfrm>
          <a:off x="0" y="0"/>
          <a:ext cx="0" cy="0"/>
          <a:chOff x="0" y="0"/>
          <a:chExt cx="0" cy="0"/>
        </a:xfrm>
      </p:grpSpPr>
      <p:sp>
        <p:nvSpPr>
          <p:cNvPr id="239" name="Google Shape;239;p19"/>
          <p:cNvSpPr txBox="1"/>
          <p:nvPr>
            <p:ph idx="4294967295" type="ctrTitle"/>
          </p:nvPr>
        </p:nvSpPr>
        <p:spPr>
          <a:xfrm>
            <a:off x="2299063" y="2042160"/>
            <a:ext cx="7851775" cy="18288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lt1"/>
              </a:buClr>
              <a:buSzPts val="3600"/>
              <a:buFont typeface="Twentieth Century"/>
              <a:buNone/>
            </a:pPr>
            <a:r>
              <a:rPr b="0" i="0" lang="en-US" sz="3600" u="none" cap="none" strike="noStrike">
                <a:solidFill>
                  <a:schemeClr val="lt1"/>
                </a:solidFill>
                <a:latin typeface="Twentieth Century"/>
                <a:ea typeface="Twentieth Century"/>
                <a:cs typeface="Twentieth Century"/>
                <a:sym typeface="Twentieth Century"/>
              </a:rPr>
              <a:t>AUTOMATIC NUMBER PLATE RECOGNITION SYSTEM</a:t>
            </a:r>
            <a:endParaRPr b="0" i="0" sz="3600" u="none" cap="none" strike="noStrike">
              <a:solidFill>
                <a:schemeClr val="lt1"/>
              </a:solidFill>
              <a:latin typeface="Twentieth Century"/>
              <a:ea typeface="Twentieth Century"/>
              <a:cs typeface="Twentieth Century"/>
              <a:sym typeface="Twentieth Century"/>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8" name="Shape 298"/>
        <p:cNvGrpSpPr/>
        <p:nvPr/>
      </p:nvGrpSpPr>
      <p:grpSpPr>
        <a:xfrm>
          <a:off x="0" y="0"/>
          <a:ext cx="0" cy="0"/>
          <a:chOff x="0" y="0"/>
          <a:chExt cx="0" cy="0"/>
        </a:xfrm>
      </p:grpSpPr>
      <p:sp>
        <p:nvSpPr>
          <p:cNvPr id="299" name="Google Shape;299;p28"/>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lt1"/>
              </a:buClr>
              <a:buSzPts val="3600"/>
              <a:buFont typeface="Twentieth Century"/>
              <a:buNone/>
            </a:pPr>
            <a:r>
              <a:rPr lang="en-US"/>
              <a:t>CONCLUSION</a:t>
            </a:r>
            <a:endParaRPr/>
          </a:p>
        </p:txBody>
      </p:sp>
      <p:sp>
        <p:nvSpPr>
          <p:cNvPr id="300" name="Google Shape;300;p28"/>
          <p:cNvSpPr txBox="1"/>
          <p:nvPr>
            <p:ph idx="1" type="body"/>
          </p:nvPr>
        </p:nvSpPr>
        <p:spPr>
          <a:xfrm>
            <a:off x="1141412" y="2249487"/>
            <a:ext cx="9905999" cy="3541714"/>
          </a:xfrm>
          <a:prstGeom prst="rect">
            <a:avLst/>
          </a:prstGeom>
          <a:noFill/>
          <a:ln>
            <a:noFill/>
          </a:ln>
        </p:spPr>
        <p:txBody>
          <a:bodyPr anchorCtr="0" anchor="t" bIns="45700" lIns="91425" spcFirstLastPara="1" rIns="91425" wrap="square" tIns="45700">
            <a:noAutofit/>
          </a:bodyPr>
          <a:lstStyle/>
          <a:p>
            <a:pPr indent="-228600" lvl="0" marL="228600" rtl="0" algn="l">
              <a:lnSpc>
                <a:spcPct val="120000"/>
              </a:lnSpc>
              <a:spcBef>
                <a:spcPts val="0"/>
              </a:spcBef>
              <a:spcAft>
                <a:spcPts val="0"/>
              </a:spcAft>
              <a:buClr>
                <a:schemeClr val="lt1"/>
              </a:buClr>
              <a:buSzPts val="3000"/>
              <a:buFont typeface="Noto Sans Symbols"/>
              <a:buChar char="⮚"/>
            </a:pPr>
            <a:r>
              <a:rPr lang="en-US"/>
              <a:t>There is an immediate need of such kind of Automatic Number Plate Recognition system in India as there are problems of traffic, stealing cars etc.  </a:t>
            </a:r>
            <a:endParaRPr/>
          </a:p>
          <a:p>
            <a:pPr indent="-38100" lvl="0" marL="228600" rtl="0" algn="l">
              <a:lnSpc>
                <a:spcPct val="120000"/>
              </a:lnSpc>
              <a:spcBef>
                <a:spcPts val="1000"/>
              </a:spcBef>
              <a:spcAft>
                <a:spcPts val="0"/>
              </a:spcAft>
              <a:buClr>
                <a:schemeClr val="lt1"/>
              </a:buClr>
              <a:buSzPts val="3000"/>
              <a:buFont typeface="Noto Sans Symbols"/>
              <a:buNone/>
            </a:pPr>
            <a:r>
              <a:t/>
            </a:r>
            <a:endParaRPr/>
          </a:p>
          <a:p>
            <a:pPr indent="-38100" lvl="0" marL="228600" rtl="0" algn="l">
              <a:lnSpc>
                <a:spcPct val="120000"/>
              </a:lnSpc>
              <a:spcBef>
                <a:spcPts val="1000"/>
              </a:spcBef>
              <a:spcAft>
                <a:spcPts val="0"/>
              </a:spcAft>
              <a:buClr>
                <a:schemeClr val="lt1"/>
              </a:buClr>
              <a:buSzPts val="3000"/>
              <a:buFont typeface="Noto Sans Symbols"/>
              <a:buNone/>
            </a:pPr>
            <a:r>
              <a:t/>
            </a:r>
            <a:endParaRPr/>
          </a:p>
          <a:p>
            <a:pPr indent="-228600" lvl="0" marL="228600" rtl="0" algn="l">
              <a:lnSpc>
                <a:spcPct val="120000"/>
              </a:lnSpc>
              <a:spcBef>
                <a:spcPts val="1000"/>
              </a:spcBef>
              <a:spcAft>
                <a:spcPts val="0"/>
              </a:spcAft>
              <a:buClr>
                <a:schemeClr val="lt1"/>
              </a:buClr>
              <a:buSzPts val="3000"/>
              <a:buFont typeface="Noto Sans Symbols"/>
              <a:buChar char="⮚"/>
            </a:pPr>
            <a:r>
              <a:rPr lang="en-US"/>
              <a:t>Government should take some interest in developing this system as this system is very economical and eco-friendly, if applied effectively .</a:t>
            </a:r>
            <a:endParaRPr/>
          </a:p>
          <a:p>
            <a:pPr indent="-228600" lvl="0" marL="228600" rtl="0" algn="l">
              <a:lnSpc>
                <a:spcPct val="120000"/>
              </a:lnSpc>
              <a:spcBef>
                <a:spcPts val="1000"/>
              </a:spcBef>
              <a:spcAft>
                <a:spcPts val="0"/>
              </a:spcAft>
              <a:buClr>
                <a:schemeClr val="lt1"/>
              </a:buClr>
              <a:buSzPts val="3000"/>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4" name="Shape 304"/>
        <p:cNvGrpSpPr/>
        <p:nvPr/>
      </p:nvGrpSpPr>
      <p:grpSpPr>
        <a:xfrm>
          <a:off x="0" y="0"/>
          <a:ext cx="0" cy="0"/>
          <a:chOff x="0" y="0"/>
          <a:chExt cx="0" cy="0"/>
        </a:xfrm>
      </p:grpSpPr>
      <p:sp>
        <p:nvSpPr>
          <p:cNvPr id="305" name="Google Shape;305;p29"/>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lt1"/>
              </a:buClr>
              <a:buSzPts val="3600"/>
              <a:buFont typeface="Twentieth Century"/>
              <a:buNone/>
            </a:pPr>
            <a:r>
              <a:rPr lang="en-US"/>
              <a:t>CONCLUSION(CONTD.)</a:t>
            </a:r>
            <a:endParaRPr/>
          </a:p>
        </p:txBody>
      </p:sp>
      <p:sp>
        <p:nvSpPr>
          <p:cNvPr id="306" name="Google Shape;306;p29"/>
          <p:cNvSpPr txBox="1"/>
          <p:nvPr>
            <p:ph idx="1" type="body"/>
          </p:nvPr>
        </p:nvSpPr>
        <p:spPr>
          <a:xfrm>
            <a:off x="1828800" y="2133600"/>
            <a:ext cx="8229600" cy="4389120"/>
          </a:xfrm>
          <a:prstGeom prst="rect">
            <a:avLst/>
          </a:prstGeom>
          <a:noFill/>
          <a:ln>
            <a:noFill/>
          </a:ln>
        </p:spPr>
        <p:txBody>
          <a:bodyPr anchorCtr="0" anchor="t" bIns="45700" lIns="91425" spcFirstLastPara="1" rIns="91425" wrap="square" tIns="45700">
            <a:noAutofit/>
          </a:bodyPr>
          <a:lstStyle/>
          <a:p>
            <a:pPr indent="-38100" lvl="0" marL="228600" rtl="0" algn="l">
              <a:lnSpc>
                <a:spcPct val="110000"/>
              </a:lnSpc>
              <a:spcBef>
                <a:spcPts val="0"/>
              </a:spcBef>
              <a:spcAft>
                <a:spcPts val="0"/>
              </a:spcAft>
              <a:buClr>
                <a:schemeClr val="lt1"/>
              </a:buClr>
              <a:buSzPts val="3000"/>
              <a:buFont typeface="Noto Sans Symbols"/>
              <a:buNone/>
            </a:pPr>
            <a:r>
              <a:t/>
            </a:r>
            <a:endParaRPr/>
          </a:p>
          <a:p>
            <a:pPr indent="-228600" lvl="0" marL="228600" rtl="0" algn="l">
              <a:lnSpc>
                <a:spcPct val="110000"/>
              </a:lnSpc>
              <a:spcBef>
                <a:spcPts val="1000"/>
              </a:spcBef>
              <a:spcAft>
                <a:spcPts val="0"/>
              </a:spcAft>
              <a:buClr>
                <a:schemeClr val="lt1"/>
              </a:buClr>
              <a:buSzPts val="3000"/>
              <a:buFont typeface="Noto Sans Symbols"/>
              <a:buChar char="⮚"/>
            </a:pPr>
            <a:r>
              <a:rPr lang="en-US"/>
              <a:t>It is still not being used in our country but will be prove to be effective. </a:t>
            </a:r>
            <a:endParaRPr/>
          </a:p>
          <a:p>
            <a:pPr indent="-38100" lvl="0" marL="228600" rtl="0" algn="l">
              <a:lnSpc>
                <a:spcPct val="110000"/>
              </a:lnSpc>
              <a:spcBef>
                <a:spcPts val="1000"/>
              </a:spcBef>
              <a:spcAft>
                <a:spcPts val="0"/>
              </a:spcAft>
              <a:buClr>
                <a:schemeClr val="lt1"/>
              </a:buClr>
              <a:buSzPts val="3000"/>
              <a:buFont typeface="Noto Sans Symbols"/>
              <a:buNone/>
            </a:pPr>
            <a:r>
              <a:t/>
            </a:r>
            <a:endParaRPr/>
          </a:p>
          <a:p>
            <a:pPr indent="-38100" lvl="0" marL="228600" rtl="0" algn="l">
              <a:lnSpc>
                <a:spcPct val="110000"/>
              </a:lnSpc>
              <a:spcBef>
                <a:spcPts val="1000"/>
              </a:spcBef>
              <a:spcAft>
                <a:spcPts val="0"/>
              </a:spcAft>
              <a:buClr>
                <a:schemeClr val="lt1"/>
              </a:buClr>
              <a:buSzPts val="3000"/>
              <a:buFont typeface="Noto Sans Symbols"/>
              <a:buNone/>
            </a:pPr>
            <a:r>
              <a:t/>
            </a:r>
            <a:endParaRPr/>
          </a:p>
          <a:p>
            <a:pPr indent="-228600" lvl="0" marL="228600" rtl="0" algn="l">
              <a:lnSpc>
                <a:spcPct val="110000"/>
              </a:lnSpc>
              <a:spcBef>
                <a:spcPts val="1000"/>
              </a:spcBef>
              <a:spcAft>
                <a:spcPts val="0"/>
              </a:spcAft>
              <a:buClr>
                <a:schemeClr val="lt1"/>
              </a:buClr>
              <a:buSzPts val="3000"/>
              <a:buFont typeface="Noto Sans Symbols"/>
              <a:buChar char="⮚"/>
            </a:pPr>
            <a:r>
              <a:rPr lang="en-US"/>
              <a:t>This change will help in the progress of the nation.</a:t>
            </a:r>
            <a:endParaRPr/>
          </a:p>
          <a:p>
            <a:pPr indent="-228600" lvl="0" marL="228600" rtl="0" algn="l">
              <a:lnSpc>
                <a:spcPct val="110000"/>
              </a:lnSpc>
              <a:spcBef>
                <a:spcPts val="1000"/>
              </a:spcBef>
              <a:spcAft>
                <a:spcPts val="0"/>
              </a:spcAft>
              <a:buClr>
                <a:schemeClr val="lt1"/>
              </a:buClr>
              <a:buSzPts val="3000"/>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0" name="Shape 310"/>
        <p:cNvGrpSpPr/>
        <p:nvPr/>
      </p:nvGrpSpPr>
      <p:grpSpPr>
        <a:xfrm>
          <a:off x="0" y="0"/>
          <a:ext cx="0" cy="0"/>
          <a:chOff x="0" y="0"/>
          <a:chExt cx="0" cy="0"/>
        </a:xfrm>
      </p:grpSpPr>
      <p:sp>
        <p:nvSpPr>
          <p:cNvPr id="311" name="Google Shape;311;p30"/>
          <p:cNvSpPr txBox="1"/>
          <p:nvPr>
            <p:ph type="title"/>
          </p:nvPr>
        </p:nvSpPr>
        <p:spPr>
          <a:xfrm>
            <a:off x="1981200" y="704088"/>
            <a:ext cx="8305800" cy="3105912"/>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A4D66A"/>
              </a:buClr>
              <a:buSzPts val="9600"/>
              <a:buFont typeface="Twentieth Century"/>
              <a:buNone/>
            </a:pPr>
            <a:r>
              <a:rPr b="1" lang="en-US" sz="9600" cap="none">
                <a:solidFill>
                  <a:srgbClr val="A4D66A"/>
                </a:solidFill>
              </a:rPr>
              <a:t>THANK YOU</a:t>
            </a:r>
            <a:endParaRPr b="1" sz="9600" cap="none">
              <a:solidFill>
                <a:srgbClr val="A4D66A"/>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3" name="Shape 243"/>
        <p:cNvGrpSpPr/>
        <p:nvPr/>
      </p:nvGrpSpPr>
      <p:grpSpPr>
        <a:xfrm>
          <a:off x="0" y="0"/>
          <a:ext cx="0" cy="0"/>
          <a:chOff x="0" y="0"/>
          <a:chExt cx="0" cy="0"/>
        </a:xfrm>
      </p:grpSpPr>
      <p:sp>
        <p:nvSpPr>
          <p:cNvPr id="244" name="Google Shape;244;p20"/>
          <p:cNvSpPr txBox="1"/>
          <p:nvPr>
            <p:ph type="title"/>
          </p:nvPr>
        </p:nvSpPr>
        <p:spPr>
          <a:xfrm>
            <a:off x="1981200" y="704088"/>
            <a:ext cx="8229600" cy="1581912"/>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lt1"/>
              </a:buClr>
              <a:buSzPts val="3600"/>
              <a:buFont typeface="Twentieth Century"/>
              <a:buNone/>
            </a:pPr>
            <a:r>
              <a:rPr lang="en-US"/>
              <a:t>Existing</a:t>
            </a:r>
            <a:r>
              <a:rPr lang="en-US"/>
              <a:t> System</a:t>
            </a:r>
            <a:endParaRPr/>
          </a:p>
        </p:txBody>
      </p:sp>
      <p:sp>
        <p:nvSpPr>
          <p:cNvPr id="245" name="Google Shape;245;p20"/>
          <p:cNvSpPr txBox="1"/>
          <p:nvPr>
            <p:ph idx="1" type="body"/>
          </p:nvPr>
        </p:nvSpPr>
        <p:spPr>
          <a:xfrm>
            <a:off x="0" y="1996700"/>
            <a:ext cx="12192000" cy="4861200"/>
          </a:xfrm>
          <a:prstGeom prst="rect">
            <a:avLst/>
          </a:prstGeom>
          <a:noFill/>
          <a:ln>
            <a:noFill/>
          </a:ln>
        </p:spPr>
        <p:txBody>
          <a:bodyPr anchorCtr="0" anchor="t" bIns="45700" lIns="91425" spcFirstLastPara="1" rIns="91425" wrap="square" tIns="45700">
            <a:noAutofit/>
          </a:bodyPr>
          <a:lstStyle/>
          <a:p>
            <a:pPr indent="-38100" lvl="0" marL="228600" rtl="0" algn="l">
              <a:lnSpc>
                <a:spcPct val="110000"/>
              </a:lnSpc>
              <a:spcBef>
                <a:spcPts val="1000"/>
              </a:spcBef>
              <a:spcAft>
                <a:spcPts val="0"/>
              </a:spcAft>
              <a:buClr>
                <a:schemeClr val="dk1"/>
              </a:buClr>
              <a:buSzPts val="1100"/>
              <a:buFont typeface="Arial"/>
              <a:buNone/>
            </a:pPr>
            <a:r>
              <a:rPr lang="en-US"/>
              <a:t>The concept of automatic toll collection has been studied since 1992 and is based on the RFID Tags. The research paper titled “Electronic Toll Collection System Using Passive RFID Technology” gives the overview of the toll collection system using RFID. The concept is based on existing toll booths, however human intervention is no longer required. The vehicles will be given a passive tag in the form of a sticker which could be affixed on the windshield, just like in the existing road tax system. Each time the vehicle passes the toll booth, the tag will be read and information will be transmitted to the main computer. The tax amount will be either deducted by prepaid or credited by postpaid. “Automated Toll Collection System Using RFID” in this identification is done with the help of radio frequency. A vehicle will hold an RFID Tag. Reader will be strategically placed at toll plaza. When the vehicle passes the toll naka, the tax</a:t>
            </a:r>
            <a:endParaRPr/>
          </a:p>
          <a:p>
            <a:pPr indent="-38100" lvl="0" marL="228600" rtl="0" algn="l">
              <a:lnSpc>
                <a:spcPct val="110000"/>
              </a:lnSpc>
              <a:spcBef>
                <a:spcPts val="1000"/>
              </a:spcBef>
              <a:spcAft>
                <a:spcPts val="0"/>
              </a:spcAft>
              <a:buClr>
                <a:schemeClr val="dk1"/>
              </a:buClr>
              <a:buSzPts val="1100"/>
              <a:buFont typeface="Arial"/>
              <a:buNone/>
            </a:pPr>
            <a:r>
              <a:rPr lang="en-US"/>
              <a:t>amount will be deducted from his prepaid balance.</a:t>
            </a:r>
            <a:endParaRPr/>
          </a:p>
          <a:p>
            <a:pPr indent="-38100" lvl="0" marL="228600" rtl="0" algn="l">
              <a:lnSpc>
                <a:spcPct val="110000"/>
              </a:lnSpc>
              <a:spcBef>
                <a:spcPts val="1000"/>
              </a:spcBef>
              <a:spcAft>
                <a:spcPts val="0"/>
              </a:spcAft>
              <a:buClr>
                <a:schemeClr val="lt1"/>
              </a:buClr>
              <a:buSzPts val="3000"/>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9" name="Shape 249"/>
        <p:cNvGrpSpPr/>
        <p:nvPr/>
      </p:nvGrpSpPr>
      <p:grpSpPr>
        <a:xfrm>
          <a:off x="0" y="0"/>
          <a:ext cx="0" cy="0"/>
          <a:chOff x="0" y="0"/>
          <a:chExt cx="0" cy="0"/>
        </a:xfrm>
      </p:grpSpPr>
      <p:sp>
        <p:nvSpPr>
          <p:cNvPr id="250" name="Google Shape;250;p21"/>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lt1"/>
              </a:buClr>
              <a:buSzPts val="3600"/>
              <a:buFont typeface="Twentieth Century"/>
              <a:buNone/>
            </a:pPr>
            <a:r>
              <a:rPr lang="en-US"/>
              <a:t>INTRODUCTION</a:t>
            </a:r>
            <a:endParaRPr/>
          </a:p>
        </p:txBody>
      </p:sp>
      <p:sp>
        <p:nvSpPr>
          <p:cNvPr id="251" name="Google Shape;251;p21"/>
          <p:cNvSpPr txBox="1"/>
          <p:nvPr>
            <p:ph idx="1" type="body"/>
          </p:nvPr>
        </p:nvSpPr>
        <p:spPr>
          <a:xfrm>
            <a:off x="-1575" y="1678900"/>
            <a:ext cx="12192000" cy="5179200"/>
          </a:xfrm>
          <a:prstGeom prst="rect">
            <a:avLst/>
          </a:prstGeom>
          <a:noFill/>
          <a:ln>
            <a:noFill/>
          </a:ln>
        </p:spPr>
        <p:txBody>
          <a:bodyPr anchorCtr="0" anchor="t" bIns="45700" lIns="91425" spcFirstLastPara="1" rIns="91425" wrap="square" tIns="45700">
            <a:noAutofit/>
          </a:bodyPr>
          <a:lstStyle/>
          <a:p>
            <a:pPr indent="0" lvl="0" marL="0" rtl="0" algn="l">
              <a:lnSpc>
                <a:spcPct val="110000"/>
              </a:lnSpc>
              <a:spcBef>
                <a:spcPts val="1000"/>
              </a:spcBef>
              <a:spcAft>
                <a:spcPts val="0"/>
              </a:spcAft>
              <a:buNone/>
            </a:pPr>
            <a:r>
              <a:rPr lang="en-US"/>
              <a:t>Automatic toll collection using Optical Character Recognition (OCR) aims at successfully removing unnecessary traffic delays, faster and reliable processing and transaction of toll tax aiming to go cashless. In this, OCR is widely used technology which converts scanned images of printed text, handwritten text characters into machine encoded text information such as ASCII. It has three major parts: vehicle number plate extraction, character segmentation and OCR. Number plate extraction is that stage where vehicle number plate is detected. The detected number plate is pre-processed and then the result is passed to the segmentation part to segment the individually characters from the extracted number plate. The segmented characters are normalized and passed to an OCR algorithm. At last the optical character information will be converted into encoded text. The characters are recognized using Template matching. The final output must be in the form of string of characters along with comparison of the characters (number plate) with the database for a successful transaction of toll tax.</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5" name="Shape 255"/>
        <p:cNvGrpSpPr/>
        <p:nvPr/>
      </p:nvGrpSpPr>
      <p:grpSpPr>
        <a:xfrm>
          <a:off x="0" y="0"/>
          <a:ext cx="0" cy="0"/>
          <a:chOff x="0" y="0"/>
          <a:chExt cx="0" cy="0"/>
        </a:xfrm>
      </p:grpSpPr>
      <p:sp>
        <p:nvSpPr>
          <p:cNvPr id="256" name="Google Shape;256;p22"/>
          <p:cNvSpPr txBox="1"/>
          <p:nvPr>
            <p:ph type="title"/>
          </p:nvPr>
        </p:nvSpPr>
        <p:spPr>
          <a:xfrm>
            <a:off x="1143000" y="-7"/>
            <a:ext cx="9906000" cy="14787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lt1"/>
              </a:buClr>
              <a:buSzPts val="3600"/>
              <a:buFont typeface="Twentieth Century"/>
              <a:buNone/>
            </a:pPr>
            <a:r>
              <a:rPr lang="en-US"/>
              <a:t>LITERATURE SURVEY</a:t>
            </a:r>
            <a:endParaRPr/>
          </a:p>
          <a:p>
            <a:pPr indent="-38100" lvl="0" marL="228600" rtl="0" algn="ctr">
              <a:lnSpc>
                <a:spcPct val="120000"/>
              </a:lnSpc>
              <a:spcBef>
                <a:spcPts val="1000"/>
              </a:spcBef>
              <a:spcAft>
                <a:spcPts val="0"/>
              </a:spcAft>
              <a:buClr>
                <a:schemeClr val="dk1"/>
              </a:buClr>
              <a:buSzPts val="1100"/>
              <a:buFont typeface="Arial"/>
              <a:buNone/>
            </a:pPr>
            <a:r>
              <a:rPr lang="en-US" sz="2400"/>
              <a:t>Automatic Number Plate Recognition (ANPR) System: </a:t>
            </a:r>
            <a:endParaRPr/>
          </a:p>
        </p:txBody>
      </p:sp>
      <p:sp>
        <p:nvSpPr>
          <p:cNvPr id="257" name="Google Shape;257;p22"/>
          <p:cNvSpPr txBox="1"/>
          <p:nvPr>
            <p:ph idx="1" type="body"/>
          </p:nvPr>
        </p:nvSpPr>
        <p:spPr>
          <a:xfrm>
            <a:off x="0" y="1409175"/>
            <a:ext cx="12192000" cy="5829900"/>
          </a:xfrm>
          <a:prstGeom prst="rect">
            <a:avLst/>
          </a:prstGeom>
          <a:noFill/>
          <a:ln>
            <a:noFill/>
          </a:ln>
        </p:spPr>
        <p:txBody>
          <a:bodyPr anchorCtr="0" anchor="t" bIns="45700" lIns="91425" spcFirstLastPara="1" rIns="91425" wrap="square" tIns="45700">
            <a:noAutofit/>
          </a:bodyPr>
          <a:lstStyle/>
          <a:p>
            <a:pPr indent="-38100" lvl="0" marL="228600" rtl="0" algn="l">
              <a:lnSpc>
                <a:spcPct val="120000"/>
              </a:lnSpc>
              <a:spcBef>
                <a:spcPts val="1000"/>
              </a:spcBef>
              <a:spcAft>
                <a:spcPts val="0"/>
              </a:spcAft>
              <a:buClr>
                <a:schemeClr val="dk1"/>
              </a:buClr>
              <a:buSzPts val="1100"/>
              <a:buFont typeface="Arial"/>
              <a:buNone/>
            </a:pPr>
            <a:r>
              <a:rPr lang="en-US"/>
              <a:t>Proposed by Shriram Kishanrao Waghmare, A. K. Gulve, Vikas N. Nirgude that automatically recognizes the number plate of the vehicle. In this paper proposed approach is present. It has considered the Indian number plates, where rear follows the number plate standards. This system consist of few algorithm like “Feature based number plate Localization” for locating the number plate,“Image Scissoring” algorithm for character segmentation and proposed algorithm for character recognition using Support Vector Machine (SVM).System can recognize single or double line number plate. An algorithm for license plate recognition (LPR) applied to the intelligent transportation system is proposed on the basis of a novel shadow removal technique and character recognition algorithms. This paper has two major contributions. One contribution i</a:t>
            </a:r>
            <a:r>
              <a:rPr lang="en-US"/>
              <a:t>s </a:t>
            </a:r>
            <a:r>
              <a:rPr lang="en-US"/>
              <a:t>a new binary method, i.e., the shadow removal method, which is based on the improved Bernse</a:t>
            </a:r>
            <a:r>
              <a:rPr lang="en-US"/>
              <a:t>n </a:t>
            </a:r>
            <a:r>
              <a:rPr lang="en-US"/>
              <a:t>algorithm combined with the Gaussian filter. r. This paper also presents improved techniques for image tilt correction and image grey enhancement.</a:t>
            </a:r>
            <a:endParaRPr/>
          </a:p>
          <a:p>
            <a:pPr indent="-38100" lvl="0" marL="228600" rtl="0" algn="l">
              <a:lnSpc>
                <a:spcPct val="120000"/>
              </a:lnSpc>
              <a:spcBef>
                <a:spcPts val="1000"/>
              </a:spcBef>
              <a:spcAft>
                <a:spcPts val="0"/>
              </a:spcAft>
              <a:buClr>
                <a:schemeClr val="lt1"/>
              </a:buClr>
              <a:buSzPts val="3000"/>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1" name="Shape 261"/>
        <p:cNvGrpSpPr/>
        <p:nvPr/>
      </p:nvGrpSpPr>
      <p:grpSpPr>
        <a:xfrm>
          <a:off x="0" y="0"/>
          <a:ext cx="0" cy="0"/>
          <a:chOff x="0" y="0"/>
          <a:chExt cx="0" cy="0"/>
        </a:xfrm>
      </p:grpSpPr>
      <p:sp>
        <p:nvSpPr>
          <p:cNvPr id="262" name="Google Shape;262;p23"/>
          <p:cNvSpPr txBox="1"/>
          <p:nvPr>
            <p:ph type="title"/>
          </p:nvPr>
        </p:nvSpPr>
        <p:spPr>
          <a:xfrm>
            <a:off x="1143000" y="0"/>
            <a:ext cx="9906000" cy="16404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lt1"/>
              </a:buClr>
              <a:buSzPts val="3600"/>
              <a:buFont typeface="Twentieth Century"/>
              <a:buNone/>
            </a:pPr>
            <a:r>
              <a:rPr lang="en-US"/>
              <a:t>LITERATURE SURVEY</a:t>
            </a:r>
            <a:endParaRPr/>
          </a:p>
          <a:p>
            <a:pPr indent="-38100" lvl="0" marL="228600" rtl="0" algn="ctr">
              <a:lnSpc>
                <a:spcPct val="120000"/>
              </a:lnSpc>
              <a:spcBef>
                <a:spcPts val="1000"/>
              </a:spcBef>
              <a:spcAft>
                <a:spcPts val="0"/>
              </a:spcAft>
              <a:buClr>
                <a:schemeClr val="dk1"/>
              </a:buClr>
              <a:buSzPts val="1100"/>
              <a:buFont typeface="Arial"/>
              <a:buNone/>
            </a:pPr>
            <a:r>
              <a:rPr lang="en-US" sz="2400"/>
              <a:t>Automated Toll Collection System Using RFID: </a:t>
            </a:r>
            <a:endParaRPr/>
          </a:p>
          <a:p>
            <a:pPr indent="0" lvl="0" marL="0" rtl="0" algn="ctr">
              <a:lnSpc>
                <a:spcPct val="90000"/>
              </a:lnSpc>
              <a:spcBef>
                <a:spcPts val="0"/>
              </a:spcBef>
              <a:spcAft>
                <a:spcPts val="0"/>
              </a:spcAft>
              <a:buClr>
                <a:schemeClr val="lt1"/>
              </a:buClr>
              <a:buSzPts val="3600"/>
              <a:buFont typeface="Twentieth Century"/>
              <a:buNone/>
            </a:pPr>
            <a:r>
              <a:t/>
            </a:r>
            <a:endParaRPr/>
          </a:p>
        </p:txBody>
      </p:sp>
      <p:sp>
        <p:nvSpPr>
          <p:cNvPr id="263" name="Google Shape;263;p23"/>
          <p:cNvSpPr txBox="1"/>
          <p:nvPr>
            <p:ph idx="1" type="body"/>
          </p:nvPr>
        </p:nvSpPr>
        <p:spPr>
          <a:xfrm>
            <a:off x="50" y="1296975"/>
            <a:ext cx="12192000" cy="5561100"/>
          </a:xfrm>
          <a:prstGeom prst="rect">
            <a:avLst/>
          </a:prstGeom>
          <a:noFill/>
          <a:ln>
            <a:noFill/>
          </a:ln>
        </p:spPr>
        <p:txBody>
          <a:bodyPr anchorCtr="0" anchor="t" bIns="45700" lIns="91425" spcFirstLastPara="1" rIns="91425" wrap="square" tIns="45700">
            <a:noAutofit/>
          </a:bodyPr>
          <a:lstStyle/>
          <a:p>
            <a:pPr indent="0" lvl="0" marL="0" rtl="0" algn="l">
              <a:lnSpc>
                <a:spcPct val="120000"/>
              </a:lnSpc>
              <a:spcBef>
                <a:spcPts val="0"/>
              </a:spcBef>
              <a:spcAft>
                <a:spcPts val="0"/>
              </a:spcAft>
              <a:buClr>
                <a:schemeClr val="lt1"/>
              </a:buClr>
              <a:buSzPts val="3000"/>
              <a:buNone/>
            </a:pPr>
            <a:r>
              <a:rPr lang="en-US"/>
              <a:t>Proposed by Satyasrikanth P, Mahaveer Penna, and Dileep Reddy Bolla Automatic. It is one of the easiest methods used to organize the heavy flow of traffic. When the car moves through the toll gate on any road, it is indicated on the RFID reader that it has crossed the clearing. The need for manual toll based systems is completely reduced in this methods and the tolling system works through RFID. The system thus installed is quite expedient reducing the time and cost of travelers since the tag can be deciphered from a distance.</a:t>
            </a:r>
            <a:endParaRPr/>
          </a:p>
          <a:p>
            <a:pPr indent="-228600" lvl="0" marL="228600" rtl="0" algn="l">
              <a:lnSpc>
                <a:spcPct val="120000"/>
              </a:lnSpc>
              <a:spcBef>
                <a:spcPts val="0"/>
              </a:spcBef>
              <a:spcAft>
                <a:spcPts val="0"/>
              </a:spcAft>
              <a:buClr>
                <a:schemeClr val="lt1"/>
              </a:buClr>
              <a:buSzPts val="3000"/>
              <a:buNone/>
            </a:pPr>
            <a:r>
              <a:t/>
            </a:r>
            <a:endParaRPr/>
          </a:p>
        </p:txBody>
      </p:sp>
      <p:pic>
        <p:nvPicPr>
          <p:cNvPr descr="C3entry" id="264" name="Google Shape;264;p23"/>
          <p:cNvPicPr preferRelativeResize="0"/>
          <p:nvPr/>
        </p:nvPicPr>
        <p:blipFill rotWithShape="1">
          <a:blip r:embed="rId3">
            <a:alphaModFix/>
          </a:blip>
          <a:srcRect b="0" l="0" r="0" t="0"/>
          <a:stretch/>
        </p:blipFill>
        <p:spPr>
          <a:xfrm>
            <a:off x="8239126" y="4467226"/>
            <a:ext cx="3952875" cy="23907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8" name="Shape 268"/>
        <p:cNvGrpSpPr/>
        <p:nvPr/>
      </p:nvGrpSpPr>
      <p:grpSpPr>
        <a:xfrm>
          <a:off x="0" y="0"/>
          <a:ext cx="0" cy="0"/>
          <a:chOff x="0" y="0"/>
          <a:chExt cx="0" cy="0"/>
        </a:xfrm>
      </p:grpSpPr>
      <p:sp>
        <p:nvSpPr>
          <p:cNvPr id="269" name="Google Shape;269;p24"/>
          <p:cNvSpPr txBox="1"/>
          <p:nvPr>
            <p:ph type="title"/>
          </p:nvPr>
        </p:nvSpPr>
        <p:spPr>
          <a:xfrm>
            <a:off x="2221500" y="285738"/>
            <a:ext cx="8229600" cy="9723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lt1"/>
              </a:buClr>
              <a:buSzPts val="3600"/>
              <a:buFont typeface="Twentieth Century"/>
              <a:buNone/>
            </a:pPr>
            <a:r>
              <a:rPr lang="en-US"/>
              <a:t>PROPOSED SYSTEM</a:t>
            </a:r>
            <a:endParaRPr/>
          </a:p>
        </p:txBody>
      </p:sp>
      <p:pic>
        <p:nvPicPr>
          <p:cNvPr id="270" name="Google Shape;270;p24"/>
          <p:cNvPicPr preferRelativeResize="0"/>
          <p:nvPr/>
        </p:nvPicPr>
        <p:blipFill>
          <a:blip r:embed="rId3">
            <a:alphaModFix/>
          </a:blip>
          <a:stretch>
            <a:fillRect/>
          </a:stretch>
        </p:blipFill>
        <p:spPr>
          <a:xfrm>
            <a:off x="982425" y="1676400"/>
            <a:ext cx="10707755" cy="487679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4" name="Shape 274"/>
        <p:cNvGrpSpPr/>
        <p:nvPr/>
      </p:nvGrpSpPr>
      <p:grpSpPr>
        <a:xfrm>
          <a:off x="0" y="0"/>
          <a:ext cx="0" cy="0"/>
          <a:chOff x="0" y="0"/>
          <a:chExt cx="0" cy="0"/>
        </a:xfrm>
      </p:grpSpPr>
      <p:sp>
        <p:nvSpPr>
          <p:cNvPr id="275" name="Google Shape;275;p25"/>
          <p:cNvSpPr txBox="1"/>
          <p:nvPr>
            <p:ph type="title"/>
          </p:nvPr>
        </p:nvSpPr>
        <p:spPr>
          <a:xfrm>
            <a:off x="1142988" y="373593"/>
            <a:ext cx="9906000" cy="14787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lt1"/>
              </a:buClr>
              <a:buSzPts val="3600"/>
              <a:buFont typeface="Twentieth Century"/>
              <a:buNone/>
            </a:pPr>
            <a:r>
              <a:rPr lang="en-US"/>
              <a:t>SCREENSHOTS</a:t>
            </a:r>
            <a:endParaRPr/>
          </a:p>
        </p:txBody>
      </p:sp>
      <p:pic>
        <p:nvPicPr>
          <p:cNvPr id="276" name="Google Shape;276;p25"/>
          <p:cNvPicPr preferRelativeResize="0"/>
          <p:nvPr/>
        </p:nvPicPr>
        <p:blipFill>
          <a:blip r:embed="rId3">
            <a:alphaModFix/>
          </a:blip>
          <a:stretch>
            <a:fillRect/>
          </a:stretch>
        </p:blipFill>
        <p:spPr>
          <a:xfrm>
            <a:off x="206850" y="1658924"/>
            <a:ext cx="4705350" cy="1178550"/>
          </a:xfrm>
          <a:prstGeom prst="rect">
            <a:avLst/>
          </a:prstGeom>
          <a:noFill/>
          <a:ln>
            <a:noFill/>
          </a:ln>
        </p:spPr>
      </p:pic>
      <p:pic>
        <p:nvPicPr>
          <p:cNvPr id="277" name="Google Shape;277;p25"/>
          <p:cNvPicPr preferRelativeResize="0"/>
          <p:nvPr/>
        </p:nvPicPr>
        <p:blipFill>
          <a:blip r:embed="rId4">
            <a:alphaModFix/>
          </a:blip>
          <a:stretch>
            <a:fillRect/>
          </a:stretch>
        </p:blipFill>
        <p:spPr>
          <a:xfrm>
            <a:off x="6534125" y="1658925"/>
            <a:ext cx="4860215" cy="1178550"/>
          </a:xfrm>
          <a:prstGeom prst="rect">
            <a:avLst/>
          </a:prstGeom>
          <a:noFill/>
          <a:ln>
            <a:noFill/>
          </a:ln>
        </p:spPr>
      </p:pic>
      <p:pic>
        <p:nvPicPr>
          <p:cNvPr id="278" name="Google Shape;278;p25"/>
          <p:cNvPicPr preferRelativeResize="0"/>
          <p:nvPr/>
        </p:nvPicPr>
        <p:blipFill>
          <a:blip r:embed="rId5">
            <a:alphaModFix/>
          </a:blip>
          <a:stretch>
            <a:fillRect/>
          </a:stretch>
        </p:blipFill>
        <p:spPr>
          <a:xfrm>
            <a:off x="6611562" y="3750141"/>
            <a:ext cx="4705349" cy="2656108"/>
          </a:xfrm>
          <a:prstGeom prst="rect">
            <a:avLst/>
          </a:prstGeom>
          <a:noFill/>
          <a:ln>
            <a:noFill/>
          </a:ln>
        </p:spPr>
      </p:pic>
      <p:pic>
        <p:nvPicPr>
          <p:cNvPr id="279" name="Google Shape;279;p25"/>
          <p:cNvPicPr preferRelativeResize="0"/>
          <p:nvPr/>
        </p:nvPicPr>
        <p:blipFill>
          <a:blip r:embed="rId6">
            <a:alphaModFix/>
          </a:blip>
          <a:stretch>
            <a:fillRect/>
          </a:stretch>
        </p:blipFill>
        <p:spPr>
          <a:xfrm>
            <a:off x="601425" y="3991949"/>
            <a:ext cx="3801872" cy="2172500"/>
          </a:xfrm>
          <a:prstGeom prst="rect">
            <a:avLst/>
          </a:prstGeom>
          <a:noFill/>
          <a:ln>
            <a:noFill/>
          </a:ln>
        </p:spPr>
      </p:pic>
      <p:cxnSp>
        <p:nvCxnSpPr>
          <p:cNvPr id="280" name="Google Shape;280;p25"/>
          <p:cNvCxnSpPr>
            <a:stCxn id="276" idx="3"/>
            <a:endCxn id="277" idx="1"/>
          </p:cNvCxnSpPr>
          <p:nvPr/>
        </p:nvCxnSpPr>
        <p:spPr>
          <a:xfrm>
            <a:off x="4912200" y="2248200"/>
            <a:ext cx="1621800" cy="0"/>
          </a:xfrm>
          <a:prstGeom prst="straightConnector1">
            <a:avLst/>
          </a:prstGeom>
          <a:noFill/>
          <a:ln cap="flat" cmpd="sng" w="9525">
            <a:solidFill>
              <a:schemeClr val="dk2"/>
            </a:solidFill>
            <a:prstDash val="solid"/>
            <a:round/>
            <a:headEnd len="med" w="med" type="none"/>
            <a:tailEnd len="med" w="med" type="triangle"/>
          </a:ln>
        </p:spPr>
      </p:cxnSp>
      <p:cxnSp>
        <p:nvCxnSpPr>
          <p:cNvPr id="281" name="Google Shape;281;p25"/>
          <p:cNvCxnSpPr>
            <a:stCxn id="277" idx="2"/>
            <a:endCxn id="278" idx="0"/>
          </p:cNvCxnSpPr>
          <p:nvPr/>
        </p:nvCxnSpPr>
        <p:spPr>
          <a:xfrm>
            <a:off x="8964232" y="2837475"/>
            <a:ext cx="0" cy="912600"/>
          </a:xfrm>
          <a:prstGeom prst="straightConnector1">
            <a:avLst/>
          </a:prstGeom>
          <a:noFill/>
          <a:ln cap="flat" cmpd="sng" w="9525">
            <a:solidFill>
              <a:schemeClr val="dk2"/>
            </a:solidFill>
            <a:prstDash val="solid"/>
            <a:round/>
            <a:headEnd len="med" w="med" type="none"/>
            <a:tailEnd len="med" w="med" type="triangle"/>
          </a:ln>
        </p:spPr>
      </p:cxnSp>
      <p:cxnSp>
        <p:nvCxnSpPr>
          <p:cNvPr id="282" name="Google Shape;282;p25"/>
          <p:cNvCxnSpPr>
            <a:stCxn id="278" idx="1"/>
            <a:endCxn id="279" idx="3"/>
          </p:cNvCxnSpPr>
          <p:nvPr/>
        </p:nvCxnSpPr>
        <p:spPr>
          <a:xfrm rot="10800000">
            <a:off x="4403262" y="5078195"/>
            <a:ext cx="2208300" cy="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6" name="Shape 286"/>
        <p:cNvGrpSpPr/>
        <p:nvPr/>
      </p:nvGrpSpPr>
      <p:grpSpPr>
        <a:xfrm>
          <a:off x="0" y="0"/>
          <a:ext cx="0" cy="0"/>
          <a:chOff x="0" y="0"/>
          <a:chExt cx="0" cy="0"/>
        </a:xfrm>
      </p:grpSpPr>
      <p:sp>
        <p:nvSpPr>
          <p:cNvPr id="287" name="Google Shape;287;p26"/>
          <p:cNvSpPr txBox="1"/>
          <p:nvPr>
            <p:ph type="title"/>
          </p:nvPr>
        </p:nvSpPr>
        <p:spPr>
          <a:xfrm>
            <a:off x="1142988" y="373593"/>
            <a:ext cx="9906000" cy="14787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lt1"/>
              </a:buClr>
              <a:buSzPts val="3600"/>
              <a:buFont typeface="Twentieth Century"/>
              <a:buNone/>
            </a:pPr>
            <a:r>
              <a:rPr lang="en-US"/>
              <a:t>ADVANTAGES</a:t>
            </a:r>
            <a:endParaRPr/>
          </a:p>
        </p:txBody>
      </p:sp>
      <p:sp>
        <p:nvSpPr>
          <p:cNvPr id="288" name="Google Shape;288;p26"/>
          <p:cNvSpPr txBox="1"/>
          <p:nvPr>
            <p:ph idx="1" type="body"/>
          </p:nvPr>
        </p:nvSpPr>
        <p:spPr>
          <a:xfrm>
            <a:off x="1141412" y="2249487"/>
            <a:ext cx="9906000" cy="3541800"/>
          </a:xfrm>
          <a:prstGeom prst="rect">
            <a:avLst/>
          </a:prstGeom>
          <a:noFill/>
          <a:ln>
            <a:noFill/>
          </a:ln>
        </p:spPr>
        <p:txBody>
          <a:bodyPr anchorCtr="0" anchor="ctr" bIns="45700" lIns="91425" spcFirstLastPara="1" rIns="91425" wrap="square" tIns="45700">
            <a:noAutofit/>
          </a:bodyPr>
          <a:lstStyle/>
          <a:p>
            <a:pPr indent="-228600" lvl="0" marL="228600" rtl="0" algn="l">
              <a:lnSpc>
                <a:spcPct val="150000"/>
              </a:lnSpc>
              <a:spcBef>
                <a:spcPts val="0"/>
              </a:spcBef>
              <a:spcAft>
                <a:spcPts val="0"/>
              </a:spcAft>
              <a:buClr>
                <a:schemeClr val="lt1"/>
              </a:buClr>
              <a:buSzPts val="3000"/>
              <a:buFont typeface="Noto Sans Symbols"/>
              <a:buChar char="⮚"/>
            </a:pPr>
            <a:r>
              <a:rPr lang="en-US"/>
              <a:t>ANPR  systems make use of registration plates that all cars already have, so there is no need to add transmitters or special signs to vehicles which results in saving towards the implementation of the system.</a:t>
            </a:r>
            <a:endParaRPr/>
          </a:p>
          <a:p>
            <a:pPr indent="-276225" lvl="0" marL="228600" rtl="0" algn="l">
              <a:lnSpc>
                <a:spcPct val="200000"/>
              </a:lnSpc>
              <a:spcBef>
                <a:spcPts val="0"/>
              </a:spcBef>
              <a:spcAft>
                <a:spcPts val="0"/>
              </a:spcAft>
              <a:buSzPts val="3000"/>
              <a:buFont typeface="Noto Sans Symbols"/>
              <a:buChar char="⮚"/>
            </a:pPr>
            <a:r>
              <a:rPr lang="en-US"/>
              <a:t>The photograph of the car and the driver can be stored and retrieved if there is a need for evidence in disputes or crime situations.</a:t>
            </a:r>
            <a:endParaRPr/>
          </a:p>
          <a:p>
            <a:pPr indent="-228600" lvl="0" marL="228600" rtl="0" algn="l">
              <a:spcBef>
                <a:spcPts val="1000"/>
              </a:spcBef>
              <a:spcAft>
                <a:spcPts val="0"/>
              </a:spcAft>
              <a:buNone/>
            </a:pPr>
            <a:r>
              <a:t/>
            </a:r>
            <a:endParaRPr/>
          </a:p>
          <a:p>
            <a:pPr indent="0" lvl="0" marL="0" rtl="0" algn="l">
              <a:lnSpc>
                <a:spcPct val="150000"/>
              </a:lnSpc>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2" name="Shape 292"/>
        <p:cNvGrpSpPr/>
        <p:nvPr/>
      </p:nvGrpSpPr>
      <p:grpSpPr>
        <a:xfrm>
          <a:off x="0" y="0"/>
          <a:ext cx="0" cy="0"/>
          <a:chOff x="0" y="0"/>
          <a:chExt cx="0" cy="0"/>
        </a:xfrm>
      </p:grpSpPr>
      <p:sp>
        <p:nvSpPr>
          <p:cNvPr id="293" name="Google Shape;293;p27"/>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lt1"/>
              </a:buClr>
              <a:buSzPts val="3600"/>
              <a:buFont typeface="Twentieth Century"/>
              <a:buNone/>
            </a:pPr>
            <a:r>
              <a:rPr lang="en-US"/>
              <a:t>APPLICATIONS</a:t>
            </a:r>
            <a:endParaRPr/>
          </a:p>
        </p:txBody>
      </p:sp>
      <p:sp>
        <p:nvSpPr>
          <p:cNvPr id="294" name="Google Shape;294;p27"/>
          <p:cNvSpPr txBox="1"/>
          <p:nvPr>
            <p:ph idx="1" type="body"/>
          </p:nvPr>
        </p:nvSpPr>
        <p:spPr>
          <a:xfrm>
            <a:off x="1981200" y="2133600"/>
            <a:ext cx="8229600" cy="4389120"/>
          </a:xfrm>
          <a:prstGeom prst="rect">
            <a:avLst/>
          </a:prstGeom>
          <a:noFill/>
          <a:ln>
            <a:noFill/>
          </a:ln>
        </p:spPr>
        <p:txBody>
          <a:bodyPr anchorCtr="0" anchor="t" bIns="45700" lIns="91425" spcFirstLastPara="1" rIns="91425" wrap="square" tIns="45700">
            <a:noAutofit/>
          </a:bodyPr>
          <a:lstStyle/>
          <a:p>
            <a:pPr indent="-228600" lvl="0" marL="228600" rtl="0" algn="l">
              <a:lnSpc>
                <a:spcPct val="150000"/>
              </a:lnSpc>
              <a:spcBef>
                <a:spcPts val="0"/>
              </a:spcBef>
              <a:spcAft>
                <a:spcPts val="0"/>
              </a:spcAft>
              <a:buClr>
                <a:schemeClr val="lt1"/>
              </a:buClr>
              <a:buSzPts val="3000"/>
              <a:buFont typeface="Noto Sans Symbols"/>
              <a:buChar char="⮚"/>
            </a:pPr>
            <a:r>
              <a:rPr lang="en-US"/>
              <a:t>The various applications are:</a:t>
            </a:r>
            <a:endParaRPr/>
          </a:p>
          <a:p>
            <a:pPr indent="-228600" lvl="1" marL="685800" rtl="0" algn="l">
              <a:lnSpc>
                <a:spcPct val="150000"/>
              </a:lnSpc>
              <a:spcBef>
                <a:spcPts val="500"/>
              </a:spcBef>
              <a:spcAft>
                <a:spcPts val="0"/>
              </a:spcAft>
              <a:buClr>
                <a:schemeClr val="lt1"/>
              </a:buClr>
              <a:buSzPts val="2500"/>
              <a:buFont typeface="Noto Sans Symbols"/>
              <a:buChar char="⮚"/>
            </a:pPr>
            <a:r>
              <a:rPr lang="en-US"/>
              <a:t>Parking</a:t>
            </a:r>
            <a:endParaRPr/>
          </a:p>
          <a:p>
            <a:pPr indent="-228600" lvl="1" marL="685800" rtl="0" algn="l">
              <a:lnSpc>
                <a:spcPct val="150000"/>
              </a:lnSpc>
              <a:spcBef>
                <a:spcPts val="500"/>
              </a:spcBef>
              <a:spcAft>
                <a:spcPts val="0"/>
              </a:spcAft>
              <a:buClr>
                <a:schemeClr val="lt1"/>
              </a:buClr>
              <a:buSzPts val="2500"/>
              <a:buFont typeface="Noto Sans Symbols"/>
              <a:buChar char="⮚"/>
            </a:pPr>
            <a:r>
              <a:rPr lang="en-US"/>
              <a:t>Access-control</a:t>
            </a:r>
            <a:endParaRPr/>
          </a:p>
          <a:p>
            <a:pPr indent="-228600" lvl="1" marL="685800" rtl="0" algn="l">
              <a:lnSpc>
                <a:spcPct val="150000"/>
              </a:lnSpc>
              <a:spcBef>
                <a:spcPts val="500"/>
              </a:spcBef>
              <a:spcAft>
                <a:spcPts val="0"/>
              </a:spcAft>
              <a:buClr>
                <a:schemeClr val="lt1"/>
              </a:buClr>
              <a:buSzPts val="2500"/>
              <a:buFont typeface="Noto Sans Symbols"/>
              <a:buChar char="⮚"/>
            </a:pPr>
            <a:r>
              <a:rPr lang="en-US"/>
              <a:t>Tolling</a:t>
            </a:r>
            <a:endParaRPr/>
          </a:p>
          <a:p>
            <a:pPr indent="-228600" lvl="1" marL="685800" rtl="0" algn="l">
              <a:lnSpc>
                <a:spcPct val="150000"/>
              </a:lnSpc>
              <a:spcBef>
                <a:spcPts val="500"/>
              </a:spcBef>
              <a:spcAft>
                <a:spcPts val="0"/>
              </a:spcAft>
              <a:buClr>
                <a:schemeClr val="lt1"/>
              </a:buClr>
              <a:buSzPts val="2500"/>
              <a:buFont typeface="Noto Sans Symbols"/>
              <a:buChar char="⮚"/>
            </a:pPr>
            <a:r>
              <a:rPr lang="en-US"/>
              <a:t>Border control</a:t>
            </a:r>
            <a:endParaRPr/>
          </a:p>
          <a:p>
            <a:pPr indent="-228600" lvl="1" marL="685800" rtl="0" algn="l">
              <a:lnSpc>
                <a:spcPct val="120000"/>
              </a:lnSpc>
              <a:spcBef>
                <a:spcPts val="500"/>
              </a:spcBef>
              <a:spcAft>
                <a:spcPts val="0"/>
              </a:spcAft>
              <a:buClr>
                <a:schemeClr val="lt1"/>
              </a:buClr>
              <a:buSzPts val="2500"/>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Circuit">
  <a:themeElements>
    <a:clrScheme name="Circuit">
      <a:dk1>
        <a:srgbClr val="000000"/>
      </a:dk1>
      <a:lt1>
        <a:srgbClr val="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