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4" r:id="rId8"/>
    <p:sldId id="265" r:id="rId9"/>
    <p:sldId id="266" r:id="rId10"/>
    <p:sldId id="267" r:id="rId11"/>
    <p:sldId id="268" r:id="rId12"/>
    <p:sldId id="269" r:id="rId13"/>
    <p:sldId id="270" r:id="rId14"/>
    <p:sldId id="271" r:id="rId15"/>
    <p:sldId id="263"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623F00-834D-4933-A097-0D059B34B3BD}" v="30" dt="2023-03-17T05:21:47.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7" autoAdjust="0"/>
    <p:restoredTop sz="94660"/>
  </p:normalViewPr>
  <p:slideViewPr>
    <p:cSldViewPr snapToGrid="0">
      <p:cViewPr varScale="1">
        <p:scale>
          <a:sx n="118" d="100"/>
          <a:sy n="118" d="100"/>
        </p:scale>
        <p:origin x="216"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uthi Bellad" userId="1a358ded4369b66a" providerId="LiveId" clId="{92623F00-834D-4933-A097-0D059B34B3BD}"/>
    <pc:docChg chg="undo custSel addSld delSld modSld">
      <pc:chgData name="Kruthi Bellad" userId="1a358ded4369b66a" providerId="LiveId" clId="{92623F00-834D-4933-A097-0D059B34B3BD}" dt="2023-03-17T16:24:32.781" v="1074" actId="20577"/>
      <pc:docMkLst>
        <pc:docMk/>
      </pc:docMkLst>
      <pc:sldChg chg="modSp mod">
        <pc:chgData name="Kruthi Bellad" userId="1a358ded4369b66a" providerId="LiveId" clId="{92623F00-834D-4933-A097-0D059B34B3BD}" dt="2023-03-17T16:24:32.781" v="1074" actId="20577"/>
        <pc:sldMkLst>
          <pc:docMk/>
          <pc:sldMk cId="3537467667" sldId="256"/>
        </pc:sldMkLst>
        <pc:spChg chg="mod">
          <ac:chgData name="Kruthi Bellad" userId="1a358ded4369b66a" providerId="LiveId" clId="{92623F00-834D-4933-A097-0D059B34B3BD}" dt="2023-03-17T16:24:32.781" v="1074" actId="20577"/>
          <ac:spMkLst>
            <pc:docMk/>
            <pc:sldMk cId="3537467667" sldId="256"/>
            <ac:spMk id="4" creationId="{3C9A359A-4AB4-766B-534E-EC9546A23125}"/>
          </ac:spMkLst>
        </pc:spChg>
      </pc:sldChg>
      <pc:sldChg chg="addSp modSp new mod">
        <pc:chgData name="Kruthi Bellad" userId="1a358ded4369b66a" providerId="LiveId" clId="{92623F00-834D-4933-A097-0D059B34B3BD}" dt="2023-03-17T02:48:42.157" v="11" actId="1076"/>
        <pc:sldMkLst>
          <pc:docMk/>
          <pc:sldMk cId="2545221322" sldId="258"/>
        </pc:sldMkLst>
        <pc:spChg chg="mod">
          <ac:chgData name="Kruthi Bellad" userId="1a358ded4369b66a" providerId="LiveId" clId="{92623F00-834D-4933-A097-0D059B34B3BD}" dt="2023-03-17T02:46:59.461" v="3" actId="14100"/>
          <ac:spMkLst>
            <pc:docMk/>
            <pc:sldMk cId="2545221322" sldId="258"/>
            <ac:spMk id="2" creationId="{6EBEFD14-8CD4-03EC-BAFF-D4184D1C3846}"/>
          </ac:spMkLst>
        </pc:spChg>
        <pc:picChg chg="add mod">
          <ac:chgData name="Kruthi Bellad" userId="1a358ded4369b66a" providerId="LiveId" clId="{92623F00-834D-4933-A097-0D059B34B3BD}" dt="2023-03-17T02:48:42.157" v="11" actId="1076"/>
          <ac:picMkLst>
            <pc:docMk/>
            <pc:sldMk cId="2545221322" sldId="258"/>
            <ac:picMk id="4" creationId="{A60794A0-3491-8ECA-AC7B-67B4D9A411B9}"/>
          </ac:picMkLst>
        </pc:picChg>
      </pc:sldChg>
      <pc:sldChg chg="addSp modSp new mod">
        <pc:chgData name="Kruthi Bellad" userId="1a358ded4369b66a" providerId="LiveId" clId="{92623F00-834D-4933-A097-0D059B34B3BD}" dt="2023-03-17T05:09:47.869" v="740" actId="1076"/>
        <pc:sldMkLst>
          <pc:docMk/>
          <pc:sldMk cId="2187519845" sldId="259"/>
        </pc:sldMkLst>
        <pc:spChg chg="mod">
          <ac:chgData name="Kruthi Bellad" userId="1a358ded4369b66a" providerId="LiveId" clId="{92623F00-834D-4933-A097-0D059B34B3BD}" dt="2023-03-17T02:56:18.884" v="66" actId="20577"/>
          <ac:spMkLst>
            <pc:docMk/>
            <pc:sldMk cId="2187519845" sldId="259"/>
            <ac:spMk id="2" creationId="{44661542-9BBB-9160-BF80-730D9F9A153F}"/>
          </ac:spMkLst>
        </pc:spChg>
        <pc:spChg chg="add mod">
          <ac:chgData name="Kruthi Bellad" userId="1a358ded4369b66a" providerId="LiveId" clId="{92623F00-834D-4933-A097-0D059B34B3BD}" dt="2023-03-17T05:09:47.869" v="740" actId="1076"/>
          <ac:spMkLst>
            <pc:docMk/>
            <pc:sldMk cId="2187519845" sldId="259"/>
            <ac:spMk id="3" creationId="{54856C7A-049B-943E-8EA8-8E75CD880028}"/>
          </ac:spMkLst>
        </pc:spChg>
      </pc:sldChg>
      <pc:sldChg chg="addSp modSp new del mod">
        <pc:chgData name="Kruthi Bellad" userId="1a358ded4369b66a" providerId="LiveId" clId="{92623F00-834D-4933-A097-0D059B34B3BD}" dt="2023-03-17T05:24:42.995" v="1053" actId="47"/>
        <pc:sldMkLst>
          <pc:docMk/>
          <pc:sldMk cId="3754389005" sldId="260"/>
        </pc:sldMkLst>
        <pc:spChg chg="mod">
          <ac:chgData name="Kruthi Bellad" userId="1a358ded4369b66a" providerId="LiveId" clId="{92623F00-834D-4933-A097-0D059B34B3BD}" dt="2023-03-17T03:12:16.437" v="94" actId="1076"/>
          <ac:spMkLst>
            <pc:docMk/>
            <pc:sldMk cId="3754389005" sldId="260"/>
            <ac:spMk id="2" creationId="{1B3E6FBE-9595-D263-CF25-C97C07936BDF}"/>
          </ac:spMkLst>
        </pc:spChg>
        <pc:spChg chg="add mod">
          <ac:chgData name="Kruthi Bellad" userId="1a358ded4369b66a" providerId="LiveId" clId="{92623F00-834D-4933-A097-0D059B34B3BD}" dt="2023-03-17T03:31:54.373" v="143" actId="1076"/>
          <ac:spMkLst>
            <pc:docMk/>
            <pc:sldMk cId="3754389005" sldId="260"/>
            <ac:spMk id="3" creationId="{CEA7F634-5FD8-E54A-0CCD-1B74D397E06A}"/>
          </ac:spMkLst>
        </pc:spChg>
        <pc:spChg chg="add mod">
          <ac:chgData name="Kruthi Bellad" userId="1a358ded4369b66a" providerId="LiveId" clId="{92623F00-834D-4933-A097-0D059B34B3BD}" dt="2023-03-17T03:31:20.133" v="142" actId="1076"/>
          <ac:spMkLst>
            <pc:docMk/>
            <pc:sldMk cId="3754389005" sldId="260"/>
            <ac:spMk id="4" creationId="{CC8BA7FB-6FE9-36D1-0D40-1A3D16ACB0FC}"/>
          </ac:spMkLst>
        </pc:spChg>
      </pc:sldChg>
      <pc:sldChg chg="addSp modSp new mod">
        <pc:chgData name="Kruthi Bellad" userId="1a358ded4369b66a" providerId="LiveId" clId="{92623F00-834D-4933-A097-0D059B34B3BD}" dt="2023-03-17T03:48:59.772" v="316" actId="113"/>
        <pc:sldMkLst>
          <pc:docMk/>
          <pc:sldMk cId="3839516727" sldId="261"/>
        </pc:sldMkLst>
        <pc:spChg chg="mod">
          <ac:chgData name="Kruthi Bellad" userId="1a358ded4369b66a" providerId="LiveId" clId="{92623F00-834D-4933-A097-0D059B34B3BD}" dt="2023-03-17T03:39:27.308" v="239" actId="1076"/>
          <ac:spMkLst>
            <pc:docMk/>
            <pc:sldMk cId="3839516727" sldId="261"/>
            <ac:spMk id="2" creationId="{74AF8D7B-ABD5-650A-8202-1B5C207E4C27}"/>
          </ac:spMkLst>
        </pc:spChg>
        <pc:spChg chg="add mod">
          <ac:chgData name="Kruthi Bellad" userId="1a358ded4369b66a" providerId="LiveId" clId="{92623F00-834D-4933-A097-0D059B34B3BD}" dt="2023-03-17T03:48:59.772" v="316" actId="113"/>
          <ac:spMkLst>
            <pc:docMk/>
            <pc:sldMk cId="3839516727" sldId="261"/>
            <ac:spMk id="3" creationId="{FCC532C6-1FE2-70C9-500A-160FBC0B9BF3}"/>
          </ac:spMkLst>
        </pc:spChg>
      </pc:sldChg>
      <pc:sldChg chg="addSp modSp new mod">
        <pc:chgData name="Kruthi Bellad" userId="1a358ded4369b66a" providerId="LiveId" clId="{92623F00-834D-4933-A097-0D059B34B3BD}" dt="2023-03-17T03:49:14.489" v="317" actId="1076"/>
        <pc:sldMkLst>
          <pc:docMk/>
          <pc:sldMk cId="894800958" sldId="262"/>
        </pc:sldMkLst>
        <pc:spChg chg="mod">
          <ac:chgData name="Kruthi Bellad" userId="1a358ded4369b66a" providerId="LiveId" clId="{92623F00-834D-4933-A097-0D059B34B3BD}" dt="2023-03-17T03:48:12.066" v="307" actId="313"/>
          <ac:spMkLst>
            <pc:docMk/>
            <pc:sldMk cId="894800958" sldId="262"/>
            <ac:spMk id="2" creationId="{B1D71665-D0E1-7630-096F-4921A68A6FA9}"/>
          </ac:spMkLst>
        </pc:spChg>
        <pc:spChg chg="add mod">
          <ac:chgData name="Kruthi Bellad" userId="1a358ded4369b66a" providerId="LiveId" clId="{92623F00-834D-4933-A097-0D059B34B3BD}" dt="2023-03-17T03:49:14.489" v="317" actId="1076"/>
          <ac:spMkLst>
            <pc:docMk/>
            <pc:sldMk cId="894800958" sldId="262"/>
            <ac:spMk id="3" creationId="{E4A6E921-B2B1-D23D-A343-9521A79780E4}"/>
          </ac:spMkLst>
        </pc:spChg>
      </pc:sldChg>
      <pc:sldChg chg="addSp modSp new mod">
        <pc:chgData name="Kruthi Bellad" userId="1a358ded4369b66a" providerId="LiveId" clId="{92623F00-834D-4933-A097-0D059B34B3BD}" dt="2023-03-17T03:52:29.361" v="332" actId="1076"/>
        <pc:sldMkLst>
          <pc:docMk/>
          <pc:sldMk cId="1346432898" sldId="263"/>
        </pc:sldMkLst>
        <pc:spChg chg="mod">
          <ac:chgData name="Kruthi Bellad" userId="1a358ded4369b66a" providerId="LiveId" clId="{92623F00-834D-4933-A097-0D059B34B3BD}" dt="2023-03-17T03:52:09.811" v="327" actId="1076"/>
          <ac:spMkLst>
            <pc:docMk/>
            <pc:sldMk cId="1346432898" sldId="263"/>
            <ac:spMk id="2" creationId="{6EAA64C6-99AF-D82C-A9FC-A73C8C35103D}"/>
          </ac:spMkLst>
        </pc:spChg>
        <pc:picChg chg="add mod">
          <ac:chgData name="Kruthi Bellad" userId="1a358ded4369b66a" providerId="LiveId" clId="{92623F00-834D-4933-A097-0D059B34B3BD}" dt="2023-03-17T03:52:29.361" v="332" actId="1076"/>
          <ac:picMkLst>
            <pc:docMk/>
            <pc:sldMk cId="1346432898" sldId="263"/>
            <ac:picMk id="3" creationId="{95E0A480-4EEE-95C1-416C-6961F94A6BC0}"/>
          </ac:picMkLst>
        </pc:picChg>
      </pc:sldChg>
      <pc:sldChg chg="addSp modSp new mod">
        <pc:chgData name="Kruthi Bellad" userId="1a358ded4369b66a" providerId="LiveId" clId="{92623F00-834D-4933-A097-0D059B34B3BD}" dt="2023-03-17T04:08:25.705" v="443" actId="1076"/>
        <pc:sldMkLst>
          <pc:docMk/>
          <pc:sldMk cId="2409501213" sldId="264"/>
        </pc:sldMkLst>
        <pc:spChg chg="mod">
          <ac:chgData name="Kruthi Bellad" userId="1a358ded4369b66a" providerId="LiveId" clId="{92623F00-834D-4933-A097-0D059B34B3BD}" dt="2023-03-17T04:05:12.659" v="431" actId="255"/>
          <ac:spMkLst>
            <pc:docMk/>
            <pc:sldMk cId="2409501213" sldId="264"/>
            <ac:spMk id="2" creationId="{9089C08F-13B5-39BC-E1C7-1023A8B9AAF3}"/>
          </ac:spMkLst>
        </pc:spChg>
        <pc:spChg chg="add mod">
          <ac:chgData name="Kruthi Bellad" userId="1a358ded4369b66a" providerId="LiveId" clId="{92623F00-834D-4933-A097-0D059B34B3BD}" dt="2023-03-17T04:04:19.294" v="399" actId="21"/>
          <ac:spMkLst>
            <pc:docMk/>
            <pc:sldMk cId="2409501213" sldId="264"/>
            <ac:spMk id="3" creationId="{EEC99FEF-AC4E-6B17-6F63-1BA3620E7180}"/>
          </ac:spMkLst>
        </pc:spChg>
        <pc:picChg chg="add mod">
          <ac:chgData name="Kruthi Bellad" userId="1a358ded4369b66a" providerId="LiveId" clId="{92623F00-834D-4933-A097-0D059B34B3BD}" dt="2023-03-17T04:08:25.705" v="443" actId="1076"/>
          <ac:picMkLst>
            <pc:docMk/>
            <pc:sldMk cId="2409501213" sldId="264"/>
            <ac:picMk id="5" creationId="{E59A623F-4625-7A53-D4A2-9A4904AF7431}"/>
          </ac:picMkLst>
        </pc:picChg>
      </pc:sldChg>
      <pc:sldChg chg="addSp modSp new mod">
        <pc:chgData name="Kruthi Bellad" userId="1a358ded4369b66a" providerId="LiveId" clId="{92623F00-834D-4933-A097-0D059B34B3BD}" dt="2023-03-17T04:29:33.150" v="541" actId="1076"/>
        <pc:sldMkLst>
          <pc:docMk/>
          <pc:sldMk cId="2967178014" sldId="265"/>
        </pc:sldMkLst>
        <pc:spChg chg="mod">
          <ac:chgData name="Kruthi Bellad" userId="1a358ded4369b66a" providerId="LiveId" clId="{92623F00-834D-4933-A097-0D059B34B3BD}" dt="2023-03-17T04:29:33.150" v="541" actId="1076"/>
          <ac:spMkLst>
            <pc:docMk/>
            <pc:sldMk cId="2967178014" sldId="265"/>
            <ac:spMk id="2" creationId="{03F8F422-4AFB-9EEA-8E87-6970E27715F6}"/>
          </ac:spMkLst>
        </pc:spChg>
        <pc:spChg chg="add mod">
          <ac:chgData name="Kruthi Bellad" userId="1a358ded4369b66a" providerId="LiveId" clId="{92623F00-834D-4933-A097-0D059B34B3BD}" dt="2023-03-17T04:23:52.739" v="480" actId="14100"/>
          <ac:spMkLst>
            <pc:docMk/>
            <pc:sldMk cId="2967178014" sldId="265"/>
            <ac:spMk id="3" creationId="{457C2332-D1EB-EA77-E72A-19B446B98906}"/>
          </ac:spMkLst>
        </pc:spChg>
        <pc:picChg chg="add mod">
          <ac:chgData name="Kruthi Bellad" userId="1a358ded4369b66a" providerId="LiveId" clId="{92623F00-834D-4933-A097-0D059B34B3BD}" dt="2023-03-17T04:07:25.720" v="441" actId="1076"/>
          <ac:picMkLst>
            <pc:docMk/>
            <pc:sldMk cId="2967178014" sldId="265"/>
            <ac:picMk id="5" creationId="{B73020AE-BAB9-61CD-5C82-D11999DF7938}"/>
          </ac:picMkLst>
        </pc:picChg>
      </pc:sldChg>
      <pc:sldChg chg="addSp modSp new mod">
        <pc:chgData name="Kruthi Bellad" userId="1a358ded4369b66a" providerId="LiveId" clId="{92623F00-834D-4933-A097-0D059B34B3BD}" dt="2023-03-17T04:54:18.557" v="565" actId="1076"/>
        <pc:sldMkLst>
          <pc:docMk/>
          <pc:sldMk cId="2996457266" sldId="266"/>
        </pc:sldMkLst>
        <pc:spChg chg="mod">
          <ac:chgData name="Kruthi Bellad" userId="1a358ded4369b66a" providerId="LiveId" clId="{92623F00-834D-4933-A097-0D059B34B3BD}" dt="2023-03-17T04:29:57.270" v="545" actId="1076"/>
          <ac:spMkLst>
            <pc:docMk/>
            <pc:sldMk cId="2996457266" sldId="266"/>
            <ac:spMk id="2" creationId="{1C1A7168-5978-CEDC-369A-7CFA00CD3F50}"/>
          </ac:spMkLst>
        </pc:spChg>
        <pc:spChg chg="add mod">
          <ac:chgData name="Kruthi Bellad" userId="1a358ded4369b66a" providerId="LiveId" clId="{92623F00-834D-4933-A097-0D059B34B3BD}" dt="2023-03-17T04:09:53.952" v="458" actId="1076"/>
          <ac:spMkLst>
            <pc:docMk/>
            <pc:sldMk cId="2996457266" sldId="266"/>
            <ac:spMk id="4" creationId="{886742E1-2366-B4C0-252E-DCE01078D374}"/>
          </ac:spMkLst>
        </pc:spChg>
        <pc:picChg chg="add mod">
          <ac:chgData name="Kruthi Bellad" userId="1a358ded4369b66a" providerId="LiveId" clId="{92623F00-834D-4933-A097-0D059B34B3BD}" dt="2023-03-17T04:54:18.557" v="565" actId="1076"/>
          <ac:picMkLst>
            <pc:docMk/>
            <pc:sldMk cId="2996457266" sldId="266"/>
            <ac:picMk id="6" creationId="{2FE572F9-E6E0-0386-E945-ECF67975E3B6}"/>
          </ac:picMkLst>
        </pc:picChg>
      </pc:sldChg>
      <pc:sldChg chg="addSp modSp new mod">
        <pc:chgData name="Kruthi Bellad" userId="1a358ded4369b66a" providerId="LiveId" clId="{92623F00-834D-4933-A097-0D059B34B3BD}" dt="2023-03-17T04:33:12.369" v="550" actId="1076"/>
        <pc:sldMkLst>
          <pc:docMk/>
          <pc:sldMk cId="738464071" sldId="267"/>
        </pc:sldMkLst>
        <pc:spChg chg="mod">
          <ac:chgData name="Kruthi Bellad" userId="1a358ded4369b66a" providerId="LiveId" clId="{92623F00-834D-4933-A097-0D059B34B3BD}" dt="2023-03-17T04:23:13.567" v="468" actId="14100"/>
          <ac:spMkLst>
            <pc:docMk/>
            <pc:sldMk cId="738464071" sldId="267"/>
            <ac:spMk id="2" creationId="{53B66A8E-8F67-9A01-852B-F794B87E88A4}"/>
          </ac:spMkLst>
        </pc:spChg>
        <pc:spChg chg="add mod">
          <ac:chgData name="Kruthi Bellad" userId="1a358ded4369b66a" providerId="LiveId" clId="{92623F00-834D-4933-A097-0D059B34B3BD}" dt="2023-03-17T04:23:35.899" v="476" actId="1076"/>
          <ac:spMkLst>
            <pc:docMk/>
            <pc:sldMk cId="738464071" sldId="267"/>
            <ac:spMk id="3" creationId="{AFFDB157-B0CC-85F4-5BEC-B6EC6B512652}"/>
          </ac:spMkLst>
        </pc:spChg>
        <pc:picChg chg="add mod">
          <ac:chgData name="Kruthi Bellad" userId="1a358ded4369b66a" providerId="LiveId" clId="{92623F00-834D-4933-A097-0D059B34B3BD}" dt="2023-03-17T04:33:12.369" v="550" actId="1076"/>
          <ac:picMkLst>
            <pc:docMk/>
            <pc:sldMk cId="738464071" sldId="267"/>
            <ac:picMk id="5" creationId="{7E20A116-DCDD-E00C-F9A6-5952F116011D}"/>
          </ac:picMkLst>
        </pc:picChg>
      </pc:sldChg>
      <pc:sldChg chg="addSp modSp new mod">
        <pc:chgData name="Kruthi Bellad" userId="1a358ded4369b66a" providerId="LiveId" clId="{92623F00-834D-4933-A097-0D059B34B3BD}" dt="2023-03-17T04:35:17.426" v="555" actId="1076"/>
        <pc:sldMkLst>
          <pc:docMk/>
          <pc:sldMk cId="1822438474" sldId="268"/>
        </pc:sldMkLst>
        <pc:spChg chg="mod">
          <ac:chgData name="Kruthi Bellad" userId="1a358ded4369b66a" providerId="LiveId" clId="{92623F00-834D-4933-A097-0D059B34B3BD}" dt="2023-03-17T04:24:50.312" v="494" actId="1076"/>
          <ac:spMkLst>
            <pc:docMk/>
            <pc:sldMk cId="1822438474" sldId="268"/>
            <ac:spMk id="2" creationId="{A6E6D404-E715-E277-B101-BA7F5102F6FB}"/>
          </ac:spMkLst>
        </pc:spChg>
        <pc:spChg chg="add mod">
          <ac:chgData name="Kruthi Bellad" userId="1a358ded4369b66a" providerId="LiveId" clId="{92623F00-834D-4933-A097-0D059B34B3BD}" dt="2023-03-17T04:24:57.531" v="495" actId="1076"/>
          <ac:spMkLst>
            <pc:docMk/>
            <pc:sldMk cId="1822438474" sldId="268"/>
            <ac:spMk id="3" creationId="{B8223DB5-9D83-DD33-E8B1-76D7DB128E3E}"/>
          </ac:spMkLst>
        </pc:spChg>
        <pc:picChg chg="add mod">
          <ac:chgData name="Kruthi Bellad" userId="1a358ded4369b66a" providerId="LiveId" clId="{92623F00-834D-4933-A097-0D059B34B3BD}" dt="2023-03-17T04:35:17.426" v="555" actId="1076"/>
          <ac:picMkLst>
            <pc:docMk/>
            <pc:sldMk cId="1822438474" sldId="268"/>
            <ac:picMk id="5" creationId="{BDA2966F-6859-64FA-B125-3D361314BF62}"/>
          </ac:picMkLst>
        </pc:picChg>
      </pc:sldChg>
      <pc:sldChg chg="addSp modSp new mod">
        <pc:chgData name="Kruthi Bellad" userId="1a358ded4369b66a" providerId="LiveId" clId="{92623F00-834D-4933-A097-0D059B34B3BD}" dt="2023-03-17T04:36:44.493" v="560" actId="1076"/>
        <pc:sldMkLst>
          <pc:docMk/>
          <pc:sldMk cId="798957678" sldId="269"/>
        </pc:sldMkLst>
        <pc:spChg chg="mod">
          <ac:chgData name="Kruthi Bellad" userId="1a358ded4369b66a" providerId="LiveId" clId="{92623F00-834D-4933-A097-0D059B34B3BD}" dt="2023-03-17T04:25:40.337" v="506" actId="1076"/>
          <ac:spMkLst>
            <pc:docMk/>
            <pc:sldMk cId="798957678" sldId="269"/>
            <ac:spMk id="2" creationId="{A4D2E09A-0488-0D29-749F-EF12135FEF2A}"/>
          </ac:spMkLst>
        </pc:spChg>
        <pc:spChg chg="add mod">
          <ac:chgData name="Kruthi Bellad" userId="1a358ded4369b66a" providerId="LiveId" clId="{92623F00-834D-4933-A097-0D059B34B3BD}" dt="2023-03-17T04:25:44.403" v="507" actId="1076"/>
          <ac:spMkLst>
            <pc:docMk/>
            <pc:sldMk cId="798957678" sldId="269"/>
            <ac:spMk id="3" creationId="{E7A294C5-A1A5-AC86-FBF1-97DDB648C56F}"/>
          </ac:spMkLst>
        </pc:spChg>
        <pc:picChg chg="add mod">
          <ac:chgData name="Kruthi Bellad" userId="1a358ded4369b66a" providerId="LiveId" clId="{92623F00-834D-4933-A097-0D059B34B3BD}" dt="2023-03-17T04:36:44.493" v="560" actId="1076"/>
          <ac:picMkLst>
            <pc:docMk/>
            <pc:sldMk cId="798957678" sldId="269"/>
            <ac:picMk id="5" creationId="{15DF7C1F-8F32-0F11-6118-D4719CE39B39}"/>
          </ac:picMkLst>
        </pc:picChg>
      </pc:sldChg>
      <pc:sldChg chg="addSp modSp new mod">
        <pc:chgData name="Kruthi Bellad" userId="1a358ded4369b66a" providerId="LiveId" clId="{92623F00-834D-4933-A097-0D059B34B3BD}" dt="2023-03-17T05:02:00.944" v="655" actId="20577"/>
        <pc:sldMkLst>
          <pc:docMk/>
          <pc:sldMk cId="1096891206" sldId="270"/>
        </pc:sldMkLst>
        <pc:spChg chg="mod">
          <ac:chgData name="Kruthi Bellad" userId="1a358ded4369b66a" providerId="LiveId" clId="{92623F00-834D-4933-A097-0D059B34B3BD}" dt="2023-03-17T05:02:00.944" v="655" actId="20577"/>
          <ac:spMkLst>
            <pc:docMk/>
            <pc:sldMk cId="1096891206" sldId="270"/>
            <ac:spMk id="2" creationId="{970AD68F-2103-F623-3B15-4386FEE9EE7F}"/>
          </ac:spMkLst>
        </pc:spChg>
        <pc:spChg chg="add mod">
          <ac:chgData name="Kruthi Bellad" userId="1a358ded4369b66a" providerId="LiveId" clId="{92623F00-834D-4933-A097-0D059B34B3BD}" dt="2023-03-17T04:26:50.407" v="523" actId="1076"/>
          <ac:spMkLst>
            <pc:docMk/>
            <pc:sldMk cId="1096891206" sldId="270"/>
            <ac:spMk id="3" creationId="{12D9BEBC-D84B-4A96-5E66-11A04ABAEF40}"/>
          </ac:spMkLst>
        </pc:spChg>
        <pc:picChg chg="add mod">
          <ac:chgData name="Kruthi Bellad" userId="1a358ded4369b66a" providerId="LiveId" clId="{92623F00-834D-4933-A097-0D059B34B3BD}" dt="2023-03-17T04:59:22.946" v="571" actId="1076"/>
          <ac:picMkLst>
            <pc:docMk/>
            <pc:sldMk cId="1096891206" sldId="270"/>
            <ac:picMk id="5" creationId="{89F06001-7BF8-6D59-ED7F-2B6BA4E5B757}"/>
          </ac:picMkLst>
        </pc:picChg>
      </pc:sldChg>
      <pc:sldChg chg="addSp modSp new mod">
        <pc:chgData name="Kruthi Bellad" userId="1a358ded4369b66a" providerId="LiveId" clId="{92623F00-834D-4933-A097-0D059B34B3BD}" dt="2023-03-17T05:02:48.800" v="708" actId="20577"/>
        <pc:sldMkLst>
          <pc:docMk/>
          <pc:sldMk cId="3477863676" sldId="271"/>
        </pc:sldMkLst>
        <pc:spChg chg="mod">
          <ac:chgData name="Kruthi Bellad" userId="1a358ded4369b66a" providerId="LiveId" clId="{92623F00-834D-4933-A097-0D059B34B3BD}" dt="2023-03-17T05:02:48.800" v="708" actId="20577"/>
          <ac:spMkLst>
            <pc:docMk/>
            <pc:sldMk cId="3477863676" sldId="271"/>
            <ac:spMk id="2" creationId="{CCE8ECF4-CA9E-7E9A-708D-E91936898F1D}"/>
          </ac:spMkLst>
        </pc:spChg>
        <pc:spChg chg="add mod">
          <ac:chgData name="Kruthi Bellad" userId="1a358ded4369b66a" providerId="LiveId" clId="{92623F00-834D-4933-A097-0D059B34B3BD}" dt="2023-03-17T04:27:55.529" v="539" actId="1076"/>
          <ac:spMkLst>
            <pc:docMk/>
            <pc:sldMk cId="3477863676" sldId="271"/>
            <ac:spMk id="3" creationId="{C045C747-77B5-D337-C5AB-4CD4F55F7EFB}"/>
          </ac:spMkLst>
        </pc:spChg>
        <pc:picChg chg="add mod">
          <ac:chgData name="Kruthi Bellad" userId="1a358ded4369b66a" providerId="LiveId" clId="{92623F00-834D-4933-A097-0D059B34B3BD}" dt="2023-03-17T05:00:06.047" v="581" actId="1076"/>
          <ac:picMkLst>
            <pc:docMk/>
            <pc:sldMk cId="3477863676" sldId="271"/>
            <ac:picMk id="5" creationId="{35EE4C46-C024-FC3F-97C2-1147D067CB8A}"/>
          </ac:picMkLst>
        </pc:picChg>
      </pc:sldChg>
      <pc:sldChg chg="addSp modSp new mod">
        <pc:chgData name="Kruthi Bellad" userId="1a358ded4369b66a" providerId="LiveId" clId="{92623F00-834D-4933-A097-0D059B34B3BD}" dt="2023-03-17T05:20:47.207" v="1030" actId="1076"/>
        <pc:sldMkLst>
          <pc:docMk/>
          <pc:sldMk cId="1606841089" sldId="272"/>
        </pc:sldMkLst>
        <pc:spChg chg="mod">
          <ac:chgData name="Kruthi Bellad" userId="1a358ded4369b66a" providerId="LiveId" clId="{92623F00-834D-4933-A097-0D059B34B3BD}" dt="2023-03-17T05:12:01.330" v="781" actId="14100"/>
          <ac:spMkLst>
            <pc:docMk/>
            <pc:sldMk cId="1606841089" sldId="272"/>
            <ac:spMk id="2" creationId="{C574021D-5356-4417-7CEA-454F4E9F55EC}"/>
          </ac:spMkLst>
        </pc:spChg>
        <pc:spChg chg="add mod">
          <ac:chgData name="Kruthi Bellad" userId="1a358ded4369b66a" providerId="LiveId" clId="{92623F00-834D-4933-A097-0D059B34B3BD}" dt="2023-03-17T05:20:47.207" v="1030" actId="1076"/>
          <ac:spMkLst>
            <pc:docMk/>
            <pc:sldMk cId="1606841089" sldId="272"/>
            <ac:spMk id="3" creationId="{518F4065-DC6A-4AF2-AF3E-E19C8719EA90}"/>
          </ac:spMkLst>
        </pc:spChg>
      </pc:sldChg>
      <pc:sldChg chg="new del">
        <pc:chgData name="Kruthi Bellad" userId="1a358ded4369b66a" providerId="LiveId" clId="{92623F00-834D-4933-A097-0D059B34B3BD}" dt="2023-03-17T05:20:55.961" v="1032" actId="680"/>
        <pc:sldMkLst>
          <pc:docMk/>
          <pc:sldMk cId="268659163" sldId="273"/>
        </pc:sldMkLst>
      </pc:sldChg>
      <pc:sldChg chg="addSp delSp modSp new mod">
        <pc:chgData name="Kruthi Bellad" userId="1a358ded4369b66a" providerId="LiveId" clId="{92623F00-834D-4933-A097-0D059B34B3BD}" dt="2023-03-17T05:22:25.797" v="1052" actId="255"/>
        <pc:sldMkLst>
          <pc:docMk/>
          <pc:sldMk cId="290724726" sldId="273"/>
        </pc:sldMkLst>
        <pc:spChg chg="add del mod">
          <ac:chgData name="Kruthi Bellad" userId="1a358ded4369b66a" providerId="LiveId" clId="{92623F00-834D-4933-A097-0D059B34B3BD}" dt="2023-03-17T05:21:47.613" v="1035" actId="767"/>
          <ac:spMkLst>
            <pc:docMk/>
            <pc:sldMk cId="290724726" sldId="273"/>
            <ac:spMk id="2" creationId="{0151F46B-84E9-32F6-C221-493838F7C079}"/>
          </ac:spMkLst>
        </pc:spChg>
        <pc:spChg chg="add mod">
          <ac:chgData name="Kruthi Bellad" userId="1a358ded4369b66a" providerId="LiveId" clId="{92623F00-834D-4933-A097-0D059B34B3BD}" dt="2023-03-17T05:22:25.797" v="1052" actId="255"/>
          <ac:spMkLst>
            <pc:docMk/>
            <pc:sldMk cId="290724726" sldId="273"/>
            <ac:spMk id="3" creationId="{2706F805-8B68-2FD1-E139-9F2D551A850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629FD2B-16C2-4F4D-B92D-8A2DD8104527}" type="datetimeFigureOut">
              <a:rPr lang="en-CA" smtClean="0"/>
              <a:t>2023-07-19</a:t>
            </a:fld>
            <a:endParaRPr lang="en-CA"/>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CA"/>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22C43AE-B7CB-4D73-81DD-005917280208}" type="slidenum">
              <a:rPr lang="en-CA" smtClean="0"/>
              <a:t>‹#›</a:t>
            </a:fld>
            <a:endParaRPr lang="en-CA"/>
          </a:p>
        </p:txBody>
      </p:sp>
    </p:spTree>
    <p:extLst>
      <p:ext uri="{BB962C8B-B14F-4D97-AF65-F5344CB8AC3E}">
        <p14:creationId xmlns:p14="http://schemas.microsoft.com/office/powerpoint/2010/main" val="122888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9FD2B-16C2-4F4D-B92D-8A2DD8104527}" type="datetimeFigureOut">
              <a:rPr lang="en-CA" smtClean="0"/>
              <a:t>2023-07-19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22C43AE-B7CB-4D73-81DD-005917280208}" type="slidenum">
              <a:rPr lang="en-CA" smtClean="0"/>
              <a:t>‹#›</a:t>
            </a:fld>
            <a:endParaRPr lang="en-CA"/>
          </a:p>
        </p:txBody>
      </p:sp>
    </p:spTree>
    <p:extLst>
      <p:ext uri="{BB962C8B-B14F-4D97-AF65-F5344CB8AC3E}">
        <p14:creationId xmlns:p14="http://schemas.microsoft.com/office/powerpoint/2010/main" val="1263505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629FD2B-16C2-4F4D-B92D-8A2DD8104527}" type="datetimeFigureOut">
              <a:rPr lang="en-CA" smtClean="0"/>
              <a:t>2023-07-19</a:t>
            </a:fld>
            <a:endParaRPr lang="en-CA"/>
          </a:p>
        </p:txBody>
      </p:sp>
      <p:sp>
        <p:nvSpPr>
          <p:cNvPr id="5" name="Footer Placeholder 4"/>
          <p:cNvSpPr>
            <a:spLocks noGrp="1"/>
          </p:cNvSpPr>
          <p:nvPr>
            <p:ph type="ftr" sz="quarter" idx="11"/>
          </p:nvPr>
        </p:nvSpPr>
        <p:spPr>
          <a:xfrm>
            <a:off x="774923" y="5951811"/>
            <a:ext cx="7896279" cy="365125"/>
          </a:xfrm>
        </p:spPr>
        <p:txBody>
          <a:bodyPr/>
          <a:lstStyle/>
          <a:p>
            <a:endParaRPr lang="en-CA"/>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22C43AE-B7CB-4D73-81DD-005917280208}" type="slidenum">
              <a:rPr lang="en-CA" smtClean="0"/>
              <a:t>‹#›</a:t>
            </a:fld>
            <a:endParaRPr lang="en-CA"/>
          </a:p>
        </p:txBody>
      </p:sp>
    </p:spTree>
    <p:extLst>
      <p:ext uri="{BB962C8B-B14F-4D97-AF65-F5344CB8AC3E}">
        <p14:creationId xmlns:p14="http://schemas.microsoft.com/office/powerpoint/2010/main" val="67199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9FD2B-16C2-4F4D-B92D-8A2DD8104527}" type="datetimeFigureOut">
              <a:rPr lang="en-CA" smtClean="0"/>
              <a:t>2023-07-19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558300" y="5956137"/>
            <a:ext cx="1052508" cy="365125"/>
          </a:xfrm>
        </p:spPr>
        <p:txBody>
          <a:bodyPr/>
          <a:lstStyle/>
          <a:p>
            <a:fld id="{C22C43AE-B7CB-4D73-81DD-005917280208}" type="slidenum">
              <a:rPr lang="en-CA" smtClean="0"/>
              <a:t>‹#›</a:t>
            </a:fld>
            <a:endParaRPr lang="en-CA"/>
          </a:p>
        </p:txBody>
      </p:sp>
    </p:spTree>
    <p:extLst>
      <p:ext uri="{BB962C8B-B14F-4D97-AF65-F5344CB8AC3E}">
        <p14:creationId xmlns:p14="http://schemas.microsoft.com/office/powerpoint/2010/main" val="406626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629FD2B-16C2-4F4D-B92D-8A2DD8104527}" type="datetimeFigureOut">
              <a:rPr lang="en-CA" smtClean="0"/>
              <a:t>2023-07-19</a:t>
            </a:fld>
            <a:endParaRPr lang="en-CA"/>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22C43AE-B7CB-4D73-81DD-005917280208}" type="slidenum">
              <a:rPr lang="en-CA" smtClean="0"/>
              <a:t>‹#›</a:t>
            </a:fld>
            <a:endParaRPr lang="en-CA"/>
          </a:p>
        </p:txBody>
      </p:sp>
    </p:spTree>
    <p:extLst>
      <p:ext uri="{BB962C8B-B14F-4D97-AF65-F5344CB8AC3E}">
        <p14:creationId xmlns:p14="http://schemas.microsoft.com/office/powerpoint/2010/main" val="3087710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29FD2B-16C2-4F4D-B92D-8A2DD8104527}" type="datetimeFigureOut">
              <a:rPr lang="en-CA" smtClean="0"/>
              <a:t>2023-07-19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22C43AE-B7CB-4D73-81DD-005917280208}" type="slidenum">
              <a:rPr lang="en-CA" smtClean="0"/>
              <a:t>‹#›</a:t>
            </a:fld>
            <a:endParaRPr lang="en-CA"/>
          </a:p>
        </p:txBody>
      </p:sp>
    </p:spTree>
    <p:extLst>
      <p:ext uri="{BB962C8B-B14F-4D97-AF65-F5344CB8AC3E}">
        <p14:creationId xmlns:p14="http://schemas.microsoft.com/office/powerpoint/2010/main" val="2163181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29FD2B-16C2-4F4D-B92D-8A2DD8104527}" type="datetimeFigureOut">
              <a:rPr lang="en-CA" smtClean="0"/>
              <a:t>2023-07-19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22C43AE-B7CB-4D73-81DD-005917280208}" type="slidenum">
              <a:rPr lang="en-CA" smtClean="0"/>
              <a:t>‹#›</a:t>
            </a:fld>
            <a:endParaRPr lang="en-CA"/>
          </a:p>
        </p:txBody>
      </p:sp>
    </p:spTree>
    <p:extLst>
      <p:ext uri="{BB962C8B-B14F-4D97-AF65-F5344CB8AC3E}">
        <p14:creationId xmlns:p14="http://schemas.microsoft.com/office/powerpoint/2010/main" val="1099089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29FD2B-16C2-4F4D-B92D-8A2DD8104527}" type="datetimeFigureOut">
              <a:rPr lang="en-CA" smtClean="0"/>
              <a:t>2023-07-19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22C43AE-B7CB-4D73-81DD-005917280208}" type="slidenum">
              <a:rPr lang="en-CA" smtClean="0"/>
              <a:t>‹#›</a:t>
            </a:fld>
            <a:endParaRPr lang="en-CA"/>
          </a:p>
        </p:txBody>
      </p:sp>
    </p:spTree>
    <p:extLst>
      <p:ext uri="{BB962C8B-B14F-4D97-AF65-F5344CB8AC3E}">
        <p14:creationId xmlns:p14="http://schemas.microsoft.com/office/powerpoint/2010/main" val="14885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9FD2B-16C2-4F4D-B92D-8A2DD8104527}" type="datetimeFigureOut">
              <a:rPr lang="en-CA" smtClean="0"/>
              <a:t>2023-07-19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22C43AE-B7CB-4D73-81DD-005917280208}" type="slidenum">
              <a:rPr lang="en-CA" smtClean="0"/>
              <a:t>‹#›</a:t>
            </a:fld>
            <a:endParaRPr lang="en-CA"/>
          </a:p>
        </p:txBody>
      </p:sp>
    </p:spTree>
    <p:extLst>
      <p:ext uri="{BB962C8B-B14F-4D97-AF65-F5344CB8AC3E}">
        <p14:creationId xmlns:p14="http://schemas.microsoft.com/office/powerpoint/2010/main" val="100393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629FD2B-16C2-4F4D-B92D-8A2DD8104527}" type="datetimeFigureOut">
              <a:rPr lang="en-CA" smtClean="0"/>
              <a:t>2023-07-19</a:t>
            </a:fld>
            <a:endParaRPr lang="en-CA"/>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22C43AE-B7CB-4D73-81DD-005917280208}" type="slidenum">
              <a:rPr lang="en-CA" smtClean="0"/>
              <a:t>‹#›</a:t>
            </a:fld>
            <a:endParaRPr lang="en-CA"/>
          </a:p>
        </p:txBody>
      </p:sp>
    </p:spTree>
    <p:extLst>
      <p:ext uri="{BB962C8B-B14F-4D97-AF65-F5344CB8AC3E}">
        <p14:creationId xmlns:p14="http://schemas.microsoft.com/office/powerpoint/2010/main" val="3112773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29FD2B-16C2-4F4D-B92D-8A2DD8104527}" type="datetimeFigureOut">
              <a:rPr lang="en-CA" smtClean="0"/>
              <a:t>2023-07-19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22C43AE-B7CB-4D73-81DD-005917280208}" type="slidenum">
              <a:rPr lang="en-CA" smtClean="0"/>
              <a:t>‹#›</a:t>
            </a:fld>
            <a:endParaRPr lang="en-CA"/>
          </a:p>
        </p:txBody>
      </p:sp>
    </p:spTree>
    <p:extLst>
      <p:ext uri="{BB962C8B-B14F-4D97-AF65-F5344CB8AC3E}">
        <p14:creationId xmlns:p14="http://schemas.microsoft.com/office/powerpoint/2010/main" val="407349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629FD2B-16C2-4F4D-B92D-8A2DD8104527}" type="datetimeFigureOut">
              <a:rPr lang="en-CA" smtClean="0"/>
              <a:t>2023-07-19</a:t>
            </a:fld>
            <a:endParaRPr lang="en-CA"/>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CA"/>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22C43AE-B7CB-4D73-81DD-005917280208}" type="slidenum">
              <a:rPr lang="en-CA" smtClean="0"/>
              <a:t>‹#›</a:t>
            </a:fld>
            <a:endParaRPr lang="en-CA"/>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51895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30E9-7352-33D9-9635-44C09D742ABF}"/>
              </a:ext>
            </a:extLst>
          </p:cNvPr>
          <p:cNvSpPr>
            <a:spLocks noGrp="1"/>
          </p:cNvSpPr>
          <p:nvPr>
            <p:ph type="ctrTitle"/>
          </p:nvPr>
        </p:nvSpPr>
        <p:spPr>
          <a:xfrm>
            <a:off x="599225" y="1477631"/>
            <a:ext cx="10993549" cy="716929"/>
          </a:xfrm>
        </p:spPr>
        <p:txBody>
          <a:bodyPr/>
          <a:lstStyle/>
          <a:p>
            <a:pPr algn="ctr"/>
            <a:r>
              <a:rPr lang="en-CA" dirty="0"/>
              <a:t>PROJECT ON AUTOMATION TESTING</a:t>
            </a:r>
          </a:p>
        </p:txBody>
      </p:sp>
      <p:sp>
        <p:nvSpPr>
          <p:cNvPr id="4" name="TextBox 3">
            <a:extLst>
              <a:ext uri="{FF2B5EF4-FFF2-40B4-BE49-F238E27FC236}">
                <a16:creationId xmlns:a16="http://schemas.microsoft.com/office/drawing/2014/main" id="{3C9A359A-4AB4-766B-534E-EC9546A23125}"/>
              </a:ext>
            </a:extLst>
          </p:cNvPr>
          <p:cNvSpPr txBox="1"/>
          <p:nvPr/>
        </p:nvSpPr>
        <p:spPr>
          <a:xfrm>
            <a:off x="8493760" y="5191760"/>
            <a:ext cx="3413760" cy="400110"/>
          </a:xfrm>
          <a:prstGeom prst="rect">
            <a:avLst/>
          </a:prstGeom>
          <a:noFill/>
        </p:spPr>
        <p:txBody>
          <a:bodyPr wrap="square" rtlCol="0">
            <a:spAutoFit/>
          </a:bodyPr>
          <a:lstStyle/>
          <a:p>
            <a:r>
              <a:rPr lang="en-CA" sz="2000" dirty="0">
                <a:solidFill>
                  <a:schemeClr val="bg1"/>
                </a:solidFill>
              </a:rPr>
              <a:t>Presented by: Anu Sharma</a:t>
            </a:r>
          </a:p>
        </p:txBody>
      </p:sp>
    </p:spTree>
    <p:extLst>
      <p:ext uri="{BB962C8B-B14F-4D97-AF65-F5344CB8AC3E}">
        <p14:creationId xmlns:p14="http://schemas.microsoft.com/office/powerpoint/2010/main" val="353746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6A8E-8F67-9A01-852B-F794B87E88A4}"/>
              </a:ext>
            </a:extLst>
          </p:cNvPr>
          <p:cNvSpPr>
            <a:spLocks noGrp="1"/>
          </p:cNvSpPr>
          <p:nvPr>
            <p:ph type="title"/>
          </p:nvPr>
        </p:nvSpPr>
        <p:spPr>
          <a:xfrm>
            <a:off x="575894" y="729658"/>
            <a:ext cx="11029616" cy="1221062"/>
          </a:xfrm>
        </p:spPr>
        <p:txBody>
          <a:bodyPr/>
          <a:lstStyle/>
          <a:p>
            <a:pPr algn="ctr"/>
            <a:r>
              <a:rPr lang="en-CA" sz="2800" dirty="0">
                <a:effectLst/>
                <a:ea typeface="Times New Roman" panose="02020603050405020304" pitchFamily="18" charset="0"/>
              </a:rPr>
              <a:t>Select terms and agreement checkbox – XPATH CONTAINS</a:t>
            </a:r>
            <a:br>
              <a:rPr lang="en-CA" sz="2800" dirty="0">
                <a:effectLst/>
                <a:ea typeface="Times New Roman" panose="02020603050405020304" pitchFamily="18" charset="0"/>
              </a:rPr>
            </a:br>
            <a:endParaRPr lang="en-CA" dirty="0"/>
          </a:p>
        </p:txBody>
      </p:sp>
      <p:sp>
        <p:nvSpPr>
          <p:cNvPr id="3" name="TextBox 2">
            <a:extLst>
              <a:ext uri="{FF2B5EF4-FFF2-40B4-BE49-F238E27FC236}">
                <a16:creationId xmlns:a16="http://schemas.microsoft.com/office/drawing/2014/main" id="{AFFDB157-B0CC-85F4-5BEC-B6EC6B512652}"/>
              </a:ext>
            </a:extLst>
          </p:cNvPr>
          <p:cNvSpPr txBox="1"/>
          <p:nvPr/>
        </p:nvSpPr>
        <p:spPr>
          <a:xfrm>
            <a:off x="1087120" y="2052320"/>
            <a:ext cx="9540240" cy="646331"/>
          </a:xfrm>
          <a:prstGeom prst="rect">
            <a:avLst/>
          </a:prstGeom>
          <a:noFill/>
        </p:spPr>
        <p:txBody>
          <a:bodyPr wrap="square" rtlCol="0">
            <a:spAutoFit/>
          </a:bodyPr>
          <a:lstStyle/>
          <a:p>
            <a:r>
              <a:rPr lang="en-CA" sz="1800" dirty="0" err="1">
                <a:solidFill>
                  <a:srgbClr val="000000"/>
                </a:solidFill>
                <a:effectLst/>
                <a:latin typeface="Calibri" panose="020F0502020204030204" pitchFamily="34" charset="0"/>
                <a:ea typeface="Times New Roman" panose="02020603050405020304" pitchFamily="18" charset="0"/>
              </a:rPr>
              <a:t>driver.findElement</a:t>
            </a:r>
            <a:r>
              <a:rPr lang="en-CA" sz="1800" dirty="0">
                <a:solidFill>
                  <a:srgbClr val="000000"/>
                </a:solidFill>
                <a:effectLst/>
                <a:latin typeface="Calibri" panose="020F0502020204030204" pitchFamily="34" charset="0"/>
                <a:ea typeface="Times New Roman" panose="02020603050405020304" pitchFamily="18" charset="0"/>
              </a:rPr>
              <a:t>(</a:t>
            </a:r>
            <a:r>
              <a:rPr lang="en-CA" sz="1800" dirty="0" err="1">
                <a:solidFill>
                  <a:srgbClr val="000000"/>
                </a:solidFill>
                <a:effectLst/>
                <a:latin typeface="Calibri" panose="020F0502020204030204" pitchFamily="34" charset="0"/>
                <a:ea typeface="Times New Roman" panose="02020603050405020304" pitchFamily="18" charset="0"/>
              </a:rPr>
              <a:t>By.xpath</a:t>
            </a:r>
            <a:r>
              <a:rPr lang="en-CA" sz="1800" dirty="0">
                <a:solidFill>
                  <a:srgbClr val="000000"/>
                </a:solidFill>
                <a:effectLst/>
                <a:latin typeface="Calibri" panose="020F0502020204030204" pitchFamily="34" charset="0"/>
                <a:ea typeface="Times New Roman" panose="02020603050405020304" pitchFamily="18" charset="0"/>
              </a:rPr>
              <a:t>("//input[contains(@text,'I agree with the') or @id='termsofservice']"));</a:t>
            </a:r>
            <a:endParaRPr lang="en-CA" sz="1800" dirty="0">
              <a:effectLst/>
              <a:latin typeface="Times New Roman" panose="02020603050405020304" pitchFamily="18" charset="0"/>
              <a:ea typeface="Times New Roman" panose="02020603050405020304" pitchFamily="18" charset="0"/>
            </a:endParaRPr>
          </a:p>
          <a:p>
            <a:endParaRPr lang="en-CA" dirty="0"/>
          </a:p>
        </p:txBody>
      </p:sp>
      <p:pic>
        <p:nvPicPr>
          <p:cNvPr id="5" name="Picture 4" descr="Graphical user interface, application&#10;&#10;Description automatically generated">
            <a:extLst>
              <a:ext uri="{FF2B5EF4-FFF2-40B4-BE49-F238E27FC236}">
                <a16:creationId xmlns:a16="http://schemas.microsoft.com/office/drawing/2014/main" id="{7E20A116-DCDD-E00C-F9A6-5952F1160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582" y="2478955"/>
            <a:ext cx="9540240" cy="4379045"/>
          </a:xfrm>
          <a:prstGeom prst="rect">
            <a:avLst/>
          </a:prstGeom>
        </p:spPr>
      </p:pic>
    </p:spTree>
    <p:extLst>
      <p:ext uri="{BB962C8B-B14F-4D97-AF65-F5344CB8AC3E}">
        <p14:creationId xmlns:p14="http://schemas.microsoft.com/office/powerpoint/2010/main" val="738464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D404-E715-E277-B101-BA7F5102F6FB}"/>
              </a:ext>
            </a:extLst>
          </p:cNvPr>
          <p:cNvSpPr>
            <a:spLocks noGrp="1"/>
          </p:cNvSpPr>
          <p:nvPr>
            <p:ph type="title"/>
          </p:nvPr>
        </p:nvSpPr>
        <p:spPr>
          <a:xfrm>
            <a:off x="575894" y="871898"/>
            <a:ext cx="11029616" cy="988332"/>
          </a:xfrm>
        </p:spPr>
        <p:txBody>
          <a:bodyPr>
            <a:normAutofit fontScale="90000"/>
          </a:bodyPr>
          <a:lstStyle/>
          <a:p>
            <a:pPr algn="ctr"/>
            <a:r>
              <a:rPr lang="en-CA" sz="2800" dirty="0">
                <a:effectLst/>
                <a:ea typeface="Times New Roman" panose="02020603050405020304" pitchFamily="18" charset="0"/>
              </a:rPr>
              <a:t>Select terms and agreement checkbox – XPATH AND Condition</a:t>
            </a:r>
            <a:br>
              <a:rPr lang="en-CA" sz="2800" dirty="0">
                <a:effectLst/>
                <a:ea typeface="Times New Roman" panose="02020603050405020304" pitchFamily="18" charset="0"/>
              </a:rPr>
            </a:br>
            <a:endParaRPr lang="en-CA" dirty="0"/>
          </a:p>
        </p:txBody>
      </p:sp>
      <p:sp>
        <p:nvSpPr>
          <p:cNvPr id="3" name="TextBox 2">
            <a:extLst>
              <a:ext uri="{FF2B5EF4-FFF2-40B4-BE49-F238E27FC236}">
                <a16:creationId xmlns:a16="http://schemas.microsoft.com/office/drawing/2014/main" id="{B8223DB5-9D83-DD33-E8B1-76D7DB128E3E}"/>
              </a:ext>
            </a:extLst>
          </p:cNvPr>
          <p:cNvSpPr txBox="1"/>
          <p:nvPr/>
        </p:nvSpPr>
        <p:spPr>
          <a:xfrm>
            <a:off x="487680" y="2032000"/>
            <a:ext cx="11927840" cy="646331"/>
          </a:xfrm>
          <a:prstGeom prst="rect">
            <a:avLst/>
          </a:prstGeom>
          <a:noFill/>
        </p:spPr>
        <p:txBody>
          <a:bodyPr wrap="square" rtlCol="0">
            <a:spAutoFit/>
          </a:bodyPr>
          <a:lstStyle/>
          <a:p>
            <a:r>
              <a:rPr lang="en-CA" sz="1800" dirty="0" err="1">
                <a:solidFill>
                  <a:srgbClr val="000000"/>
                </a:solidFill>
                <a:effectLst/>
                <a:latin typeface="Calibri" panose="020F0502020204030204" pitchFamily="34" charset="0"/>
                <a:ea typeface="Times New Roman" panose="02020603050405020304" pitchFamily="18" charset="0"/>
              </a:rPr>
              <a:t>WebElement</a:t>
            </a:r>
            <a:r>
              <a:rPr lang="en-CA" sz="1800" dirty="0">
                <a:solidFill>
                  <a:srgbClr val="000000"/>
                </a:solidFill>
                <a:effectLst/>
                <a:latin typeface="Calibri" panose="020F0502020204030204" pitchFamily="34" charset="0"/>
                <a:ea typeface="Times New Roman" panose="02020603050405020304" pitchFamily="18" charset="0"/>
              </a:rPr>
              <a:t> </a:t>
            </a:r>
            <a:r>
              <a:rPr lang="en-CA" sz="1800" dirty="0" err="1">
                <a:solidFill>
                  <a:srgbClr val="000000"/>
                </a:solidFill>
                <a:effectLst/>
                <a:latin typeface="Calibri" panose="020F0502020204030204" pitchFamily="34" charset="0"/>
                <a:ea typeface="Times New Roman" panose="02020603050405020304" pitchFamily="18" charset="0"/>
              </a:rPr>
              <a:t>chkbox_terms</a:t>
            </a:r>
            <a:r>
              <a:rPr lang="en-CA" sz="1800" dirty="0">
                <a:solidFill>
                  <a:srgbClr val="000000"/>
                </a:solidFill>
                <a:effectLst/>
                <a:latin typeface="Calibri" panose="020F0502020204030204" pitchFamily="34" charset="0"/>
                <a:ea typeface="Times New Roman" panose="02020603050405020304" pitchFamily="18" charset="0"/>
              </a:rPr>
              <a:t> = </a:t>
            </a:r>
            <a:r>
              <a:rPr lang="en-CA" sz="1800" dirty="0" err="1">
                <a:solidFill>
                  <a:srgbClr val="000000"/>
                </a:solidFill>
                <a:effectLst/>
                <a:latin typeface="Calibri" panose="020F0502020204030204" pitchFamily="34" charset="0"/>
                <a:ea typeface="Times New Roman" panose="02020603050405020304" pitchFamily="18" charset="0"/>
              </a:rPr>
              <a:t>driver.findElement</a:t>
            </a:r>
            <a:r>
              <a:rPr lang="en-CA" sz="1800" dirty="0">
                <a:solidFill>
                  <a:srgbClr val="000000"/>
                </a:solidFill>
                <a:effectLst/>
                <a:latin typeface="Calibri" panose="020F0502020204030204" pitchFamily="34" charset="0"/>
                <a:ea typeface="Times New Roman" panose="02020603050405020304" pitchFamily="18" charset="0"/>
              </a:rPr>
              <a:t>(</a:t>
            </a:r>
            <a:r>
              <a:rPr lang="en-CA" sz="1800" dirty="0" err="1">
                <a:solidFill>
                  <a:srgbClr val="000000"/>
                </a:solidFill>
                <a:effectLst/>
                <a:latin typeface="Calibri" panose="020F0502020204030204" pitchFamily="34" charset="0"/>
                <a:ea typeface="Times New Roman" panose="02020603050405020304" pitchFamily="18" charset="0"/>
              </a:rPr>
              <a:t>By.xpath</a:t>
            </a:r>
            <a:r>
              <a:rPr lang="en-CA" sz="1800" dirty="0">
                <a:solidFill>
                  <a:srgbClr val="000000"/>
                </a:solidFill>
                <a:effectLst/>
                <a:latin typeface="Calibri" panose="020F0502020204030204" pitchFamily="34" charset="0"/>
                <a:ea typeface="Times New Roman" panose="02020603050405020304" pitchFamily="18" charset="0"/>
              </a:rPr>
              <a:t>("//input[@type='checkbox' and @id='termsofservice']"));</a:t>
            </a:r>
            <a:endParaRPr lang="en-CA" sz="1800" dirty="0">
              <a:effectLst/>
              <a:latin typeface="Times New Roman" panose="02020603050405020304" pitchFamily="18" charset="0"/>
              <a:ea typeface="Times New Roman" panose="02020603050405020304" pitchFamily="18" charset="0"/>
            </a:endParaRPr>
          </a:p>
          <a:p>
            <a:endParaRPr lang="en-CA" dirty="0"/>
          </a:p>
        </p:txBody>
      </p:sp>
      <p:pic>
        <p:nvPicPr>
          <p:cNvPr id="5" name="Picture 4" descr="Graphical user interface, text, application&#10;&#10;Description automatically generated">
            <a:extLst>
              <a:ext uri="{FF2B5EF4-FFF2-40B4-BE49-F238E27FC236}">
                <a16:creationId xmlns:a16="http://schemas.microsoft.com/office/drawing/2014/main" id="{BDA2966F-6859-64FA-B125-3D361314B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468" y="2548721"/>
            <a:ext cx="9114468" cy="4179247"/>
          </a:xfrm>
          <a:prstGeom prst="rect">
            <a:avLst/>
          </a:prstGeom>
        </p:spPr>
      </p:pic>
    </p:spTree>
    <p:extLst>
      <p:ext uri="{BB962C8B-B14F-4D97-AF65-F5344CB8AC3E}">
        <p14:creationId xmlns:p14="http://schemas.microsoft.com/office/powerpoint/2010/main" val="1822438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2E09A-0488-0D29-749F-EF12135FEF2A}"/>
              </a:ext>
            </a:extLst>
          </p:cNvPr>
          <p:cNvSpPr>
            <a:spLocks noGrp="1"/>
          </p:cNvSpPr>
          <p:nvPr>
            <p:ph type="title"/>
          </p:nvPr>
        </p:nvSpPr>
        <p:spPr>
          <a:xfrm>
            <a:off x="535472" y="922698"/>
            <a:ext cx="11029616" cy="988332"/>
          </a:xfrm>
        </p:spPr>
        <p:txBody>
          <a:bodyPr/>
          <a:lstStyle/>
          <a:p>
            <a:pPr algn="ctr"/>
            <a:r>
              <a:rPr lang="en-CA" sz="2800" dirty="0">
                <a:effectLst/>
                <a:ea typeface="Times New Roman" panose="02020603050405020304" pitchFamily="18" charset="0"/>
              </a:rPr>
              <a:t>Click on Checkout button– PARENT-CHILD CSS SELECTOR</a:t>
            </a:r>
            <a:br>
              <a:rPr lang="en-CA" sz="2800" dirty="0">
                <a:effectLst/>
                <a:ea typeface="Times New Roman" panose="02020603050405020304" pitchFamily="18" charset="0"/>
              </a:rPr>
            </a:br>
            <a:endParaRPr lang="en-CA" dirty="0"/>
          </a:p>
        </p:txBody>
      </p:sp>
      <p:sp>
        <p:nvSpPr>
          <p:cNvPr id="3" name="TextBox 2">
            <a:extLst>
              <a:ext uri="{FF2B5EF4-FFF2-40B4-BE49-F238E27FC236}">
                <a16:creationId xmlns:a16="http://schemas.microsoft.com/office/drawing/2014/main" id="{E7A294C5-A1A5-AC86-FBF1-97DDB648C56F}"/>
              </a:ext>
            </a:extLst>
          </p:cNvPr>
          <p:cNvSpPr txBox="1"/>
          <p:nvPr/>
        </p:nvSpPr>
        <p:spPr>
          <a:xfrm>
            <a:off x="1066800" y="2011680"/>
            <a:ext cx="9966960" cy="646331"/>
          </a:xfrm>
          <a:prstGeom prst="rect">
            <a:avLst/>
          </a:prstGeom>
          <a:noFill/>
        </p:spPr>
        <p:txBody>
          <a:bodyPr wrap="square" rtlCol="0">
            <a:spAutoFit/>
          </a:bodyPr>
          <a:lstStyle/>
          <a:p>
            <a:r>
              <a:rPr lang="en-CA" sz="1800" dirty="0" err="1">
                <a:solidFill>
                  <a:srgbClr val="000000"/>
                </a:solidFill>
                <a:effectLst/>
                <a:latin typeface="Calibri" panose="020F0502020204030204" pitchFamily="34" charset="0"/>
                <a:ea typeface="Times New Roman" panose="02020603050405020304" pitchFamily="18" charset="0"/>
              </a:rPr>
              <a:t>driver.findElement</a:t>
            </a:r>
            <a:r>
              <a:rPr lang="en-CA" sz="1800" dirty="0">
                <a:solidFill>
                  <a:srgbClr val="000000"/>
                </a:solidFill>
                <a:effectLst/>
                <a:latin typeface="Calibri" panose="020F0502020204030204" pitchFamily="34" charset="0"/>
                <a:ea typeface="Times New Roman" panose="02020603050405020304" pitchFamily="18" charset="0"/>
              </a:rPr>
              <a:t>(</a:t>
            </a:r>
            <a:r>
              <a:rPr lang="en-CA" sz="1800" dirty="0" err="1">
                <a:solidFill>
                  <a:srgbClr val="000000"/>
                </a:solidFill>
                <a:effectLst/>
                <a:latin typeface="Calibri" panose="020F0502020204030204" pitchFamily="34" charset="0"/>
                <a:ea typeface="Times New Roman" panose="02020603050405020304" pitchFamily="18" charset="0"/>
              </a:rPr>
              <a:t>By.cssSelector</a:t>
            </a:r>
            <a:r>
              <a:rPr lang="en-CA" sz="1800" dirty="0">
                <a:solidFill>
                  <a:srgbClr val="000000"/>
                </a:solidFill>
                <a:effectLst/>
                <a:latin typeface="Calibri" panose="020F0502020204030204" pitchFamily="34" charset="0"/>
                <a:ea typeface="Times New Roman" panose="02020603050405020304" pitchFamily="18" charset="0"/>
              </a:rPr>
              <a:t>("div[class='totals']&gt;</a:t>
            </a:r>
            <a:r>
              <a:rPr lang="en-CA" sz="1800" dirty="0" err="1">
                <a:solidFill>
                  <a:srgbClr val="000000"/>
                </a:solidFill>
                <a:effectLst/>
                <a:latin typeface="Calibri" panose="020F0502020204030204" pitchFamily="34" charset="0"/>
                <a:ea typeface="Times New Roman" panose="02020603050405020304" pitchFamily="18" charset="0"/>
              </a:rPr>
              <a:t>div:nth-of-type</a:t>
            </a:r>
            <a:r>
              <a:rPr lang="en-CA" sz="1800" dirty="0">
                <a:solidFill>
                  <a:srgbClr val="000000"/>
                </a:solidFill>
                <a:effectLst/>
                <a:latin typeface="Calibri" panose="020F0502020204030204" pitchFamily="34" charset="0"/>
                <a:ea typeface="Times New Roman" panose="02020603050405020304" pitchFamily="18" charset="0"/>
              </a:rPr>
              <a:t>(4)&gt;button[value='checkout']"));</a:t>
            </a:r>
            <a:endParaRPr lang="en-CA" sz="1800" dirty="0">
              <a:effectLst/>
              <a:latin typeface="Times New Roman" panose="02020603050405020304" pitchFamily="18" charset="0"/>
              <a:ea typeface="Times New Roman" panose="02020603050405020304" pitchFamily="18" charset="0"/>
            </a:endParaRPr>
          </a:p>
          <a:p>
            <a:endParaRPr lang="en-CA" dirty="0"/>
          </a:p>
        </p:txBody>
      </p:sp>
      <p:pic>
        <p:nvPicPr>
          <p:cNvPr id="5" name="Picture 4" descr="Graphical user interface, text, application&#10;&#10;Description automatically generated">
            <a:extLst>
              <a:ext uri="{FF2B5EF4-FFF2-40B4-BE49-F238E27FC236}">
                <a16:creationId xmlns:a16="http://schemas.microsoft.com/office/drawing/2014/main" id="{15DF7C1F-8F32-0F11-6118-D4719CE3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51" y="2432114"/>
            <a:ext cx="9618658" cy="4425886"/>
          </a:xfrm>
          <a:prstGeom prst="rect">
            <a:avLst/>
          </a:prstGeom>
        </p:spPr>
      </p:pic>
    </p:spTree>
    <p:extLst>
      <p:ext uri="{BB962C8B-B14F-4D97-AF65-F5344CB8AC3E}">
        <p14:creationId xmlns:p14="http://schemas.microsoft.com/office/powerpoint/2010/main" val="798957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D68F-2103-F623-3B15-4386FEE9EE7F}"/>
              </a:ext>
            </a:extLst>
          </p:cNvPr>
          <p:cNvSpPr>
            <a:spLocks noGrp="1"/>
          </p:cNvSpPr>
          <p:nvPr>
            <p:ph type="title"/>
          </p:nvPr>
        </p:nvSpPr>
        <p:spPr>
          <a:xfrm>
            <a:off x="575894" y="892218"/>
            <a:ext cx="11029616" cy="988332"/>
          </a:xfrm>
        </p:spPr>
        <p:txBody>
          <a:bodyPr>
            <a:normAutofit fontScale="90000"/>
          </a:bodyPr>
          <a:lstStyle/>
          <a:p>
            <a:pPr algn="ctr"/>
            <a:r>
              <a:rPr lang="en-CA" sz="2800" dirty="0">
                <a:effectLst/>
                <a:ea typeface="Times New Roman" panose="02020603050405020304" pitchFamily="18" charset="0"/>
              </a:rPr>
              <a:t>Enter </a:t>
            </a:r>
            <a:r>
              <a:rPr lang="en-CA" dirty="0">
                <a:ea typeface="Times New Roman" panose="02020603050405020304" pitchFamily="18" charset="0"/>
              </a:rPr>
              <a:t>EMAIL </a:t>
            </a:r>
            <a:r>
              <a:rPr lang="en-CA" sz="2800" dirty="0">
                <a:effectLst/>
                <a:ea typeface="Times New Roman" panose="02020603050405020304" pitchFamily="18" charset="0"/>
              </a:rPr>
              <a:t>in THE billing address section – XPATH CHILD AXES</a:t>
            </a:r>
            <a:br>
              <a:rPr lang="en-CA" sz="2800" dirty="0">
                <a:effectLst/>
                <a:ea typeface="Times New Roman" panose="02020603050405020304" pitchFamily="18" charset="0"/>
              </a:rPr>
            </a:br>
            <a:endParaRPr lang="en-CA" dirty="0"/>
          </a:p>
        </p:txBody>
      </p:sp>
      <p:sp>
        <p:nvSpPr>
          <p:cNvPr id="3" name="TextBox 2">
            <a:extLst>
              <a:ext uri="{FF2B5EF4-FFF2-40B4-BE49-F238E27FC236}">
                <a16:creationId xmlns:a16="http://schemas.microsoft.com/office/drawing/2014/main" id="{12D9BEBC-D84B-4A96-5E66-11A04ABAEF40}"/>
              </a:ext>
            </a:extLst>
          </p:cNvPr>
          <p:cNvSpPr txBox="1"/>
          <p:nvPr/>
        </p:nvSpPr>
        <p:spPr>
          <a:xfrm>
            <a:off x="843062" y="2001520"/>
            <a:ext cx="10495280" cy="646331"/>
          </a:xfrm>
          <a:prstGeom prst="rect">
            <a:avLst/>
          </a:prstGeom>
          <a:noFill/>
        </p:spPr>
        <p:txBody>
          <a:bodyPr wrap="square" rtlCol="0">
            <a:spAutoFit/>
          </a:bodyPr>
          <a:lstStyle/>
          <a:p>
            <a:pPr algn="ctr"/>
            <a:r>
              <a:rPr lang="en-CA" sz="1800" dirty="0" err="1">
                <a:solidFill>
                  <a:srgbClr val="000000"/>
                </a:solidFill>
                <a:effectLst/>
                <a:latin typeface="Calibri" panose="020F0502020204030204" pitchFamily="34" charset="0"/>
                <a:ea typeface="Times New Roman" panose="02020603050405020304" pitchFamily="18" charset="0"/>
              </a:rPr>
              <a:t>driver.findElement</a:t>
            </a:r>
            <a:r>
              <a:rPr lang="en-CA" sz="1800" dirty="0">
                <a:solidFill>
                  <a:srgbClr val="000000"/>
                </a:solidFill>
                <a:effectLst/>
                <a:latin typeface="Calibri" panose="020F0502020204030204" pitchFamily="34" charset="0"/>
                <a:ea typeface="Times New Roman" panose="02020603050405020304" pitchFamily="18" charset="0"/>
              </a:rPr>
              <a:t>(</a:t>
            </a:r>
            <a:r>
              <a:rPr lang="en-CA" sz="1800" dirty="0" err="1">
                <a:solidFill>
                  <a:srgbClr val="000000"/>
                </a:solidFill>
                <a:effectLst/>
                <a:latin typeface="Calibri" panose="020F0502020204030204" pitchFamily="34" charset="0"/>
                <a:ea typeface="Times New Roman" panose="02020603050405020304" pitchFamily="18" charset="0"/>
              </a:rPr>
              <a:t>By.xpath</a:t>
            </a:r>
            <a:r>
              <a:rPr lang="en-CA" sz="1800" dirty="0">
                <a:solidFill>
                  <a:srgbClr val="000000"/>
                </a:solidFill>
                <a:effectLst/>
                <a:latin typeface="Calibri" panose="020F0502020204030204" pitchFamily="34" charset="0"/>
                <a:ea typeface="Times New Roman" panose="02020603050405020304" pitchFamily="18" charset="0"/>
              </a:rPr>
              <a:t>("//div[@class='edit-address']//child::div[3]/input"));</a:t>
            </a:r>
            <a:endParaRPr lang="en-CA" sz="1800" dirty="0">
              <a:effectLst/>
              <a:latin typeface="Times New Roman" panose="02020603050405020304" pitchFamily="18" charset="0"/>
              <a:ea typeface="Times New Roman" panose="02020603050405020304" pitchFamily="18" charset="0"/>
            </a:endParaRPr>
          </a:p>
          <a:p>
            <a:pPr algn="ctr"/>
            <a:endParaRPr lang="en-CA" dirty="0"/>
          </a:p>
        </p:txBody>
      </p:sp>
      <p:pic>
        <p:nvPicPr>
          <p:cNvPr id="5" name="Picture 4" descr="Graphical user interface, text, application, email&#10;&#10;Description automatically generated">
            <a:extLst>
              <a:ext uri="{FF2B5EF4-FFF2-40B4-BE49-F238E27FC236}">
                <a16:creationId xmlns:a16="http://schemas.microsoft.com/office/drawing/2014/main" id="{89F06001-7BF8-6D59-ED7F-2B6BA4E5B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571" y="2439835"/>
            <a:ext cx="8854857" cy="4263860"/>
          </a:xfrm>
          <a:prstGeom prst="rect">
            <a:avLst/>
          </a:prstGeom>
        </p:spPr>
      </p:pic>
    </p:spTree>
    <p:extLst>
      <p:ext uri="{BB962C8B-B14F-4D97-AF65-F5344CB8AC3E}">
        <p14:creationId xmlns:p14="http://schemas.microsoft.com/office/powerpoint/2010/main" val="1096891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8ECF4-CA9E-7E9A-708D-E91936898F1D}"/>
              </a:ext>
            </a:extLst>
          </p:cNvPr>
          <p:cNvSpPr>
            <a:spLocks noGrp="1"/>
          </p:cNvSpPr>
          <p:nvPr>
            <p:ph type="title"/>
          </p:nvPr>
        </p:nvSpPr>
        <p:spPr>
          <a:xfrm>
            <a:off x="586490" y="973498"/>
            <a:ext cx="11029616" cy="988332"/>
          </a:xfrm>
        </p:spPr>
        <p:txBody>
          <a:bodyPr>
            <a:noAutofit/>
          </a:bodyPr>
          <a:lstStyle/>
          <a:p>
            <a:pPr algn="ctr"/>
            <a:r>
              <a:rPr lang="en-CA" sz="2400" dirty="0">
                <a:effectLst/>
                <a:ea typeface="Times New Roman" panose="02020603050405020304" pitchFamily="18" charset="0"/>
              </a:rPr>
              <a:t>CARD HOLDER NAME IN PAYMENT INFORMATION– XPATH  OR Condition</a:t>
            </a:r>
            <a:br>
              <a:rPr lang="en-CA" sz="2400" dirty="0">
                <a:effectLst/>
                <a:ea typeface="Times New Roman" panose="02020603050405020304" pitchFamily="18" charset="0"/>
              </a:rPr>
            </a:br>
            <a:endParaRPr lang="en-CA" sz="2400" dirty="0"/>
          </a:p>
        </p:txBody>
      </p:sp>
      <p:sp>
        <p:nvSpPr>
          <p:cNvPr id="3" name="TextBox 2">
            <a:extLst>
              <a:ext uri="{FF2B5EF4-FFF2-40B4-BE49-F238E27FC236}">
                <a16:creationId xmlns:a16="http://schemas.microsoft.com/office/drawing/2014/main" id="{C045C747-77B5-D337-C5AB-4CD4F55F7EFB}"/>
              </a:ext>
            </a:extLst>
          </p:cNvPr>
          <p:cNvSpPr txBox="1"/>
          <p:nvPr/>
        </p:nvSpPr>
        <p:spPr>
          <a:xfrm>
            <a:off x="1425867" y="1961830"/>
            <a:ext cx="9340266" cy="646331"/>
          </a:xfrm>
          <a:prstGeom prst="rect">
            <a:avLst/>
          </a:prstGeom>
          <a:noFill/>
        </p:spPr>
        <p:txBody>
          <a:bodyPr wrap="square" rtlCol="0">
            <a:spAutoFit/>
          </a:bodyPr>
          <a:lstStyle/>
          <a:p>
            <a:r>
              <a:rPr lang="en-CA" sz="1800" dirty="0" err="1">
                <a:solidFill>
                  <a:srgbClr val="000000"/>
                </a:solidFill>
                <a:effectLst/>
                <a:latin typeface="Calibri" panose="020F0502020204030204" pitchFamily="34" charset="0"/>
                <a:ea typeface="Times New Roman" panose="02020603050405020304" pitchFamily="18" charset="0"/>
              </a:rPr>
              <a:t>driver.findElement</a:t>
            </a:r>
            <a:r>
              <a:rPr lang="en-CA" sz="1800" dirty="0">
                <a:solidFill>
                  <a:srgbClr val="000000"/>
                </a:solidFill>
                <a:effectLst/>
                <a:latin typeface="Calibri" panose="020F0502020204030204" pitchFamily="34" charset="0"/>
                <a:ea typeface="Times New Roman" panose="02020603050405020304" pitchFamily="18" charset="0"/>
              </a:rPr>
              <a:t>(</a:t>
            </a:r>
            <a:r>
              <a:rPr lang="en-CA" sz="1800" dirty="0" err="1">
                <a:solidFill>
                  <a:srgbClr val="000000"/>
                </a:solidFill>
                <a:effectLst/>
                <a:latin typeface="Calibri" panose="020F0502020204030204" pitchFamily="34" charset="0"/>
                <a:ea typeface="Times New Roman" panose="02020603050405020304" pitchFamily="18" charset="0"/>
              </a:rPr>
              <a:t>By.xpath</a:t>
            </a:r>
            <a:r>
              <a:rPr lang="en-CA" sz="1800" dirty="0">
                <a:solidFill>
                  <a:srgbClr val="000000"/>
                </a:solidFill>
                <a:effectLst/>
                <a:latin typeface="Calibri" panose="020F0502020204030204" pitchFamily="34" charset="0"/>
                <a:ea typeface="Times New Roman" panose="02020603050405020304" pitchFamily="18" charset="0"/>
              </a:rPr>
              <a:t>("//input[@id='CardholderName' or @name='CardholderName']"));</a:t>
            </a:r>
            <a:endParaRPr lang="en-CA" sz="1800" dirty="0">
              <a:effectLst/>
              <a:latin typeface="Times New Roman" panose="02020603050405020304" pitchFamily="18" charset="0"/>
              <a:ea typeface="Times New Roman" panose="02020603050405020304" pitchFamily="18" charset="0"/>
            </a:endParaRPr>
          </a:p>
          <a:p>
            <a:endParaRPr lang="en-CA" dirty="0"/>
          </a:p>
        </p:txBody>
      </p:sp>
      <p:pic>
        <p:nvPicPr>
          <p:cNvPr id="5" name="Picture 4" descr="Graphical user interface, text, application&#10;&#10;Description automatically generated">
            <a:extLst>
              <a:ext uri="{FF2B5EF4-FFF2-40B4-BE49-F238E27FC236}">
                <a16:creationId xmlns:a16="http://schemas.microsoft.com/office/drawing/2014/main" id="{35EE4C46-C024-FC3F-97C2-1147D067C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667" y="2377440"/>
            <a:ext cx="9258666" cy="4409440"/>
          </a:xfrm>
          <a:prstGeom prst="rect">
            <a:avLst/>
          </a:prstGeom>
        </p:spPr>
      </p:pic>
    </p:spTree>
    <p:extLst>
      <p:ext uri="{BB962C8B-B14F-4D97-AF65-F5344CB8AC3E}">
        <p14:creationId xmlns:p14="http://schemas.microsoft.com/office/powerpoint/2010/main" val="347786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64C6-99AF-D82C-A9FC-A73C8C35103D}"/>
              </a:ext>
            </a:extLst>
          </p:cNvPr>
          <p:cNvSpPr>
            <a:spLocks noGrp="1"/>
          </p:cNvSpPr>
          <p:nvPr>
            <p:ph type="title"/>
          </p:nvPr>
        </p:nvSpPr>
        <p:spPr>
          <a:xfrm>
            <a:off x="581192" y="719498"/>
            <a:ext cx="11029616" cy="743542"/>
          </a:xfrm>
        </p:spPr>
        <p:txBody>
          <a:bodyPr/>
          <a:lstStyle/>
          <a:p>
            <a:pPr algn="ctr"/>
            <a:r>
              <a:rPr lang="en-CA" dirty="0"/>
              <a:t>OUTPUT</a:t>
            </a:r>
          </a:p>
        </p:txBody>
      </p:sp>
      <p:pic>
        <p:nvPicPr>
          <p:cNvPr id="3" name="Picture 2">
            <a:extLst>
              <a:ext uri="{FF2B5EF4-FFF2-40B4-BE49-F238E27FC236}">
                <a16:creationId xmlns:a16="http://schemas.microsoft.com/office/drawing/2014/main" id="{95E0A480-4EEE-95C1-416C-6961F94A6BC0}"/>
              </a:ext>
            </a:extLst>
          </p:cNvPr>
          <p:cNvPicPr>
            <a:picLocks noChangeAspect="1"/>
          </p:cNvPicPr>
          <p:nvPr/>
        </p:nvPicPr>
        <p:blipFill>
          <a:blip r:embed="rId2"/>
          <a:stretch>
            <a:fillRect/>
          </a:stretch>
        </p:blipFill>
        <p:spPr>
          <a:xfrm>
            <a:off x="1219200" y="1951672"/>
            <a:ext cx="9753600" cy="4825048"/>
          </a:xfrm>
          <a:prstGeom prst="rect">
            <a:avLst/>
          </a:prstGeom>
        </p:spPr>
      </p:pic>
    </p:spTree>
    <p:extLst>
      <p:ext uri="{BB962C8B-B14F-4D97-AF65-F5344CB8AC3E}">
        <p14:creationId xmlns:p14="http://schemas.microsoft.com/office/powerpoint/2010/main" val="134643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021D-5356-4417-7CEA-454F4E9F55EC}"/>
              </a:ext>
            </a:extLst>
          </p:cNvPr>
          <p:cNvSpPr>
            <a:spLocks noGrp="1"/>
          </p:cNvSpPr>
          <p:nvPr>
            <p:ph type="title"/>
          </p:nvPr>
        </p:nvSpPr>
        <p:spPr>
          <a:xfrm>
            <a:off x="575894" y="729658"/>
            <a:ext cx="11029616" cy="743542"/>
          </a:xfrm>
        </p:spPr>
        <p:txBody>
          <a:bodyPr/>
          <a:lstStyle/>
          <a:p>
            <a:pPr algn="ctr"/>
            <a:r>
              <a:rPr lang="en-CA" dirty="0"/>
              <a:t>BENEFITS OF AUTOMATION TESTING</a:t>
            </a:r>
          </a:p>
        </p:txBody>
      </p:sp>
      <p:sp>
        <p:nvSpPr>
          <p:cNvPr id="3" name="TextBox 2">
            <a:extLst>
              <a:ext uri="{FF2B5EF4-FFF2-40B4-BE49-F238E27FC236}">
                <a16:creationId xmlns:a16="http://schemas.microsoft.com/office/drawing/2014/main" id="{518F4065-DC6A-4AF2-AF3E-E19C8719EA90}"/>
              </a:ext>
            </a:extLst>
          </p:cNvPr>
          <p:cNvSpPr txBox="1"/>
          <p:nvPr/>
        </p:nvSpPr>
        <p:spPr>
          <a:xfrm>
            <a:off x="750009" y="2672239"/>
            <a:ext cx="10681386" cy="4185761"/>
          </a:xfrm>
          <a:prstGeom prst="rect">
            <a:avLst/>
          </a:prstGeom>
          <a:noFill/>
        </p:spPr>
        <p:txBody>
          <a:bodyPr wrap="square" rtlCol="0">
            <a:spAutoFit/>
          </a:bodyPr>
          <a:lstStyle/>
          <a:p>
            <a:pPr marL="285750" indent="-285750">
              <a:buFont typeface="Arial" panose="020B0604020202020204" pitchFamily="34" charset="0"/>
              <a:buChar char="•"/>
            </a:pPr>
            <a:r>
              <a:rPr lang="en-CA" sz="2000" dirty="0"/>
              <a:t>Saves time and money - </a:t>
            </a:r>
            <a:r>
              <a:rPr lang="en-US" b="0" i="0" dirty="0">
                <a:solidFill>
                  <a:srgbClr val="212529"/>
                </a:solidFill>
                <a:effectLst/>
              </a:rPr>
              <a:t>Once created, automated tests can be run repeatedly at no additional cost, and they are much faster than manual tests. Automated software testing can reduce the time to run repetitive tests from days to hours. A time savings that translates directly into cost savings.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sz="2000" dirty="0"/>
              <a:t>Better test coverage - </a:t>
            </a:r>
            <a:r>
              <a:rPr lang="en-US" b="0" i="0" dirty="0">
                <a:solidFill>
                  <a:srgbClr val="212529"/>
                </a:solidFill>
                <a:effectLst/>
              </a:rPr>
              <a:t>Test automation can easily execute thousands of different complex test cases during every test run providing coverage that is impossible with manual tests.</a:t>
            </a:r>
          </a:p>
          <a:p>
            <a:endParaRPr lang="en-CA" dirty="0"/>
          </a:p>
          <a:p>
            <a:pPr marL="285750" indent="-285750">
              <a:buFont typeface="Arial" panose="020B0604020202020204" pitchFamily="34" charset="0"/>
              <a:buChar char="•"/>
            </a:pPr>
            <a:r>
              <a:rPr lang="en-CA" sz="2000" dirty="0"/>
              <a:t>Faster debugging – </a:t>
            </a:r>
            <a:r>
              <a:rPr lang="en-US" sz="2000" dirty="0">
                <a:solidFill>
                  <a:srgbClr val="212529"/>
                </a:solidFill>
              </a:rPr>
              <a:t>Automated t</a:t>
            </a:r>
            <a:r>
              <a:rPr lang="en-US" b="0" i="0" dirty="0">
                <a:solidFill>
                  <a:srgbClr val="212529"/>
                </a:solidFill>
                <a:effectLst/>
              </a:rPr>
              <a:t>ests run in a continuous pipeline gives the team faster feedback, reducing debugging time and time to resolution.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sz="2000" dirty="0"/>
              <a:t>Improves test accuracy - </a:t>
            </a:r>
            <a:r>
              <a:rPr lang="en-US" b="0" i="0" dirty="0">
                <a:solidFill>
                  <a:srgbClr val="212529"/>
                </a:solidFill>
                <a:effectLst/>
              </a:rPr>
              <a:t>Automated tests perform the same steps precisely every time they are executed and never forget to record detailed results</a:t>
            </a:r>
            <a:r>
              <a:rPr lang="en-US" sz="2000" b="0" i="0" dirty="0">
                <a:solidFill>
                  <a:srgbClr val="212529"/>
                </a:solidFill>
                <a:effectLst/>
                <a:latin typeface="Open Sans" panose="020B0606030504020204" pitchFamily="34" charset="0"/>
              </a:rPr>
              <a:t>.</a:t>
            </a:r>
            <a:endParaRPr lang="en-CA" sz="2000" dirty="0"/>
          </a:p>
          <a:p>
            <a:endParaRPr lang="en-CA" sz="2000" dirty="0"/>
          </a:p>
          <a:p>
            <a:pPr marL="285750" indent="-285750">
              <a:buFont typeface="Arial" panose="020B0604020202020204" pitchFamily="34" charset="0"/>
              <a:buChar char="•"/>
            </a:pPr>
            <a:endParaRPr lang="en-CA" sz="2000" dirty="0"/>
          </a:p>
        </p:txBody>
      </p:sp>
    </p:spTree>
    <p:extLst>
      <p:ext uri="{BB962C8B-B14F-4D97-AF65-F5344CB8AC3E}">
        <p14:creationId xmlns:p14="http://schemas.microsoft.com/office/powerpoint/2010/main" val="1606841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06F805-8B68-2FD1-E139-9F2D551A850D}"/>
              </a:ext>
            </a:extLst>
          </p:cNvPr>
          <p:cNvSpPr/>
          <p:nvPr/>
        </p:nvSpPr>
        <p:spPr>
          <a:xfrm>
            <a:off x="1005840" y="2748280"/>
            <a:ext cx="10139680" cy="136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THANK YOU!</a:t>
            </a:r>
          </a:p>
        </p:txBody>
      </p:sp>
    </p:spTree>
    <p:extLst>
      <p:ext uri="{BB962C8B-B14F-4D97-AF65-F5344CB8AC3E}">
        <p14:creationId xmlns:p14="http://schemas.microsoft.com/office/powerpoint/2010/main" val="29072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09A-95D2-5202-97F1-BC4973D5AFD8}"/>
              </a:ext>
            </a:extLst>
          </p:cNvPr>
          <p:cNvSpPr>
            <a:spLocks noGrp="1"/>
          </p:cNvSpPr>
          <p:nvPr>
            <p:ph type="title"/>
          </p:nvPr>
        </p:nvSpPr>
        <p:spPr>
          <a:xfrm>
            <a:off x="581192" y="790618"/>
            <a:ext cx="11029616" cy="692742"/>
          </a:xfrm>
        </p:spPr>
        <p:txBody>
          <a:bodyPr/>
          <a:lstStyle/>
          <a:p>
            <a:pPr algn="ctr"/>
            <a:r>
              <a:rPr lang="en-CA" dirty="0"/>
              <a:t>What is automation testing?</a:t>
            </a:r>
          </a:p>
        </p:txBody>
      </p:sp>
      <p:sp>
        <p:nvSpPr>
          <p:cNvPr id="3" name="TextBox 2">
            <a:extLst>
              <a:ext uri="{FF2B5EF4-FFF2-40B4-BE49-F238E27FC236}">
                <a16:creationId xmlns:a16="http://schemas.microsoft.com/office/drawing/2014/main" id="{FB6721AE-D0E4-1101-E6A6-A92D968ECBA5}"/>
              </a:ext>
            </a:extLst>
          </p:cNvPr>
          <p:cNvSpPr txBox="1"/>
          <p:nvPr/>
        </p:nvSpPr>
        <p:spPr>
          <a:xfrm>
            <a:off x="636036" y="1828800"/>
            <a:ext cx="10919928" cy="5632311"/>
          </a:xfrm>
          <a:prstGeom prst="rect">
            <a:avLst/>
          </a:prstGeom>
          <a:noFill/>
        </p:spPr>
        <p:txBody>
          <a:bodyPr wrap="square" rtlCol="0">
            <a:spAutoFit/>
          </a:bodyPr>
          <a:lstStyle/>
          <a:p>
            <a:pPr algn="l"/>
            <a:r>
              <a:rPr lang="en-US" b="0" i="0" dirty="0">
                <a:solidFill>
                  <a:srgbClr val="1B2331"/>
                </a:solidFill>
                <a:effectLst/>
              </a:rPr>
              <a:t>Test automation is the practice of running tests automatically, the results of which is to improve software quality. It’s primarily a quality assurance measure, and its activities involve the commitment of the entire software production team from business analysts to developers and DevOps engineers.</a:t>
            </a:r>
          </a:p>
          <a:p>
            <a:pPr algn="l"/>
            <a:endParaRPr lang="en-US" dirty="0">
              <a:solidFill>
                <a:srgbClr val="1B2331"/>
              </a:solidFill>
            </a:endParaRPr>
          </a:p>
          <a:p>
            <a:pPr algn="l"/>
            <a:r>
              <a:rPr lang="en-US" b="0" i="0" dirty="0">
                <a:solidFill>
                  <a:srgbClr val="1B2331"/>
                </a:solidFill>
                <a:effectLst/>
              </a:rPr>
              <a:t>The general criteria for test automation are:</a:t>
            </a:r>
          </a:p>
          <a:p>
            <a:pPr algn="l"/>
            <a:endParaRPr lang="en-US" b="0" i="0" dirty="0">
              <a:solidFill>
                <a:srgbClr val="1B2331"/>
              </a:solidFill>
              <a:effectLst/>
            </a:endParaRPr>
          </a:p>
          <a:p>
            <a:pPr marL="285750" indent="-285750" algn="l">
              <a:buFont typeface="Arial" panose="020B0604020202020204" pitchFamily="34" charset="0"/>
              <a:buChar char="•"/>
            </a:pPr>
            <a:r>
              <a:rPr lang="en-US" b="1" dirty="0">
                <a:solidFill>
                  <a:srgbClr val="1B2331"/>
                </a:solidFill>
              </a:rPr>
              <a:t>Repeatable</a:t>
            </a:r>
            <a:r>
              <a:rPr lang="en-US" dirty="0">
                <a:solidFill>
                  <a:srgbClr val="1B2331"/>
                </a:solidFill>
              </a:rPr>
              <a:t> – The test should be repeatable and must be able to run more than once.</a:t>
            </a:r>
          </a:p>
          <a:p>
            <a:pPr marL="285750" indent="-285750" algn="l">
              <a:buFont typeface="Arial" panose="020B0604020202020204" pitchFamily="34" charset="0"/>
              <a:buChar char="•"/>
            </a:pPr>
            <a:endParaRPr lang="en-US" dirty="0">
              <a:solidFill>
                <a:srgbClr val="1B2331"/>
              </a:solidFill>
            </a:endParaRPr>
          </a:p>
          <a:p>
            <a:pPr marL="285750" indent="-285750" algn="l">
              <a:buFont typeface="Arial" panose="020B0604020202020204" pitchFamily="34" charset="0"/>
              <a:buChar char="•"/>
            </a:pPr>
            <a:r>
              <a:rPr lang="en-US" b="1" i="0" dirty="0">
                <a:solidFill>
                  <a:srgbClr val="1B2331"/>
                </a:solidFill>
                <a:effectLst/>
              </a:rPr>
              <a:t>Determinant</a:t>
            </a:r>
            <a:r>
              <a:rPr lang="en-US" b="0" i="0" dirty="0">
                <a:solidFill>
                  <a:srgbClr val="1B2331"/>
                </a:solidFill>
                <a:effectLst/>
              </a:rPr>
              <a:t> -</a:t>
            </a:r>
            <a:r>
              <a:rPr lang="en-US" b="0" i="0" dirty="0">
                <a:effectLst/>
              </a:rPr>
              <a:t> The outcome should be the same every time it’s run with the same input.</a:t>
            </a:r>
          </a:p>
          <a:p>
            <a:pPr marL="285750" indent="-285750" algn="l">
              <a:buFont typeface="Arial" panose="020B0604020202020204" pitchFamily="34" charset="0"/>
              <a:buChar char="•"/>
            </a:pPr>
            <a:endParaRPr lang="en-US" dirty="0"/>
          </a:p>
          <a:p>
            <a:pPr algn="l"/>
            <a:r>
              <a:rPr lang="en-US" b="0" i="0" dirty="0">
                <a:effectLst/>
              </a:rPr>
              <a:t>General approaches:</a:t>
            </a:r>
          </a:p>
          <a:p>
            <a:pPr algn="l"/>
            <a:endParaRPr lang="en-US" dirty="0"/>
          </a:p>
          <a:p>
            <a:pPr algn="l">
              <a:buFont typeface="Arial" panose="020B0604020202020204" pitchFamily="34" charset="0"/>
              <a:buChar char="•"/>
            </a:pPr>
            <a:r>
              <a:rPr lang="en-US" b="1" dirty="0"/>
              <a:t> Graphical user interface testing</a:t>
            </a:r>
            <a:r>
              <a:rPr lang="en-US" dirty="0"/>
              <a:t> - </a:t>
            </a:r>
            <a:r>
              <a:rPr lang="en-US" b="0" i="0" dirty="0">
                <a:effectLst/>
              </a:rPr>
              <a:t> A testing framework that generates user interface events such as keystrokes and mouse clicks and observes the changes to validate </a:t>
            </a:r>
            <a:r>
              <a:rPr lang="en-US" dirty="0"/>
              <a:t>if the </a:t>
            </a:r>
            <a:r>
              <a:rPr lang="en-US" b="0" i="0" dirty="0">
                <a:effectLst/>
              </a:rPr>
              <a:t>behavior of the program is correct.</a:t>
            </a:r>
          </a:p>
          <a:p>
            <a:pPr algn="l">
              <a:buFont typeface="Arial" panose="020B0604020202020204" pitchFamily="34" charset="0"/>
              <a:buChar char="•"/>
            </a:pPr>
            <a:endParaRPr lang="en-US" b="0" i="0" dirty="0">
              <a:effectLst/>
            </a:endParaRPr>
          </a:p>
          <a:p>
            <a:pPr algn="l">
              <a:buFont typeface="Arial" panose="020B0604020202020204" pitchFamily="34" charset="0"/>
              <a:buChar char="•"/>
            </a:pPr>
            <a:r>
              <a:rPr lang="en-US" b="1" i="0" dirty="0">
                <a:effectLst/>
              </a:rPr>
              <a:t> API driven testing - </a:t>
            </a:r>
            <a:r>
              <a:rPr lang="en-US" b="0" i="0" dirty="0">
                <a:effectLst/>
              </a:rPr>
              <a:t> A testing framework that uses a programming interface to validate the behavior. Typically, API driven testing bypasses application user interface altogether. It can also be testing classes, modules or libraries with a variety of input arguments to validate that the results.</a:t>
            </a:r>
          </a:p>
          <a:p>
            <a:pPr marL="285750" indent="-285750" algn="l">
              <a:buFont typeface="Arial" panose="020B0604020202020204" pitchFamily="34" charset="0"/>
              <a:buChar char="•"/>
            </a:pPr>
            <a:endParaRPr lang="en-US" b="0" i="0" dirty="0">
              <a:effectLst/>
            </a:endParaRPr>
          </a:p>
          <a:p>
            <a:endParaRPr lang="en-CA" dirty="0"/>
          </a:p>
        </p:txBody>
      </p:sp>
    </p:spTree>
    <p:extLst>
      <p:ext uri="{BB962C8B-B14F-4D97-AF65-F5344CB8AC3E}">
        <p14:creationId xmlns:p14="http://schemas.microsoft.com/office/powerpoint/2010/main" val="400510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EFD14-8CD4-03EC-BAFF-D4184D1C3846}"/>
              </a:ext>
            </a:extLst>
          </p:cNvPr>
          <p:cNvSpPr>
            <a:spLocks noGrp="1"/>
          </p:cNvSpPr>
          <p:nvPr>
            <p:ph type="title"/>
          </p:nvPr>
        </p:nvSpPr>
        <p:spPr>
          <a:xfrm>
            <a:off x="575894" y="729658"/>
            <a:ext cx="11029616" cy="702902"/>
          </a:xfrm>
        </p:spPr>
        <p:txBody>
          <a:bodyPr/>
          <a:lstStyle/>
          <a:p>
            <a:pPr algn="ctr"/>
            <a:r>
              <a:rPr lang="en-CA" dirty="0"/>
              <a:t>https://demowebshop.tricentis.com/ </a:t>
            </a:r>
          </a:p>
        </p:txBody>
      </p:sp>
      <p:pic>
        <p:nvPicPr>
          <p:cNvPr id="4" name="Picture 3" descr="A screenshot of a computer&#10;&#10;Description automatically generated">
            <a:extLst>
              <a:ext uri="{FF2B5EF4-FFF2-40B4-BE49-F238E27FC236}">
                <a16:creationId xmlns:a16="http://schemas.microsoft.com/office/drawing/2014/main" id="{A60794A0-3491-8ECA-AC7B-67B4D9A41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816" y="1930400"/>
            <a:ext cx="8449772" cy="4856480"/>
          </a:xfrm>
          <a:prstGeom prst="rect">
            <a:avLst/>
          </a:prstGeom>
        </p:spPr>
      </p:pic>
    </p:spTree>
    <p:extLst>
      <p:ext uri="{BB962C8B-B14F-4D97-AF65-F5344CB8AC3E}">
        <p14:creationId xmlns:p14="http://schemas.microsoft.com/office/powerpoint/2010/main" val="2545221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61542-9BBB-9160-BF80-730D9F9A153F}"/>
              </a:ext>
            </a:extLst>
          </p:cNvPr>
          <p:cNvSpPr>
            <a:spLocks noGrp="1"/>
          </p:cNvSpPr>
          <p:nvPr>
            <p:ph type="title"/>
          </p:nvPr>
        </p:nvSpPr>
        <p:spPr>
          <a:xfrm>
            <a:off x="581192" y="729658"/>
            <a:ext cx="11029616" cy="682582"/>
          </a:xfrm>
        </p:spPr>
        <p:txBody>
          <a:bodyPr/>
          <a:lstStyle/>
          <a:p>
            <a:pPr algn="ctr"/>
            <a:r>
              <a:rPr lang="en-CA"/>
              <a:t>STEPS</a:t>
            </a:r>
            <a:endParaRPr lang="en-CA" dirty="0"/>
          </a:p>
        </p:txBody>
      </p:sp>
      <p:sp>
        <p:nvSpPr>
          <p:cNvPr id="3" name="TextBox 2">
            <a:extLst>
              <a:ext uri="{FF2B5EF4-FFF2-40B4-BE49-F238E27FC236}">
                <a16:creationId xmlns:a16="http://schemas.microsoft.com/office/drawing/2014/main" id="{54856C7A-049B-943E-8EA8-8E75CD880028}"/>
              </a:ext>
            </a:extLst>
          </p:cNvPr>
          <p:cNvSpPr txBox="1"/>
          <p:nvPr/>
        </p:nvSpPr>
        <p:spPr>
          <a:xfrm>
            <a:off x="581192" y="2794000"/>
            <a:ext cx="1102961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Launch the chrome browser. </a:t>
            </a:r>
          </a:p>
          <a:p>
            <a:pPr marL="285750" indent="-285750">
              <a:buFont typeface="Arial" panose="020B0604020202020204" pitchFamily="34" charset="0"/>
              <a:buChar char="•"/>
            </a:pPr>
            <a:r>
              <a:rPr lang="en-US" dirty="0"/>
              <a:t>Navigate to this URL: https://demowebshop.tricentis.com/ </a:t>
            </a:r>
          </a:p>
          <a:p>
            <a:pPr marL="285750" indent="-285750">
              <a:buFont typeface="Arial" panose="020B0604020202020204" pitchFamily="34" charset="0"/>
              <a:buChar char="•"/>
            </a:pPr>
            <a:r>
              <a:rPr lang="en-US" dirty="0"/>
              <a:t>Get and print all the names of categories shown on the left side of the page. </a:t>
            </a:r>
          </a:p>
          <a:p>
            <a:pPr marL="285750" indent="-285750">
              <a:buFont typeface="Arial" panose="020B0604020202020204" pitchFamily="34" charset="0"/>
              <a:buChar char="•"/>
            </a:pPr>
            <a:r>
              <a:rPr lang="en-US" dirty="0"/>
              <a:t>Enter valid email and signup for newsletter. </a:t>
            </a:r>
          </a:p>
          <a:p>
            <a:pPr marL="285750" indent="-285750">
              <a:buFont typeface="Arial" panose="020B0604020202020204" pitchFamily="34" charset="0"/>
              <a:buChar char="•"/>
            </a:pPr>
            <a:r>
              <a:rPr lang="en-US" dirty="0"/>
              <a:t>Click on Jewelry. </a:t>
            </a:r>
          </a:p>
          <a:p>
            <a:pPr marL="285750" indent="-285750">
              <a:buFont typeface="Arial" panose="020B0604020202020204" pitchFamily="34" charset="0"/>
              <a:buChar char="•"/>
            </a:pPr>
            <a:r>
              <a:rPr lang="en-US" dirty="0"/>
              <a:t>Get the text of all items shown and print out in the console. </a:t>
            </a:r>
          </a:p>
          <a:p>
            <a:pPr marL="285750" indent="-285750">
              <a:buFont typeface="Arial" panose="020B0604020202020204" pitchFamily="34" charset="0"/>
              <a:buChar char="•"/>
            </a:pPr>
            <a:r>
              <a:rPr lang="en-US" dirty="0"/>
              <a:t>Add any three items of your choice shown on the screen. </a:t>
            </a:r>
          </a:p>
          <a:p>
            <a:pPr marL="285750" indent="-285750">
              <a:buFont typeface="Arial" panose="020B0604020202020204" pitchFamily="34" charset="0"/>
              <a:buChar char="•"/>
            </a:pPr>
            <a:r>
              <a:rPr lang="en-US" dirty="0"/>
              <a:t>Retrieve the message shown on top of the screen and print it out in the console. </a:t>
            </a:r>
          </a:p>
          <a:p>
            <a:pPr marL="285750" indent="-285750">
              <a:buFont typeface="Arial" panose="020B0604020202020204" pitchFamily="34" charset="0"/>
              <a:buChar char="•"/>
            </a:pPr>
            <a:r>
              <a:rPr lang="en-US" dirty="0"/>
              <a:t>Click Checkout.</a:t>
            </a:r>
          </a:p>
          <a:p>
            <a:pPr marL="285750" indent="-285750">
              <a:buFont typeface="Arial" panose="020B0604020202020204" pitchFamily="34" charset="0"/>
              <a:buChar char="•"/>
            </a:pPr>
            <a:r>
              <a:rPr lang="en-US" dirty="0"/>
              <a:t>Checkout Guest, Add all valid details into billing address.</a:t>
            </a:r>
            <a:endParaRPr lang="en-CA" dirty="0"/>
          </a:p>
        </p:txBody>
      </p:sp>
    </p:spTree>
    <p:extLst>
      <p:ext uri="{BB962C8B-B14F-4D97-AF65-F5344CB8AC3E}">
        <p14:creationId xmlns:p14="http://schemas.microsoft.com/office/powerpoint/2010/main" val="2187519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8D7B-ABD5-650A-8202-1B5C207E4C27}"/>
              </a:ext>
            </a:extLst>
          </p:cNvPr>
          <p:cNvSpPr>
            <a:spLocks noGrp="1"/>
          </p:cNvSpPr>
          <p:nvPr>
            <p:ph type="title"/>
          </p:nvPr>
        </p:nvSpPr>
        <p:spPr>
          <a:xfrm>
            <a:off x="581192" y="810938"/>
            <a:ext cx="11029616" cy="652221"/>
          </a:xfrm>
        </p:spPr>
        <p:txBody>
          <a:bodyPr/>
          <a:lstStyle/>
          <a:p>
            <a:pPr algn="ctr"/>
            <a:r>
              <a:rPr lang="en-CA" dirty="0"/>
              <a:t>1</a:t>
            </a:r>
            <a:r>
              <a:rPr lang="en-CA" baseline="30000" dirty="0"/>
              <a:t>st</a:t>
            </a:r>
            <a:r>
              <a:rPr lang="en-CA" dirty="0"/>
              <a:t> “add to cart” – Create your own jewelry</a:t>
            </a:r>
          </a:p>
        </p:txBody>
      </p:sp>
      <p:sp>
        <p:nvSpPr>
          <p:cNvPr id="3" name="TextBox 2">
            <a:extLst>
              <a:ext uri="{FF2B5EF4-FFF2-40B4-BE49-F238E27FC236}">
                <a16:creationId xmlns:a16="http://schemas.microsoft.com/office/drawing/2014/main" id="{FCC532C6-1FE2-70C9-500A-160FBC0B9BF3}"/>
              </a:ext>
            </a:extLst>
          </p:cNvPr>
          <p:cNvSpPr txBox="1"/>
          <p:nvPr/>
        </p:nvSpPr>
        <p:spPr>
          <a:xfrm>
            <a:off x="279400" y="2560320"/>
            <a:ext cx="11633200" cy="3970318"/>
          </a:xfrm>
          <a:prstGeom prst="rect">
            <a:avLst/>
          </a:prstGeom>
          <a:noFill/>
        </p:spPr>
        <p:txBody>
          <a:bodyPr wrap="square" rtlCol="0">
            <a:spAutoFit/>
          </a:bodyPr>
          <a:lstStyle/>
          <a:p>
            <a:r>
              <a:rPr lang="en-CA" sz="1800" dirty="0">
                <a:solidFill>
                  <a:srgbClr val="3F7F5F"/>
                </a:solidFill>
                <a:effectLst/>
                <a:ea typeface="Times New Roman" panose="02020603050405020304" pitchFamily="18" charset="0"/>
              </a:rPr>
              <a:t>//Click on 1</a:t>
            </a:r>
            <a:r>
              <a:rPr lang="en-CA" sz="1800" baseline="30000" dirty="0">
                <a:solidFill>
                  <a:srgbClr val="3F7F5F"/>
                </a:solidFill>
                <a:effectLst/>
                <a:ea typeface="Times New Roman" panose="02020603050405020304" pitchFamily="18" charset="0"/>
              </a:rPr>
              <a:t>st</a:t>
            </a:r>
            <a:r>
              <a:rPr lang="en-CA" sz="1800" dirty="0">
                <a:solidFill>
                  <a:srgbClr val="3F7F5F"/>
                </a:solidFill>
                <a:effectLst/>
                <a:ea typeface="Times New Roman" panose="02020603050405020304" pitchFamily="18" charset="0"/>
              </a:rPr>
              <a:t> Add to cart  - INDEX XPATH</a:t>
            </a:r>
            <a:endParaRPr lang="en-CA" sz="1800" dirty="0">
              <a:effectLst/>
              <a:ea typeface="Times New Roman" panose="02020603050405020304" pitchFamily="18" charset="0"/>
            </a:endParaRPr>
          </a:p>
          <a:p>
            <a:r>
              <a:rPr lang="en-CA" sz="1800" dirty="0" err="1">
                <a:solidFill>
                  <a:srgbClr val="000000"/>
                </a:solidFill>
                <a:effectLst/>
                <a:ea typeface="Times New Roman" panose="02020603050405020304" pitchFamily="18" charset="0"/>
              </a:rPr>
              <a:t>WebElement</a:t>
            </a:r>
            <a:r>
              <a:rPr lang="en-CA" sz="1800" dirty="0">
                <a:solidFill>
                  <a:srgbClr val="000000"/>
                </a:solidFill>
                <a:effectLst/>
                <a:ea typeface="Times New Roman" panose="02020603050405020304" pitchFamily="18" charset="0"/>
              </a:rPr>
              <a:t> btn_cart1 = </a:t>
            </a:r>
            <a:r>
              <a:rPr lang="en-CA" sz="1800" dirty="0" err="1">
                <a:solidFill>
                  <a:srgbClr val="000000"/>
                </a:solidFill>
                <a:effectLst/>
                <a:ea typeface="Times New Roman" panose="02020603050405020304" pitchFamily="18" charset="0"/>
              </a:rPr>
              <a:t>driver.findElement</a:t>
            </a:r>
            <a:r>
              <a:rPr lang="en-CA" sz="1800" dirty="0">
                <a:solidFill>
                  <a:srgbClr val="000000"/>
                </a:solidFill>
                <a:effectLst/>
                <a:ea typeface="Times New Roman" panose="02020603050405020304" pitchFamily="18" charset="0"/>
              </a:rPr>
              <a:t>(</a:t>
            </a:r>
            <a:r>
              <a:rPr lang="en-CA" sz="1800" dirty="0" err="1">
                <a:solidFill>
                  <a:srgbClr val="000000"/>
                </a:solidFill>
                <a:effectLst/>
                <a:ea typeface="Times New Roman" panose="02020603050405020304" pitchFamily="18" charset="0"/>
              </a:rPr>
              <a:t>By.xpath</a:t>
            </a:r>
            <a:r>
              <a:rPr lang="en-CA" sz="1800" dirty="0">
                <a:solidFill>
                  <a:srgbClr val="000000"/>
                </a:solidFill>
                <a:effectLst/>
                <a:ea typeface="Times New Roman" panose="02020603050405020304" pitchFamily="18" charset="0"/>
              </a:rPr>
              <a:t>("(//input[@value='Add to cart'])[1]"));</a:t>
            </a:r>
          </a:p>
          <a:p>
            <a:endParaRPr lang="en-CA" sz="1800" dirty="0">
              <a:effectLst/>
              <a:ea typeface="Times New Roman" panose="02020603050405020304" pitchFamily="18" charset="0"/>
            </a:endParaRPr>
          </a:p>
          <a:p>
            <a:r>
              <a:rPr lang="en-CA" sz="1800" b="1" dirty="0">
                <a:solidFill>
                  <a:srgbClr val="000000"/>
                </a:solidFill>
                <a:effectLst/>
                <a:ea typeface="Times New Roman" panose="02020603050405020304" pitchFamily="18" charset="0"/>
              </a:rPr>
              <a:t>Or</a:t>
            </a:r>
            <a:endParaRPr lang="en-CA" sz="1800" b="1" dirty="0">
              <a:effectLst/>
              <a:ea typeface="Times New Roman" panose="02020603050405020304" pitchFamily="18" charset="0"/>
            </a:endParaRPr>
          </a:p>
          <a:p>
            <a:r>
              <a:rPr lang="en-CA" sz="1800" dirty="0">
                <a:solidFill>
                  <a:srgbClr val="000000"/>
                </a:solidFill>
                <a:effectLst/>
                <a:ea typeface="Times New Roman" panose="02020603050405020304" pitchFamily="18" charset="0"/>
              </a:rPr>
              <a:t>(//input[@value='Add to cart'])[position()=1])</a:t>
            </a:r>
          </a:p>
          <a:p>
            <a:endParaRPr lang="en-CA" sz="1800" dirty="0">
              <a:effectLst/>
              <a:ea typeface="Times New Roman" panose="02020603050405020304" pitchFamily="18" charset="0"/>
            </a:endParaRPr>
          </a:p>
          <a:p>
            <a:r>
              <a:rPr lang="en-CA" sz="1800" dirty="0">
                <a:solidFill>
                  <a:srgbClr val="3F7F5F"/>
                </a:solidFill>
                <a:effectLst/>
                <a:ea typeface="Times New Roman" panose="02020603050405020304" pitchFamily="18" charset="0"/>
              </a:rPr>
              <a:t>//Click on 1</a:t>
            </a:r>
            <a:r>
              <a:rPr lang="en-CA" sz="1800" baseline="30000" dirty="0">
                <a:solidFill>
                  <a:srgbClr val="3F7F5F"/>
                </a:solidFill>
                <a:effectLst/>
                <a:ea typeface="Times New Roman" panose="02020603050405020304" pitchFamily="18" charset="0"/>
              </a:rPr>
              <a:t>st</a:t>
            </a:r>
            <a:r>
              <a:rPr lang="en-CA" sz="1800" dirty="0">
                <a:solidFill>
                  <a:srgbClr val="3F7F5F"/>
                </a:solidFill>
                <a:effectLst/>
                <a:ea typeface="Times New Roman" panose="02020603050405020304" pitchFamily="18" charset="0"/>
              </a:rPr>
              <a:t> Add to cart button- Parent-Child XPATH AXES</a:t>
            </a:r>
            <a:endParaRPr lang="en-CA" sz="1800" dirty="0">
              <a:effectLst/>
              <a:ea typeface="Times New Roman" panose="02020603050405020304" pitchFamily="18" charset="0"/>
            </a:endParaRPr>
          </a:p>
          <a:p>
            <a:r>
              <a:rPr lang="en-CA" sz="1800" dirty="0">
                <a:solidFill>
                  <a:srgbClr val="000000"/>
                </a:solidFill>
                <a:effectLst/>
                <a:ea typeface="Times New Roman" panose="02020603050405020304" pitchFamily="18" charset="0"/>
              </a:rPr>
              <a:t>//div[attribute::class='buttons']/input[1]//preceding::input[@value='Add to cart’]</a:t>
            </a:r>
          </a:p>
          <a:p>
            <a:endParaRPr lang="en-CA" sz="1800" dirty="0">
              <a:effectLst/>
              <a:ea typeface="Times New Roman" panose="02020603050405020304" pitchFamily="18" charset="0"/>
            </a:endParaRPr>
          </a:p>
          <a:p>
            <a:r>
              <a:rPr lang="en-CA" sz="1800" dirty="0">
                <a:solidFill>
                  <a:srgbClr val="3F7F5F"/>
                </a:solidFill>
                <a:effectLst/>
                <a:ea typeface="Times New Roman" panose="02020603050405020304" pitchFamily="18" charset="0"/>
              </a:rPr>
              <a:t>//Absolute XPATH – Starting from root node</a:t>
            </a:r>
            <a:endParaRPr lang="en-CA" sz="1800" dirty="0">
              <a:effectLst/>
              <a:ea typeface="Times New Roman" panose="02020603050405020304" pitchFamily="18" charset="0"/>
            </a:endParaRPr>
          </a:p>
          <a:p>
            <a:r>
              <a:rPr lang="en-CA" sz="1800" dirty="0" err="1">
                <a:solidFill>
                  <a:srgbClr val="000000"/>
                </a:solidFill>
                <a:effectLst/>
                <a:ea typeface="Times New Roman" panose="02020603050405020304" pitchFamily="18" charset="0"/>
              </a:rPr>
              <a:t>WebElement</a:t>
            </a:r>
            <a:r>
              <a:rPr lang="en-CA" sz="1800" dirty="0">
                <a:solidFill>
                  <a:srgbClr val="000000"/>
                </a:solidFill>
                <a:effectLst/>
                <a:ea typeface="Times New Roman" panose="02020603050405020304" pitchFamily="18" charset="0"/>
              </a:rPr>
              <a:t> </a:t>
            </a:r>
            <a:r>
              <a:rPr lang="en-CA" sz="1800" dirty="0" err="1">
                <a:solidFill>
                  <a:srgbClr val="000000"/>
                </a:solidFill>
                <a:effectLst/>
                <a:ea typeface="Times New Roman" panose="02020603050405020304" pitchFamily="18" charset="0"/>
              </a:rPr>
              <a:t>txt_length</a:t>
            </a:r>
            <a:r>
              <a:rPr lang="en-CA" sz="1800" dirty="0">
                <a:solidFill>
                  <a:srgbClr val="000000"/>
                </a:solidFill>
                <a:effectLst/>
                <a:ea typeface="Times New Roman" panose="02020603050405020304" pitchFamily="18" charset="0"/>
              </a:rPr>
              <a:t> = </a:t>
            </a:r>
            <a:r>
              <a:rPr lang="en-CA" sz="1800" dirty="0" err="1">
                <a:solidFill>
                  <a:srgbClr val="000000"/>
                </a:solidFill>
                <a:effectLst/>
                <a:ea typeface="Times New Roman" panose="02020603050405020304" pitchFamily="18" charset="0"/>
              </a:rPr>
              <a:t>driver.findElement</a:t>
            </a:r>
            <a:r>
              <a:rPr lang="en-CA" sz="1800" dirty="0">
                <a:solidFill>
                  <a:srgbClr val="000000"/>
                </a:solidFill>
                <a:effectLst/>
                <a:ea typeface="Times New Roman" panose="02020603050405020304" pitchFamily="18" charset="0"/>
              </a:rPr>
              <a:t>(</a:t>
            </a:r>
            <a:r>
              <a:rPr lang="en-CA" sz="1800" dirty="0" err="1">
                <a:solidFill>
                  <a:srgbClr val="000000"/>
                </a:solidFill>
                <a:effectLst/>
                <a:ea typeface="Times New Roman" panose="02020603050405020304" pitchFamily="18" charset="0"/>
              </a:rPr>
              <a:t>By.xpath</a:t>
            </a:r>
            <a:r>
              <a:rPr lang="en-CA" sz="1800" dirty="0">
                <a:solidFill>
                  <a:srgbClr val="000000"/>
                </a:solidFill>
                <a:effectLst/>
                <a:ea typeface="Times New Roman" panose="02020603050405020304" pitchFamily="18" charset="0"/>
              </a:rPr>
              <a:t>("/html[1]/body[1]/div[4]/div[1]/div[4]/div[2]/div[2]/div[1]/form[1]/div[1]/div[1]/div[2]/div[4]/dl[1]/dd[2]/input[1]"));</a:t>
            </a:r>
            <a:endParaRPr lang="en-CA" sz="1800" dirty="0">
              <a:effectLst/>
              <a:ea typeface="Times New Roman" panose="02020603050405020304" pitchFamily="18" charset="0"/>
            </a:endParaRPr>
          </a:p>
          <a:p>
            <a:endParaRPr lang="en-CA" dirty="0"/>
          </a:p>
        </p:txBody>
      </p:sp>
    </p:spTree>
    <p:extLst>
      <p:ext uri="{BB962C8B-B14F-4D97-AF65-F5344CB8AC3E}">
        <p14:creationId xmlns:p14="http://schemas.microsoft.com/office/powerpoint/2010/main" val="383951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1665-D0E1-7630-096F-4921A68A6FA9}"/>
              </a:ext>
            </a:extLst>
          </p:cNvPr>
          <p:cNvSpPr>
            <a:spLocks noGrp="1"/>
          </p:cNvSpPr>
          <p:nvPr>
            <p:ph type="title"/>
          </p:nvPr>
        </p:nvSpPr>
        <p:spPr>
          <a:xfrm>
            <a:off x="575894" y="729658"/>
            <a:ext cx="11029616" cy="753702"/>
          </a:xfrm>
        </p:spPr>
        <p:txBody>
          <a:bodyPr/>
          <a:lstStyle/>
          <a:p>
            <a:pPr algn="ctr"/>
            <a:r>
              <a:rPr lang="en-CA" dirty="0"/>
              <a:t>2</a:t>
            </a:r>
            <a:r>
              <a:rPr lang="en-CA" baseline="30000" dirty="0"/>
              <a:t>nd</a:t>
            </a:r>
            <a:r>
              <a:rPr lang="en-CA" dirty="0"/>
              <a:t> “add to cart” – BLACK &amp; WHITE DIAMOND HEART</a:t>
            </a:r>
          </a:p>
        </p:txBody>
      </p:sp>
      <p:sp>
        <p:nvSpPr>
          <p:cNvPr id="3" name="TextBox 2">
            <a:extLst>
              <a:ext uri="{FF2B5EF4-FFF2-40B4-BE49-F238E27FC236}">
                <a16:creationId xmlns:a16="http://schemas.microsoft.com/office/drawing/2014/main" id="{E4A6E921-B2B1-D23D-A343-9521A79780E4}"/>
              </a:ext>
            </a:extLst>
          </p:cNvPr>
          <p:cNvSpPr txBox="1"/>
          <p:nvPr/>
        </p:nvSpPr>
        <p:spPr>
          <a:xfrm>
            <a:off x="888782" y="2875280"/>
            <a:ext cx="10403840" cy="2862322"/>
          </a:xfrm>
          <a:prstGeom prst="rect">
            <a:avLst/>
          </a:prstGeom>
          <a:noFill/>
        </p:spPr>
        <p:txBody>
          <a:bodyPr wrap="square" rtlCol="0">
            <a:spAutoFit/>
          </a:bodyPr>
          <a:lstStyle/>
          <a:p>
            <a:r>
              <a:rPr lang="en-CA" sz="1800" dirty="0">
                <a:solidFill>
                  <a:srgbClr val="3F7F5F"/>
                </a:solidFill>
                <a:effectLst/>
                <a:ea typeface="Times New Roman" panose="02020603050405020304" pitchFamily="18" charset="0"/>
              </a:rPr>
              <a:t>//Click on 2</a:t>
            </a:r>
            <a:r>
              <a:rPr lang="en-CA" sz="1800" baseline="30000" dirty="0">
                <a:solidFill>
                  <a:srgbClr val="3F7F5F"/>
                </a:solidFill>
                <a:effectLst/>
                <a:ea typeface="Times New Roman" panose="02020603050405020304" pitchFamily="18" charset="0"/>
              </a:rPr>
              <a:t>nd</a:t>
            </a:r>
            <a:r>
              <a:rPr lang="en-CA" sz="1800" dirty="0">
                <a:solidFill>
                  <a:srgbClr val="3F7F5F"/>
                </a:solidFill>
                <a:effectLst/>
                <a:ea typeface="Times New Roman" panose="02020603050405020304" pitchFamily="18" charset="0"/>
              </a:rPr>
              <a:t> Add to cart button- - CSSSELECTOR(Class)</a:t>
            </a:r>
            <a:endParaRPr lang="en-CA" sz="1800" dirty="0">
              <a:effectLst/>
              <a:ea typeface="Times New Roman" panose="02020603050405020304" pitchFamily="18" charset="0"/>
            </a:endParaRPr>
          </a:p>
          <a:p>
            <a:endParaRPr lang="en-CA" sz="1800" dirty="0">
              <a:solidFill>
                <a:srgbClr val="000000"/>
              </a:solidFill>
              <a:effectLst/>
              <a:ea typeface="Times New Roman" panose="02020603050405020304" pitchFamily="18" charset="0"/>
            </a:endParaRPr>
          </a:p>
          <a:p>
            <a:r>
              <a:rPr lang="en-CA" sz="1800" dirty="0" err="1">
                <a:solidFill>
                  <a:srgbClr val="000000"/>
                </a:solidFill>
                <a:effectLst/>
                <a:ea typeface="Times New Roman" panose="02020603050405020304" pitchFamily="18" charset="0"/>
              </a:rPr>
              <a:t>WebElement</a:t>
            </a:r>
            <a:r>
              <a:rPr lang="en-CA" sz="1800" dirty="0">
                <a:solidFill>
                  <a:srgbClr val="000000"/>
                </a:solidFill>
                <a:effectLst/>
                <a:ea typeface="Times New Roman" panose="02020603050405020304" pitchFamily="18" charset="0"/>
              </a:rPr>
              <a:t> </a:t>
            </a:r>
            <a:r>
              <a:rPr lang="en-CA" sz="1800" dirty="0" err="1">
                <a:solidFill>
                  <a:srgbClr val="6A3E3E"/>
                </a:solidFill>
                <a:effectLst/>
                <a:ea typeface="Times New Roman" panose="02020603050405020304" pitchFamily="18" charset="0"/>
              </a:rPr>
              <a:t>btn_cart</a:t>
            </a:r>
            <a:r>
              <a:rPr lang="en-CA" sz="1800" dirty="0">
                <a:solidFill>
                  <a:srgbClr val="000000"/>
                </a:solidFill>
                <a:effectLst/>
                <a:ea typeface="Times New Roman" panose="02020603050405020304" pitchFamily="18" charset="0"/>
              </a:rPr>
              <a:t> = </a:t>
            </a:r>
            <a:r>
              <a:rPr lang="en-CA" sz="1800" dirty="0" err="1">
                <a:solidFill>
                  <a:srgbClr val="6A3E3E"/>
                </a:solidFill>
                <a:effectLst/>
                <a:ea typeface="Times New Roman" panose="02020603050405020304" pitchFamily="18" charset="0"/>
              </a:rPr>
              <a:t>driver</a:t>
            </a:r>
            <a:r>
              <a:rPr lang="en-CA" sz="1800" dirty="0" err="1">
                <a:solidFill>
                  <a:srgbClr val="000000"/>
                </a:solidFill>
                <a:effectLst/>
                <a:ea typeface="Times New Roman" panose="02020603050405020304" pitchFamily="18" charset="0"/>
              </a:rPr>
              <a:t>.findElement</a:t>
            </a:r>
            <a:r>
              <a:rPr lang="en-CA" sz="1800" dirty="0">
                <a:solidFill>
                  <a:srgbClr val="000000"/>
                </a:solidFill>
                <a:effectLst/>
                <a:ea typeface="Times New Roman" panose="02020603050405020304" pitchFamily="18" charset="0"/>
              </a:rPr>
              <a:t>(</a:t>
            </a:r>
            <a:r>
              <a:rPr lang="en-CA" sz="1800" dirty="0" err="1">
                <a:solidFill>
                  <a:srgbClr val="000000"/>
                </a:solidFill>
                <a:effectLst/>
                <a:ea typeface="Times New Roman" panose="02020603050405020304" pitchFamily="18" charset="0"/>
              </a:rPr>
              <a:t>By.</a:t>
            </a:r>
            <a:r>
              <a:rPr lang="en-CA" sz="1800" i="1" dirty="0" err="1">
                <a:solidFill>
                  <a:srgbClr val="000000"/>
                </a:solidFill>
                <a:effectLst/>
                <a:ea typeface="Times New Roman" panose="02020603050405020304" pitchFamily="18" charset="0"/>
              </a:rPr>
              <a:t>cssSelector</a:t>
            </a:r>
            <a:r>
              <a:rPr lang="en-CA" sz="1800" dirty="0">
                <a:solidFill>
                  <a:srgbClr val="000000"/>
                </a:solidFill>
                <a:effectLst/>
                <a:ea typeface="Times New Roman" panose="02020603050405020304" pitchFamily="18" charset="0"/>
              </a:rPr>
              <a:t>(".</a:t>
            </a:r>
            <a:r>
              <a:rPr lang="en-CA" sz="1800" dirty="0" err="1">
                <a:solidFill>
                  <a:srgbClr val="000000"/>
                </a:solidFill>
                <a:effectLst/>
                <a:ea typeface="Times New Roman" panose="02020603050405020304" pitchFamily="18" charset="0"/>
              </a:rPr>
              <a:t>item-box:nth-child</a:t>
            </a:r>
            <a:r>
              <a:rPr lang="en-CA" sz="1800" dirty="0">
                <a:solidFill>
                  <a:srgbClr val="000000"/>
                </a:solidFill>
                <a:effectLst/>
                <a:ea typeface="Times New Roman" panose="02020603050405020304" pitchFamily="18" charset="0"/>
              </a:rPr>
              <a:t>(2) .button-2"));</a:t>
            </a:r>
          </a:p>
          <a:p>
            <a:endParaRPr lang="en-CA" sz="1800" dirty="0">
              <a:effectLst/>
              <a:ea typeface="Times New Roman" panose="02020603050405020304" pitchFamily="18" charset="0"/>
            </a:endParaRPr>
          </a:p>
          <a:p>
            <a:r>
              <a:rPr lang="en-CA" sz="1800" b="1" dirty="0">
                <a:solidFill>
                  <a:srgbClr val="000000"/>
                </a:solidFill>
                <a:effectLst/>
                <a:ea typeface="Times New Roman" panose="02020603050405020304" pitchFamily="18" charset="0"/>
              </a:rPr>
              <a:t>Or</a:t>
            </a:r>
            <a:r>
              <a:rPr lang="en-CA" sz="1800" dirty="0">
                <a:solidFill>
                  <a:srgbClr val="000000"/>
                </a:solidFill>
                <a:effectLst/>
                <a:ea typeface="Times New Roman" panose="02020603050405020304" pitchFamily="18" charset="0"/>
              </a:rPr>
              <a:t> </a:t>
            </a:r>
            <a:endParaRPr lang="en-CA" sz="1800" dirty="0">
              <a:effectLst/>
              <a:ea typeface="Times New Roman" panose="02020603050405020304" pitchFamily="18" charset="0"/>
            </a:endParaRPr>
          </a:p>
          <a:p>
            <a:endParaRPr lang="en-CA" sz="1800" dirty="0">
              <a:solidFill>
                <a:srgbClr val="3F7F5F"/>
              </a:solidFill>
              <a:effectLst/>
              <a:ea typeface="Times New Roman" panose="02020603050405020304" pitchFamily="18" charset="0"/>
            </a:endParaRPr>
          </a:p>
          <a:p>
            <a:r>
              <a:rPr lang="en-CA" sz="1800" dirty="0">
                <a:solidFill>
                  <a:srgbClr val="3F7F5F"/>
                </a:solidFill>
                <a:effectLst/>
                <a:ea typeface="Times New Roman" panose="02020603050405020304" pitchFamily="18" charset="0"/>
              </a:rPr>
              <a:t>//Click on 2</a:t>
            </a:r>
            <a:r>
              <a:rPr lang="en-CA" sz="1800" baseline="30000" dirty="0">
                <a:solidFill>
                  <a:srgbClr val="3F7F5F"/>
                </a:solidFill>
                <a:effectLst/>
                <a:ea typeface="Times New Roman" panose="02020603050405020304" pitchFamily="18" charset="0"/>
              </a:rPr>
              <a:t>nd</a:t>
            </a:r>
            <a:r>
              <a:rPr lang="en-CA" sz="1800" dirty="0">
                <a:solidFill>
                  <a:srgbClr val="3F7F5F"/>
                </a:solidFill>
                <a:effectLst/>
                <a:ea typeface="Times New Roman" panose="02020603050405020304" pitchFamily="18" charset="0"/>
              </a:rPr>
              <a:t> Add to cart button- Parent-Child XPATH AXES</a:t>
            </a:r>
          </a:p>
          <a:p>
            <a:endParaRPr lang="en-CA" sz="1800" dirty="0">
              <a:effectLst/>
              <a:ea typeface="Times New Roman" panose="02020603050405020304" pitchFamily="18" charset="0"/>
            </a:endParaRPr>
          </a:p>
          <a:p>
            <a:r>
              <a:rPr lang="en-CA" sz="1800" dirty="0">
                <a:solidFill>
                  <a:srgbClr val="000000"/>
                </a:solidFill>
                <a:effectLst/>
                <a:ea typeface="Times New Roman" panose="02020603050405020304" pitchFamily="18" charset="0"/>
              </a:rPr>
              <a:t>//div[@class= 'add-info']/following::input[1]</a:t>
            </a:r>
            <a:endParaRPr lang="en-CA" sz="1800" dirty="0">
              <a:effectLst/>
              <a:ea typeface="Times New Roman" panose="02020603050405020304" pitchFamily="18" charset="0"/>
            </a:endParaRPr>
          </a:p>
          <a:p>
            <a:endParaRPr lang="en-CA" dirty="0"/>
          </a:p>
        </p:txBody>
      </p:sp>
    </p:spTree>
    <p:extLst>
      <p:ext uri="{BB962C8B-B14F-4D97-AF65-F5344CB8AC3E}">
        <p14:creationId xmlns:p14="http://schemas.microsoft.com/office/powerpoint/2010/main" val="894800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C08F-13B5-39BC-E1C7-1023A8B9AAF3}"/>
              </a:ext>
            </a:extLst>
          </p:cNvPr>
          <p:cNvSpPr>
            <a:spLocks noGrp="1"/>
          </p:cNvSpPr>
          <p:nvPr>
            <p:ph type="title"/>
          </p:nvPr>
        </p:nvSpPr>
        <p:spPr>
          <a:xfrm>
            <a:off x="575894" y="1005475"/>
            <a:ext cx="11029616" cy="753702"/>
          </a:xfrm>
        </p:spPr>
        <p:txBody>
          <a:bodyPr>
            <a:noAutofit/>
          </a:bodyPr>
          <a:lstStyle/>
          <a:p>
            <a:pPr algn="ctr"/>
            <a:r>
              <a:rPr lang="en-CA" sz="2400" dirty="0"/>
              <a:t>SELECTING </a:t>
            </a:r>
            <a:r>
              <a:rPr lang="en-CA" sz="2400" dirty="0">
                <a:effectLst/>
                <a:ea typeface="Times New Roman" panose="02020603050405020304" pitchFamily="18" charset="0"/>
              </a:rPr>
              <a:t>the Pendant type radio button - CSSSELECTOR (Id)</a:t>
            </a:r>
            <a:br>
              <a:rPr lang="en-CA" sz="2400" dirty="0">
                <a:effectLst/>
                <a:ea typeface="Times New Roman" panose="02020603050405020304" pitchFamily="18" charset="0"/>
              </a:rPr>
            </a:br>
            <a:endParaRPr lang="en-CA" sz="2400" dirty="0"/>
          </a:p>
        </p:txBody>
      </p:sp>
      <p:sp>
        <p:nvSpPr>
          <p:cNvPr id="3" name="TextBox 2">
            <a:extLst>
              <a:ext uri="{FF2B5EF4-FFF2-40B4-BE49-F238E27FC236}">
                <a16:creationId xmlns:a16="http://schemas.microsoft.com/office/drawing/2014/main" id="{EEC99FEF-AC4E-6B17-6F63-1BA3620E7180}"/>
              </a:ext>
            </a:extLst>
          </p:cNvPr>
          <p:cNvSpPr txBox="1"/>
          <p:nvPr/>
        </p:nvSpPr>
        <p:spPr>
          <a:xfrm>
            <a:off x="2402622" y="2021840"/>
            <a:ext cx="7376160" cy="646331"/>
          </a:xfrm>
          <a:prstGeom prst="rect">
            <a:avLst/>
          </a:prstGeom>
          <a:noFill/>
        </p:spPr>
        <p:txBody>
          <a:bodyPr wrap="square" rtlCol="0">
            <a:spAutoFit/>
          </a:bodyPr>
          <a:lstStyle/>
          <a:p>
            <a:r>
              <a:rPr lang="en-CA" sz="1800" dirty="0" err="1">
                <a:solidFill>
                  <a:srgbClr val="000000"/>
                </a:solidFill>
                <a:effectLst/>
                <a:ea typeface="Times New Roman" panose="02020603050405020304" pitchFamily="18" charset="0"/>
              </a:rPr>
              <a:t>driver.findElement</a:t>
            </a:r>
            <a:r>
              <a:rPr lang="en-CA" sz="1800" dirty="0">
                <a:solidFill>
                  <a:srgbClr val="000000"/>
                </a:solidFill>
                <a:effectLst/>
                <a:ea typeface="Times New Roman" panose="02020603050405020304" pitchFamily="18" charset="0"/>
              </a:rPr>
              <a:t>(</a:t>
            </a:r>
            <a:r>
              <a:rPr lang="en-CA" sz="1800" dirty="0" err="1">
                <a:solidFill>
                  <a:srgbClr val="000000"/>
                </a:solidFill>
                <a:effectLst/>
                <a:ea typeface="Times New Roman" panose="02020603050405020304" pitchFamily="18" charset="0"/>
              </a:rPr>
              <a:t>By.cssSelector</a:t>
            </a:r>
            <a:r>
              <a:rPr lang="en-CA" sz="1800" dirty="0">
                <a:solidFill>
                  <a:srgbClr val="000000"/>
                </a:solidFill>
                <a:effectLst/>
                <a:ea typeface="Times New Roman" panose="02020603050405020304" pitchFamily="18" charset="0"/>
              </a:rPr>
              <a:t>("#product_attribute_71_11_17_50"));</a:t>
            </a:r>
            <a:endParaRPr lang="en-CA" sz="1800" dirty="0">
              <a:effectLst/>
              <a:ea typeface="Times New Roman" panose="02020603050405020304" pitchFamily="18" charset="0"/>
            </a:endParaRPr>
          </a:p>
          <a:p>
            <a:endParaRPr lang="en-CA" dirty="0"/>
          </a:p>
        </p:txBody>
      </p:sp>
      <p:pic>
        <p:nvPicPr>
          <p:cNvPr id="5" name="Picture 4" descr="Graphical user interface, text, application&#10;&#10;Description automatically generated">
            <a:extLst>
              <a:ext uri="{FF2B5EF4-FFF2-40B4-BE49-F238E27FC236}">
                <a16:creationId xmlns:a16="http://schemas.microsoft.com/office/drawing/2014/main" id="{E59A623F-4625-7A53-D4A2-9A4904AF7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779" y="2632611"/>
            <a:ext cx="8699846" cy="3998208"/>
          </a:xfrm>
          <a:prstGeom prst="rect">
            <a:avLst/>
          </a:prstGeom>
        </p:spPr>
      </p:pic>
    </p:spTree>
    <p:extLst>
      <p:ext uri="{BB962C8B-B14F-4D97-AF65-F5344CB8AC3E}">
        <p14:creationId xmlns:p14="http://schemas.microsoft.com/office/powerpoint/2010/main" val="240950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8F422-4AFB-9EEA-8E87-6970E27715F6}"/>
              </a:ext>
            </a:extLst>
          </p:cNvPr>
          <p:cNvSpPr>
            <a:spLocks noGrp="1"/>
          </p:cNvSpPr>
          <p:nvPr>
            <p:ph type="title"/>
          </p:nvPr>
        </p:nvSpPr>
        <p:spPr>
          <a:xfrm>
            <a:off x="575894" y="1044618"/>
            <a:ext cx="11029616" cy="988332"/>
          </a:xfrm>
        </p:spPr>
        <p:txBody>
          <a:bodyPr>
            <a:noAutofit/>
          </a:bodyPr>
          <a:lstStyle/>
          <a:p>
            <a:pPr algn="ctr"/>
            <a:r>
              <a:rPr lang="en-CA" sz="2400" dirty="0">
                <a:effectLst/>
                <a:latin typeface="+mn-lt"/>
                <a:ea typeface="Times New Roman" panose="02020603050405020304" pitchFamily="18" charset="0"/>
              </a:rPr>
              <a:t>Retrieve the message of successfully added item in the cart – XPATH AXES</a:t>
            </a:r>
            <a:br>
              <a:rPr lang="en-CA" sz="2400" dirty="0">
                <a:effectLst/>
                <a:latin typeface="+mn-lt"/>
                <a:ea typeface="Times New Roman" panose="02020603050405020304" pitchFamily="18" charset="0"/>
              </a:rPr>
            </a:br>
            <a:endParaRPr lang="en-CA" sz="2400" dirty="0">
              <a:latin typeface="+mn-lt"/>
            </a:endParaRPr>
          </a:p>
        </p:txBody>
      </p:sp>
      <p:sp>
        <p:nvSpPr>
          <p:cNvPr id="3" name="TextBox 2">
            <a:extLst>
              <a:ext uri="{FF2B5EF4-FFF2-40B4-BE49-F238E27FC236}">
                <a16:creationId xmlns:a16="http://schemas.microsoft.com/office/drawing/2014/main" id="{457C2332-D1EB-EA77-E72A-19B446B98906}"/>
              </a:ext>
            </a:extLst>
          </p:cNvPr>
          <p:cNvSpPr txBox="1"/>
          <p:nvPr/>
        </p:nvSpPr>
        <p:spPr>
          <a:xfrm>
            <a:off x="802640" y="1869440"/>
            <a:ext cx="9936480" cy="923330"/>
          </a:xfrm>
          <a:prstGeom prst="rect">
            <a:avLst/>
          </a:prstGeom>
          <a:noFill/>
        </p:spPr>
        <p:txBody>
          <a:bodyPr wrap="square" rtlCol="0">
            <a:spAutoFit/>
          </a:bodyPr>
          <a:lstStyle/>
          <a:p>
            <a:r>
              <a:rPr lang="en-CA" sz="1800" dirty="0">
                <a:solidFill>
                  <a:srgbClr val="000000"/>
                </a:solidFill>
                <a:effectLst/>
                <a:latin typeface="Calibri" panose="020F0502020204030204" pitchFamily="34" charset="0"/>
                <a:ea typeface="Times New Roman" panose="02020603050405020304" pitchFamily="18" charset="0"/>
              </a:rPr>
              <a:t>String </a:t>
            </a:r>
            <a:r>
              <a:rPr lang="en-CA" sz="1800" dirty="0" err="1">
                <a:solidFill>
                  <a:srgbClr val="000000"/>
                </a:solidFill>
                <a:effectLst/>
                <a:latin typeface="Calibri" panose="020F0502020204030204" pitchFamily="34" charset="0"/>
                <a:ea typeface="Times New Roman" panose="02020603050405020304" pitchFamily="18" charset="0"/>
              </a:rPr>
              <a:t>notification_message</a:t>
            </a:r>
            <a:r>
              <a:rPr lang="en-CA" sz="1800" dirty="0">
                <a:solidFill>
                  <a:srgbClr val="000000"/>
                </a:solidFill>
                <a:effectLst/>
                <a:latin typeface="Calibri" panose="020F0502020204030204" pitchFamily="34" charset="0"/>
                <a:ea typeface="Times New Roman" panose="02020603050405020304" pitchFamily="18" charset="0"/>
              </a:rPr>
              <a:t> = </a:t>
            </a:r>
            <a:r>
              <a:rPr lang="en-CA" sz="1800" dirty="0" err="1">
                <a:solidFill>
                  <a:srgbClr val="000000"/>
                </a:solidFill>
                <a:effectLst/>
                <a:latin typeface="Calibri" panose="020F0502020204030204" pitchFamily="34" charset="0"/>
                <a:ea typeface="Times New Roman" panose="02020603050405020304" pitchFamily="18" charset="0"/>
              </a:rPr>
              <a:t>driver.findElement</a:t>
            </a:r>
            <a:r>
              <a:rPr lang="en-CA" sz="1800" dirty="0">
                <a:solidFill>
                  <a:srgbClr val="000000"/>
                </a:solidFill>
                <a:effectLst/>
                <a:latin typeface="Calibri" panose="020F0502020204030204" pitchFamily="34" charset="0"/>
                <a:ea typeface="Times New Roman" panose="02020603050405020304" pitchFamily="18" charset="0"/>
              </a:rPr>
              <a:t>(</a:t>
            </a:r>
            <a:r>
              <a:rPr lang="en-CA" sz="1800" dirty="0" err="1">
                <a:solidFill>
                  <a:srgbClr val="000000"/>
                </a:solidFill>
                <a:effectLst/>
                <a:latin typeface="Calibri" panose="020F0502020204030204" pitchFamily="34" charset="0"/>
                <a:ea typeface="Times New Roman" panose="02020603050405020304" pitchFamily="18" charset="0"/>
              </a:rPr>
              <a:t>By.xpath</a:t>
            </a:r>
            <a:r>
              <a:rPr lang="en-CA" sz="1800" dirty="0">
                <a:solidFill>
                  <a:srgbClr val="000000"/>
                </a:solidFill>
                <a:effectLst/>
                <a:latin typeface="Calibri" panose="020F0502020204030204" pitchFamily="34" charset="0"/>
                <a:ea typeface="Times New Roman" panose="02020603050405020304" pitchFamily="18" charset="0"/>
              </a:rPr>
              <a:t>("//h1[normalize-space()='Create Your Own Jewelry']//preceding::p[@class='content']")).getText();</a:t>
            </a:r>
            <a:endParaRPr lang="en-CA" sz="1800" dirty="0">
              <a:effectLst/>
              <a:latin typeface="Times New Roman" panose="02020603050405020304" pitchFamily="18" charset="0"/>
              <a:ea typeface="Times New Roman" panose="02020603050405020304" pitchFamily="18" charset="0"/>
            </a:endParaRPr>
          </a:p>
          <a:p>
            <a:endParaRPr lang="en-CA" dirty="0"/>
          </a:p>
        </p:txBody>
      </p:sp>
      <p:pic>
        <p:nvPicPr>
          <p:cNvPr id="5" name="Picture 4" descr="Graphical user interface, text, application&#10;&#10;Description automatically generated">
            <a:extLst>
              <a:ext uri="{FF2B5EF4-FFF2-40B4-BE49-F238E27FC236}">
                <a16:creationId xmlns:a16="http://schemas.microsoft.com/office/drawing/2014/main" id="{B73020AE-BAB9-61CD-5C82-D11999DF7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396" y="2559090"/>
            <a:ext cx="8926612" cy="4116030"/>
          </a:xfrm>
          <a:prstGeom prst="rect">
            <a:avLst/>
          </a:prstGeom>
        </p:spPr>
      </p:pic>
    </p:spTree>
    <p:extLst>
      <p:ext uri="{BB962C8B-B14F-4D97-AF65-F5344CB8AC3E}">
        <p14:creationId xmlns:p14="http://schemas.microsoft.com/office/powerpoint/2010/main" val="2967178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7168-5978-CEDC-369A-7CFA00CD3F50}"/>
              </a:ext>
            </a:extLst>
          </p:cNvPr>
          <p:cNvSpPr>
            <a:spLocks noGrp="1"/>
          </p:cNvSpPr>
          <p:nvPr>
            <p:ph type="title"/>
          </p:nvPr>
        </p:nvSpPr>
        <p:spPr>
          <a:xfrm>
            <a:off x="575894" y="1003643"/>
            <a:ext cx="11029616" cy="988332"/>
          </a:xfrm>
        </p:spPr>
        <p:txBody>
          <a:bodyPr>
            <a:noAutofit/>
          </a:bodyPr>
          <a:lstStyle/>
          <a:p>
            <a:pPr algn="ctr"/>
            <a:r>
              <a:rPr lang="en-CA" sz="2400" dirty="0">
                <a:effectLst/>
                <a:ea typeface="Times New Roman" panose="02020603050405020304" pitchFamily="18" charset="0"/>
              </a:rPr>
              <a:t>Click on "Shopping Cart" link on webpage – PARTIAL LINK TEXT OR LINK TEXT</a:t>
            </a:r>
            <a:br>
              <a:rPr lang="en-CA" sz="2400" dirty="0">
                <a:effectLst/>
                <a:ea typeface="Times New Roman" panose="02020603050405020304" pitchFamily="18" charset="0"/>
              </a:rPr>
            </a:br>
            <a:endParaRPr lang="en-CA" sz="2400" dirty="0"/>
          </a:p>
        </p:txBody>
      </p:sp>
      <p:sp>
        <p:nvSpPr>
          <p:cNvPr id="4" name="TextBox 3">
            <a:extLst>
              <a:ext uri="{FF2B5EF4-FFF2-40B4-BE49-F238E27FC236}">
                <a16:creationId xmlns:a16="http://schemas.microsoft.com/office/drawing/2014/main" id="{886742E1-2366-B4C0-252E-DCE01078D374}"/>
              </a:ext>
            </a:extLst>
          </p:cNvPr>
          <p:cNvSpPr txBox="1"/>
          <p:nvPr/>
        </p:nvSpPr>
        <p:spPr>
          <a:xfrm>
            <a:off x="3042702" y="1991975"/>
            <a:ext cx="6096000" cy="369332"/>
          </a:xfrm>
          <a:prstGeom prst="rect">
            <a:avLst/>
          </a:prstGeom>
          <a:noFill/>
        </p:spPr>
        <p:txBody>
          <a:bodyPr wrap="square">
            <a:spAutoFit/>
          </a:bodyPr>
          <a:lstStyle/>
          <a:p>
            <a:r>
              <a:rPr lang="en-CA" sz="1800" dirty="0" err="1">
                <a:solidFill>
                  <a:srgbClr val="000000"/>
                </a:solidFill>
                <a:effectLst/>
                <a:ea typeface="Times New Roman" panose="02020603050405020304" pitchFamily="18" charset="0"/>
              </a:rPr>
              <a:t>driver.findElement</a:t>
            </a:r>
            <a:r>
              <a:rPr lang="en-CA" sz="1800" dirty="0">
                <a:solidFill>
                  <a:srgbClr val="000000"/>
                </a:solidFill>
                <a:effectLst/>
                <a:ea typeface="Times New Roman" panose="02020603050405020304" pitchFamily="18" charset="0"/>
              </a:rPr>
              <a:t>(</a:t>
            </a:r>
            <a:r>
              <a:rPr lang="en-CA" sz="1800" dirty="0" err="1">
                <a:solidFill>
                  <a:srgbClr val="000000"/>
                </a:solidFill>
                <a:effectLst/>
                <a:ea typeface="Times New Roman" panose="02020603050405020304" pitchFamily="18" charset="0"/>
              </a:rPr>
              <a:t>By.partialLinkText</a:t>
            </a:r>
            <a:r>
              <a:rPr lang="en-CA" sz="1800" dirty="0">
                <a:solidFill>
                  <a:srgbClr val="000000"/>
                </a:solidFill>
                <a:effectLst/>
                <a:ea typeface="Times New Roman" panose="02020603050405020304" pitchFamily="18" charset="0"/>
              </a:rPr>
              <a:t>("Shopping"));</a:t>
            </a:r>
            <a:endParaRPr lang="en-CA" sz="1800" dirty="0">
              <a:effectLst/>
              <a:ea typeface="Times New Roman" panose="02020603050405020304" pitchFamily="18" charset="0"/>
            </a:endParaRPr>
          </a:p>
        </p:txBody>
      </p:sp>
      <p:pic>
        <p:nvPicPr>
          <p:cNvPr id="6" name="Picture 5" descr="Graphical user interface, text, application&#10;&#10;Description automatically generated">
            <a:extLst>
              <a:ext uri="{FF2B5EF4-FFF2-40B4-BE49-F238E27FC236}">
                <a16:creationId xmlns:a16="http://schemas.microsoft.com/office/drawing/2014/main" id="{2FE572F9-E6E0-0386-E945-ECF67975E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133" y="2465319"/>
            <a:ext cx="9395138" cy="4274078"/>
          </a:xfrm>
          <a:prstGeom prst="rect">
            <a:avLst/>
          </a:prstGeom>
        </p:spPr>
      </p:pic>
    </p:spTree>
    <p:extLst>
      <p:ext uri="{BB962C8B-B14F-4D97-AF65-F5344CB8AC3E}">
        <p14:creationId xmlns:p14="http://schemas.microsoft.com/office/powerpoint/2010/main" val="299645726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197</TotalTime>
  <Words>961</Words>
  <Application>Microsoft Macintosh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MT</vt:lpstr>
      <vt:lpstr>Open Sans</vt:lpstr>
      <vt:lpstr>Times New Roman</vt:lpstr>
      <vt:lpstr>Wingdings 2</vt:lpstr>
      <vt:lpstr>Dividend</vt:lpstr>
      <vt:lpstr>PROJECT ON AUTOMATION TESTING</vt:lpstr>
      <vt:lpstr>What is automation testing?</vt:lpstr>
      <vt:lpstr>https://demowebshop.tricentis.com/ </vt:lpstr>
      <vt:lpstr>STEPS</vt:lpstr>
      <vt:lpstr>1st “add to cart” – Create your own jewelry</vt:lpstr>
      <vt:lpstr>2nd “add to cart” – BLACK &amp; WHITE DIAMOND HEART</vt:lpstr>
      <vt:lpstr>SELECTING the Pendant type radio button - CSSSELECTOR (Id) </vt:lpstr>
      <vt:lpstr>Retrieve the message of successfully added item in the cart – XPATH AXES </vt:lpstr>
      <vt:lpstr>Click on "Shopping Cart" link on webpage – PARTIAL LINK TEXT OR LINK TEXT </vt:lpstr>
      <vt:lpstr>Select terms and agreement checkbox – XPATH CONTAINS </vt:lpstr>
      <vt:lpstr>Select terms and agreement checkbox – XPATH AND Condition </vt:lpstr>
      <vt:lpstr>Click on Checkout button– PARENT-CHILD CSS SELECTOR </vt:lpstr>
      <vt:lpstr>Enter EMAIL in THE billing address section – XPATH CHILD AXES </vt:lpstr>
      <vt:lpstr>CARD HOLDER NAME IN PAYMENT INFORMATION– XPATH  OR Condition </vt:lpstr>
      <vt:lpstr>OUTPUT</vt:lpstr>
      <vt:lpstr>BENEFITS OF AUTOMATION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AUTOMATION TESTING</dc:title>
  <dc:creator>Kruthi Bellad</dc:creator>
  <cp:lastModifiedBy>Microsoft Office User</cp:lastModifiedBy>
  <cp:revision>2</cp:revision>
  <dcterms:created xsi:type="dcterms:W3CDTF">2023-03-17T02:25:13Z</dcterms:created>
  <dcterms:modified xsi:type="dcterms:W3CDTF">2023-07-19T16:55:41Z</dcterms:modified>
</cp:coreProperties>
</file>