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7418-901A-4BA9-86E9-FD576E74BF05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BD53-5FB8-40B3-A6B6-2C45663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638"/>
            <a:ext cx="9144000" cy="605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4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6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3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6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6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6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Sunanda - Hoboken</dc:creator>
  <cp:lastModifiedBy>Anuradha k</cp:lastModifiedBy>
  <cp:revision>2</cp:revision>
  <dcterms:created xsi:type="dcterms:W3CDTF">2013-10-28T21:45:17Z</dcterms:created>
  <dcterms:modified xsi:type="dcterms:W3CDTF">2015-04-08T13:32:11Z</dcterms:modified>
</cp:coreProperties>
</file>