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4" r:id="rId6"/>
    <p:sldId id="265" r:id="rId7"/>
    <p:sldId id="261" r:id="rId8"/>
    <p:sldId id="266" r:id="rId9"/>
    <p:sldId id="316" r:id="rId10"/>
    <p:sldId id="267" r:id="rId11"/>
    <p:sldId id="268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7" r:id="rId23"/>
    <p:sldId id="280" r:id="rId24"/>
    <p:sldId id="279" r:id="rId25"/>
    <p:sldId id="281" r:id="rId26"/>
    <p:sldId id="313" r:id="rId27"/>
    <p:sldId id="278" r:id="rId28"/>
    <p:sldId id="282" r:id="rId29"/>
    <p:sldId id="277" r:id="rId30"/>
    <p:sldId id="284" r:id="rId31"/>
    <p:sldId id="283" r:id="rId32"/>
    <p:sldId id="285" r:id="rId33"/>
    <p:sldId id="288" r:id="rId34"/>
    <p:sldId id="286" r:id="rId35"/>
    <p:sldId id="287" r:id="rId36"/>
    <p:sldId id="290" r:id="rId37"/>
    <p:sldId id="291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18" r:id="rId52"/>
    <p:sldId id="319" r:id="rId53"/>
    <p:sldId id="30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1756"/>
    <a:srgbClr val="E10085"/>
    <a:srgbClr val="EB60AA"/>
    <a:srgbClr val="942092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3"/>
  </p:normalViewPr>
  <p:slideViewPr>
    <p:cSldViewPr snapToGrid="0">
      <p:cViewPr varScale="1">
        <p:scale>
          <a:sx n="98" d="100"/>
          <a:sy n="9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7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9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D177-BC72-354F-94BF-78634F1A29C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A0841-915D-5544-9D20-F5DC18D64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3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8795-81C6-A426-39A5-B8516AB45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0363"/>
            <a:ext cx="9144000" cy="1385886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+mn-lt"/>
              </a:rPr>
              <a:t>JAVA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22C78AE-71C9-CFB3-62D3-65B55E8DD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789" y="296862"/>
            <a:ext cx="2071686" cy="5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8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Operations on data types can be classified into the following categories: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Arithmetic Operations: Used to perform mathematical calculations.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Addition (+)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Subtraction (-)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Multiplication (*)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Division (/)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Modulo (%) </a:t>
            </a:r>
          </a:p>
          <a:p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Relational Operations: Used to compare values and determine relationships.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Equal to (==) 			Greater than or equal to (&gt;=)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Not equal to (!=) 		Less than or equal to (&lt;=)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Greater than (&gt;)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Less than (&lt;) 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4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Logical Operations: Used to perform logical operations on </a:t>
            </a:r>
            <a:r>
              <a:rPr lang="en-IN" sz="2400" kern="100" dirty="0" err="1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boolean</a:t>
            </a: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values.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Logical AND (&amp;&amp;)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Logical OR (||)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Logical NOT (!)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Assignment Operations: Used to assign values to variables.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Assignment (=)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Compound assignment (+=, -=, *=, /=, %=)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2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conditions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 Java, the if statement is used to execute a block of code only if a specified condition is true.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allows you to control the flow of the program based on certain conditions.</a:t>
            </a:r>
          </a:p>
          <a:p>
            <a:pPr marL="0" indent="0">
              <a:buNone/>
            </a:pPr>
            <a:r>
              <a:rPr lang="en-IN" sz="2400" kern="1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Syntax :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1371600" lvl="3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(condition) {</a:t>
            </a:r>
          </a:p>
          <a:p>
            <a:pPr marL="1371600" lvl="3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// Code to be executed if the condition is true</a:t>
            </a:r>
          </a:p>
          <a:p>
            <a:pPr marL="1371600" lvl="3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}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Loops - for, while and do while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 Java, loops are used to repeatedly execute a block of code until a certain condition is met.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There are three types of loops in Java: for, while, and do-while.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for loop: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for loop is used when you know the number of iterations in advance.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consists of three parts: initialization, condition, and increment/decrement.</a:t>
            </a:r>
          </a:p>
          <a:p>
            <a:pPr marL="0" indent="0">
              <a:buNone/>
            </a:pP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Syntax :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for (initialization; condition; increment/decrement) {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// Code to be executed in each iteration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}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while loop: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while loop is used when you don't know the number of iterations in advance.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continues to execute the code block as long as the specified condition is true.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2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Syntax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while (condition) {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// Code to be executed in each iteration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}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do-while loop: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do-while loop is similar to the while loop, but it guarantees that the code block is executed at least once, even if the condition is false.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Syntax :</a:t>
            </a: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do {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// Code to be executed in each iteration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} while (condition);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Data handling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Functions</a:t>
            </a:r>
          </a:p>
          <a:p>
            <a:r>
              <a:rPr lang="en-IN" sz="2400" kern="100" dirty="0">
                <a:solidFill>
                  <a:schemeClr val="tx2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</a:t>
            </a:r>
            <a:r>
              <a:rPr lang="en-IN" sz="2400" kern="100" dirty="0">
                <a:solidFill>
                  <a:schemeClr val="tx2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 is a reusable block of code that performs a specific task. </a:t>
            </a:r>
          </a:p>
          <a:p>
            <a:r>
              <a:rPr lang="en-IN" sz="2400" kern="100" dirty="0">
                <a:solidFill>
                  <a:schemeClr val="tx2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allows you to break down your code into smaller, modular units, making it easier to understand, test, and maintain.</a:t>
            </a:r>
          </a:p>
          <a:p>
            <a:r>
              <a:rPr lang="en-IN" sz="2400" kern="100" dirty="0">
                <a:solidFill>
                  <a:schemeClr val="tx2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Functions in Java are also known as methods. </a:t>
            </a:r>
          </a:p>
          <a:p>
            <a:r>
              <a:rPr lang="en-IN" sz="2400" kern="100" dirty="0">
                <a:solidFill>
                  <a:schemeClr val="tx2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They are defined within a class and can be called or invoked from other parts of the program. </a:t>
            </a:r>
          </a:p>
          <a:p>
            <a:r>
              <a:rPr lang="en-IN" sz="2400" kern="100" dirty="0">
                <a:solidFill>
                  <a:schemeClr val="tx2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function can have parameters (inputs) and a return type (output), although they can also be void (no return type).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Syntax :</a:t>
            </a:r>
          </a:p>
          <a:p>
            <a:pPr marL="0" indent="0">
              <a:buNone/>
            </a:pP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accessModifier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returnType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functionName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(parameter1, parameter2, ...) {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// Code to be executed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// Optional return statement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}</a:t>
            </a: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8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Data handling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Functions with arguments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400" kern="1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unctions can have arguments or parameters that allow you to pass values into the function for processing.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Arguments provide input to the function, and they can be of different types, such as integers, strings, or objects.</a:t>
            </a:r>
          </a:p>
          <a:p>
            <a:pPr marL="0" lvl="0" indent="0">
              <a:buNone/>
            </a:pPr>
            <a:r>
              <a:rPr lang="en-IN" sz="2400" kern="100" dirty="0">
                <a:solidFill>
                  <a:srgbClr val="00B05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Syntax :</a:t>
            </a:r>
          </a:p>
          <a:p>
            <a:pPr marL="0" indent="0">
              <a:buNone/>
            </a:pP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accessModifier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returnType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functionName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(parameter1Type parameter1, parameter2Type parameter2, ...) {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// Code to be executed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// Optional return statement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}</a:t>
            </a:r>
          </a:p>
          <a:p>
            <a:pPr marL="342900" lvl="0" indent="-342900">
              <a:buFont typeface="Symbol" pitchFamily="2" charset="2"/>
              <a:buChar char=""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8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Data handling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 overloading</a:t>
            </a: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 overloading allows you to define multiple functions with the same name but different parameters.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enables you to create functions that perform similar operations but on different types or a different number of parameters.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 overloading is achieved by defining multiple functions with the same name but with different parameter lists.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parameter lists can differ in terms of the number of parameters, types of parameters, or both.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determines which function to call based on the arguments provided during the function call.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matches the arguments with the function parameters to find the most appropriate overloaded function.</a:t>
            </a:r>
          </a:p>
          <a:p>
            <a:pPr marL="0" lv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3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Data handling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Concept of Static Polymorphism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concept of static polymorphism in Java, also known as method overloading, allows you to define multiple methods with the same name in a class, but with different parameter lists.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enables you to perform different operations based on the types or number of arguments passed to the method.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Static polymorphism is determined at compile-time. The Java compiler identifies the correct method to execute based on the number, type, and order of arguments provided during the method call.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Method overloading is achieved by declaring multiple methods with the same name in a class, but with different parameters. The parameters can differ in terms of their number, types, or both.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uses the method signature, which includes the method name and parameter list, to differentiate between the overloaded methods.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46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Data handling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 Handling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 String class is used to represent a sequence of characters.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is one of the most commonly used classes in Java and provides various methods for manipulating and working with strings.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Strings in Java are immutable, which means once a String object is created, its value cannot be changed. Any operation that appears to modify a String actually creates a new String object.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String class provides methods for performing operations such as concatenation, comparison, length retrieval, substring extraction, character manipulation, and more.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Strings can be created using string literals (enclosed in double quotes) or by calling the String class constructor.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automatically converts string literals into String objects, so you can use methods directly on string literals.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kern="100" dirty="0">
                <a:solidFill>
                  <a:srgbClr val="00B05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</a:t>
            </a: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ntroduction to Java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is a high-level, object-oriented programming language that was developed by Sun Microsystems (now owned by Oracle) in the mid-1990s.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was designed to be platform-independent, allowing developers to write code once and run it on any device or operating system that has a Java Virtual Machine (JVM) installed.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has gained immense popularity due to its simplicity, robustness, and versatility.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Key features and concepts of Java include: 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Object-Oriented 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Platform-Independence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Garbage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Exception Handling: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Multi-threading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Libraries and APIs</a:t>
            </a: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2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Data handling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 buffer Classes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StringBuffer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and StringBuilder classes are used to represent mutable sequences of characters.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They provide methods for modifying and manipulating the contents of a string.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StringBuffer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class was introduced in the early versions of Java and is synchronized, making it safe for use in multithreaded environments. It is recommended when thread safety is a requirement.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StringBuilder class was introduced in Java 5 and is not synchronized. It provides better performance than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StringBuffer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 single-threaded scenarios and is preferred when thread safety is not a concern.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Both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StringBuffer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and StringBuilder classes have similar methods for appending, inserting, deleting, replacing, and manipulating strings.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These classes allow efficient concatenation and modification of strings without creating new objects like the String class. They achieve this by internally using a resizable character array to hold the string's contents.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methods in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StringBuffer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and StringBuilder modify the contents of the underlying character array, which allows efficient manipulation of strings without creating unnecessary objects.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Data handling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Arrays - Single Dimensional and Multidimensional arrays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rrays are used to store multiple values of the same data type in a contiguous memory location.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There are two types of arrays: single-dimensional arrays and multidimensional arrays.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Single-Dimensional Arrays: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single-dimensional array, also known as a one-dimensional array, is the simplest form of an array.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stores elements in a linear sequence.</a:t>
            </a:r>
          </a:p>
          <a:p>
            <a:endParaRPr lang="en-IN" sz="2400" kern="1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Multidimensional Arrays: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multidimensional array is an array of arrays.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allows you to store elements in multiple dimensions, such as rows and columns.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0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Concept of Object Orientation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Object-oriented programming (OOP) is a programming paradigm that organizes code into objects, which are instances of classes.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is an object-oriented programming language, and it embraces the principles of OOP. 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Classes and Objects:</a:t>
            </a:r>
          </a:p>
          <a:p>
            <a:pPr marL="0" indent="0">
              <a:buNone/>
            </a:pP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 Java, a class is a blueprint or a template that defines the properties and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behaviors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of objects.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Objects, on the other hand, are instances of classes.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class defines the structure and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behavior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of objects, while objects hold data and perform actions based on the class definition.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Classes and Objects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class is a blueprint or template that defines the structure and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behavior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of objects.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An object, on the other hand, is an instance of a class.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Classes: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class in Java defines the properties (attributes) and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behaviors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(methods) that objects of that class will have.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serves as a blueprint from which objects are created. It encapsulates related data and functions into a single unit.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Classes provide reusability, modularity, and maintainability in Java programs.</a:t>
            </a:r>
            <a:endParaRPr lang="en-IN" kern="1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Objects: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An object is an instance of a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represents a real-world entity and has its own unique state and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behavior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based on the class it belongs to.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Objects are created using the new keyword and can access the attributes and methods defined in their class.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Attributes and Methods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Attributes and methods are the building blocks of a Java class.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They define the properties and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behaviors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of objects.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Attributes: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Attributes, also known as instance variables or fields, represent the state or data of an object.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They store information that is unique to each object of the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Attributes define the characteristics of an object and its current state.</a:t>
            </a:r>
          </a:p>
          <a:p>
            <a:pPr lvl="1"/>
            <a:endParaRPr lang="en-IN" kern="1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Methods: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Methods, also known as member functions, define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behavior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of a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They are blocks of code that perform specific tasks or actions.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Methods can manipulate the attributes of an object, perform calculations, interact with other objects, or provide specific functionality.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37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Default Constructors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 Java, a constructor is a special method that is used to initialize objects of a class.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a class does not have any explicit constructors defined, it automatically has a default constructor provided by the Java compiler. 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Default Constructors: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default constructor is a constructor that takes no arguments.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is automatically generated by the Java compiler if no other constructors are explicitly defined in the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default constructor has the same name as the class and does not have any parameters.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80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Constructors with Arguments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 Java, constructors can also have arguments.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Constructors with arguments allow you to pass values to initialize the object's attributes during object creation. </a:t>
            </a:r>
          </a:p>
          <a:p>
            <a:pPr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Constructors with Arguments:</a:t>
            </a:r>
          </a:p>
          <a:p>
            <a:pPr marL="0" indent="0">
              <a:buNone/>
            </a:pP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constructor with arguments is a special method that takes parameters and is used to initialize objects of a class with specific values. </a:t>
            </a:r>
          </a:p>
          <a:p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allows you to pass values to the constructor, which are then assigned to the corresponding attributes of the object. 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7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Encapsulation: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Encapsulation is the practice of bundling data and methods together within a class, hiding the internal details and providing access to them through public interfaces.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helps in data protection and code organization.</a:t>
            </a:r>
          </a:p>
          <a:p>
            <a:pPr lvl="1"/>
            <a:endParaRPr lang="en-IN" kern="1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Inheritance: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Inheritance is a mechanism that allows a class to inherit properties and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behaviors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from another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promotes code reuse and supports the concept of hierarchical relationships between classes.</a:t>
            </a:r>
          </a:p>
          <a:p>
            <a:pPr lvl="1"/>
            <a:endParaRPr lang="en-IN" kern="1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Polymorphism: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Polymorphism allows objects of different classes to be treated as objects of a common superclass.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enables flexibility and code extensibility.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5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Inheritance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Inheritance is a fundamental concept in object-oriented programming that allows one class to inherit the properties and behaviours of another class. </a:t>
            </a:r>
          </a:p>
          <a:p>
            <a:r>
              <a:rPr lang="en-IN" sz="2400" kern="1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nheritance is achieved through the "extends" keyword. 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Inheritance: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Inheritance is the process by which one class acquires the properties and methods of another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class that is being inherited from is called the superclass or parent class, and the class that inherits from it is called the subclass or child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subclass inherits all the non-private members (variables and methods) of the superclass.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3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lphaUcPeriod"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This Keyword: 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"this" keyword is a reference to the current instance of the class in which it is used.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is mainly used to differentiate between instance variables and method parameters that have the same name.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"this" keyword is also used to invoke one constructor from another (constructor chaining).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can be used within the instance methods of a class.</a:t>
            </a:r>
          </a:p>
          <a:p>
            <a:pPr marL="0" lv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lv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B. super" Keyword: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"super" keyword is a reference to the superclass (parent class) of the current class.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is used to access members (fields and methods) of the superclass that are hidden or overridden in the subclass.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"super" is often used to call the superclass's constructor from a subclass constructor (constructor chaining).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can be used within the instance methods of a subclass. 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4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Bytecode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Bytecode refers to the binary format of the compiled Java source code.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When you write Java code, it is compiled into a platform-independent bytecode format that can be executed by any Java Virtual Machine (JVM).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This bytecode serves as an intermediate representation of the code, allowing it to be run on different operating systems and hardware architectures.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Class Files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Class files are binary files that contain compiled bytecode generated from Java source code.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Each class in a Java program is typically compiled into a separate class file.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When you compile a Java program using the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javac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compiler, it generates one class file for each class defined in the source code. </a:t>
            </a:r>
          </a:p>
          <a:p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These class files have a .class extension and contain the compiled bytecode that can be executed by the Java Virtual Machine (JVM). 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10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Final and Static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"final" and "static" are two keywords used to modify variables, methods, and classes.  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Final: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"final" keyword is used to make a variable, method, or class unchangeable or unextendible.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Once a variable is declared as final, its value cannot be modified.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Similarly, a final method cannot be overridden by subclasses, and a final class cannot be extended.</a:t>
            </a:r>
          </a:p>
          <a:p>
            <a:pPr lvl="1"/>
            <a:endParaRPr lang="en-IN" kern="1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Static: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"static" keyword is used to define variables, methods, or blocks that belong to the class itself rather than instances of the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Static members are shared among all instances of a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Static variables are also known as class variables, and static methods are also known as class methods.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00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Object 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Abstract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 "abstract" keyword is used to declare an abstract class or an abstract method.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Abstract Class: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An abstract class is a class that cannot be instantiated directly and is meant to serve as a base for subclasses.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can contain both regular methods with implementations and abstract methods without implementations.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An abstract class is declared using the "abstract" keyword.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Abstract Method: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An abstract method is a method declaration without an implementation.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is meant to be overridden by the subclasses. Abstract methods are declared in abstract classes or interfaces.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Any class that extends an abstract class must provide an implementation for all the abstract methods.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2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Packages and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Packages and Interfaces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Packages and interfaces are important concepts in Java that help organize code and enable abstraction and reusability. 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Packages: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package is a way to organize related classes and interfaces in Java.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provides a namespace to avoid naming conflicts and allows easy management of code.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Packages help in modularizing code and promoting code reusability.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Interfaces: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An interface is a reference type in Java that defines a contract of methods that a class implementing the interface must implement.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provides a way to achieve abstraction and define a set of common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behaviors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that classes can implement.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An interface is declared using the interface keyword. 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4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Packages and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Package </a:t>
            </a:r>
          </a:p>
          <a:p>
            <a:r>
              <a:rPr lang="en-IN" sz="2400" kern="1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package is a way to organize classes, interfaces, and other components into a logical grouping.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helps in avoiding naming conflicts, provides encapsulation, and improves code maintainability.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Package Declaration: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At the beginning of a Java source file, you can declare the package to which the class belongs using the package keyword.	</a:t>
            </a:r>
          </a:p>
          <a:p>
            <a:pPr marL="457200" lvl="1" indent="0">
              <a:buNone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Syntax : package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com.example.myapp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;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Package Naming Convention: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Packages follow a naming convention based on the domain name of the organization or the reversed domain name.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For example, if the domain name is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example.com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the package name can be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com.example.myapp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Packages and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Access Specifiers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Access specifiers in Java determine the visibility and accessibility of classes, methods, and variables.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There are four types of access specifiers in Java: public, private, protected, and default (no keyword).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public: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When a class, method, or variable is declared as public, it can be accessed from anywhere in the program, including other classes, packages, and even outside the project.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private: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When a class, method, or variable is declared as private, it can only be accessed within the same class.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is not accessible from any other class or package.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89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Packages and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protected: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When a class, method, or variable is declared as protected, it is accessible within the same package and from subclasses (even if they are in different packages).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Default (no keyword):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When no access specifier is specified, it is known as the default access specifier.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allows access within the same package only.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6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Packages and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Exception Handling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Exception handling in Java allows you to handle and recover from runtime errors or exceptional conditions that may occur during the execution of a program.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helps in gracefully handling errors and prevents the program from terminating abruptly. 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Types of Exceptions: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has two types of exceptions: checked exceptions and unchecked exceptions.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Checked exceptions are checked by the compiler and must be handled using try-catch blocks or declared in the method signature using the throws keyword.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Unchecked exceptions, also known as runtime exceptions, do not require explicit handling or declaration.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Try-Catch Blocks: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try-catch block is used to catch and handle exceptions.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code that may throw an exception is placed inside the try block, and the catch block is used to catch the exception and provide appropriate handling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86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Packages and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Throwing Exceptions: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also manually throw exceptions using the throw keyword.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This is useful when you want to raise an exception based on a specific condition.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Exception Propagation: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an exception is not caught within a method, it is propagated up the call stack until it is caught by an appropriate catch block or the program terminates if no catch block handles it.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Exception Handling Hierarchy: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has a hierarchy of exception classes, with the base class Throwable being the superclass of all exceptions.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This hierarchy allows you to handle exceptions at different levels of granularity.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20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 err="1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endParaRPr lang="en-IN" sz="2400" kern="100" dirty="0">
              <a:solidFill>
                <a:srgbClr val="00B050"/>
              </a:solidFill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is a commonly used class in Java's Collections framework that provides dynamic arrays, allowing you to store and manipulate a variable number of elements.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is part of the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java.util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package.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Declaration and Initialization: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use an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you need to import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class and create an instance of it.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specify the type of elements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will hold using generics.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Adding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add elements to an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using the add()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elements are appended to the end of the list. 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Accessing Elements: 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access elements in an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using the get() method, which takes the index of the element as an argument.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Updating Elements: 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update elements in an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by assigning a new value to a specific index.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3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Removing Elements: 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remove elements from an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using the remove() method. 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provide either the index of the element or the element itself as an argument.</a:t>
            </a:r>
          </a:p>
          <a:p>
            <a:pPr marL="0" lv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Size and Empty Check: 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get the number of elements in an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using the size() method. 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check if an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is empty using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isEmpty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method.</a:t>
            </a:r>
          </a:p>
          <a:p>
            <a:pPr marL="0" lv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Iterating Over Elements: 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iterate over the elements of an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using a for-each loop or an iterator.</a:t>
            </a:r>
          </a:p>
          <a:p>
            <a:pPr marL="0" lv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Other </a:t>
            </a:r>
            <a:r>
              <a:rPr lang="en-IN" sz="2400" kern="100" dirty="0" err="1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Methods: 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provides several other methods for operations such as checking if an element exists, finding the index of an element, sorting, and more.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2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Compilation Process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compilation process in Java refers to the process of converting Java source code into bytecode that can be executed by the Java Virtual Machine (JVM).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involves several steps, including lexical analysis, syntax analysis, semantic analysis, and code generation.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Lexical Analysis: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 this step, the Java compiler, known as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javac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reads the source code character by character and groups them into meaningful units called tokens.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Tokens include keywords, identifiers, operators, literals, and punctuation.</a:t>
            </a:r>
          </a:p>
          <a:p>
            <a:pPr lvl="1"/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Syntax Analysis: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compiler parses the tokens obtained from the lexical analysis phase and checks whether they form valid statements and expressions according to the rules of the Java language syntax.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builds a parse tree representing the structure of the program.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24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Vector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Vector is a class in Java's Collections framework that is similar to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ArrayList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provides a dynamic array-like structure that can store and manipulate a variable number of elements. Vector is part of the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java.util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package.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Declaration and Initialization: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use a Vector, you need to import the Vector class and create an instance of it.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specify the type of elements the Vector will hold using generics.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Adding Elements: </a:t>
            </a:r>
            <a:endParaRPr lang="en-IN" sz="2400" kern="100" dirty="0">
              <a:solidFill>
                <a:srgbClr val="00B050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add elements to a Vector using the add() method. </a:t>
            </a:r>
          </a:p>
          <a:p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elements are appended to the end of the vector.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Accessing Elements: 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access elements in a Vector using the get() method, which takes the index of the element as an argument.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Updating Elements: 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update elements in a Vector by assigning a new value to a specific index.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1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Removing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remove elements from a Vector using the remove()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provide either the index of the element or the element itself as an argument.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Size and Empty Check: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get the number of elements in a Vector using the size()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check if a Vector is empty using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isEmpty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method.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Iterating Over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iterate over the elements of a Vector using a for-each loop or an iterator.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44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LinkedList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LinkedList is a class in Java's Collections framework that implements the List interface.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provides a doubly-linked list data structure, which allows for efficient insertion and deletion of elements. LinkedList is part of the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java.util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package. 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Declaration and Initialization: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use a LinkedList, you need to import the LinkedList class and create an instance of it.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specify the type of elements the LinkedList will hold using generics.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Adding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add elements to a LinkedList using the add()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elements are appended to the end of the list.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Accessing Elements: 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access elements in a LinkedList using the get() method, which takes the index of the element as an argument. 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Updating Elements: 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update elements in a LinkedList by assigning a new value to a specific index.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46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Removing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remove elements from a LinkedList using the remove() method. </a:t>
            </a:r>
          </a:p>
          <a:p>
            <a:pPr lvl="1"/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provide either the index of the element or the element itself as an argument.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Size and Empty Check: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get the number of elements in a LinkedList using the size()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check if a LinkedList is empty using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isEmpty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method.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Iterating Over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iterate over the elements of a LinkedList using a for-each loop or an iterator.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Other LinkedList Methods: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LinkedList provides several other methods for operations such as adding elements at a specific index, adding elements at the beginning or end of the list, finding the index of an element, and more.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97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HashSet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HashSet is a class in Java's Collections framework that implements the Set interface.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represents an unordered collection of unique elements, meaning it does not allow duplicate values. HashSet is part of the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java.util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package.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Declaration and Initialization: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use a HashSet, you need to import the HashSet class and create an instance of it.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specify the type of elements the HashSet will hold using generics.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Adding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add elements to a HashSet using the add() method. </a:t>
            </a:r>
          </a:p>
          <a:p>
            <a:pPr lvl="1"/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elements are stored based on their hash codes, which allows for quick insertion and retrieval. </a:t>
            </a:r>
            <a:endParaRPr lang="en-IN" kern="1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Duplicates: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HashSet does not allow duplicate elements.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you attempt to add a duplicate value, it will be ignored and not added to the set.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72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Ordering: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HashSet does not maintain any particular order of elements.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elements are stored based on their hash codes, which does not guarantee a specific order.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Removing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remove elements from a HashSet using the remove()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Provide the element you want to remove as an argument.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Size and Empty Check: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get the number of elements in a HashSet using the size()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check if a HashSet is empty using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isEmpty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method.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</a:t>
            </a: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terating Over Elements: 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iterate over the elements of a HashSet using a for-each loop or an iterator. 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04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is a class in Java's Collections framework that extends HashSet and implements the Set interface.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represents an ordered collection of unique elements, meaning it does not allow duplicate values.</a:t>
            </a:r>
          </a:p>
          <a:p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maintains the insertion order of elements, unlike HashSet which does not guarantee any specific order. </a:t>
            </a:r>
          </a:p>
          <a:p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is part of the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java.util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package. 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Declaration and Initialization: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use a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you need to import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class and create an instance of it.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specify the type of elements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will hold using generics.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Adding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add elements to a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using the add()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elements are stored based on their hash codes, which allows for quick insertion and retrieval.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order of insertion is maintained.</a:t>
            </a:r>
          </a:p>
          <a:p>
            <a:pPr lvl="1"/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00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Duplicates: </a:t>
            </a:r>
          </a:p>
          <a:p>
            <a:pPr lvl="1"/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does not allow duplicate elements.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you attempt to add a duplicate value, it will be ignored and not added to the set.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Ordering: </a:t>
            </a:r>
          </a:p>
          <a:p>
            <a:pPr lvl="1"/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maintains the order in which elements are inserted.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When you iterate over a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the elements will be returned in the same order they were added.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Removing Elements: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remove elements from a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using the remove()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Provide the element you want to remove as an argument.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Size and Empty Check: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get the number of elements in a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using the size()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check if a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LinkedHashSet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is empty using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isEmpty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method.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50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Map Interface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Map interface in Java is a part of the Java Collections Framework and is used to store key-value pairs. It represents a collection of elements where each element is stored as a key-value pair.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keys are unique, and each key is associated with a corresponding value.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Map interface is implemented by various classes in Java, such as HashMap,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TreeMap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, and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LinkedHashMap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Declaration and Initialization: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use the Map interface, you need to import the Map class from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java.util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package. </a:t>
            </a:r>
          </a:p>
          <a:p>
            <a:pPr lvl="1"/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create an instance of a Map by instantiating one of its implementing classes.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Adding Key-Value Pairs: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add key-value pairs to a Map using the put() method.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Each key-value pair is added using the put(key, value) syntax.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97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Accessing Values: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retrieve the value associated with a specific key using the get() method. </a:t>
            </a:r>
          </a:p>
          <a:p>
            <a:pPr lvl="1"/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Provide the key as an argument, and the corresponding value will be returned.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Checking if a Key Exists: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check if a specific key exists in the Map using the </a:t>
            </a:r>
            <a:r>
              <a:rPr lang="en-IN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containsKey</a:t>
            </a:r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method. </a:t>
            </a:r>
          </a:p>
          <a:p>
            <a:pPr lvl="1"/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returns true if the key is present in the Map, and false otherwise.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Updating Values: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If you want to update the value associated with a key, you can use the put() method with the same key. </a:t>
            </a:r>
          </a:p>
          <a:p>
            <a:pPr lvl="1"/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will overwrite the existing value with the new one.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Removing Key-Value Pairs: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remove a key-value pair from the Map using the remove() method. </a:t>
            </a:r>
          </a:p>
          <a:p>
            <a:pPr lvl="1"/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Provide the key as an argument, and the corresponding key-value pair will be removed. </a:t>
            </a:r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Semantic Analysis: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compiler performs semantic analysis to ensure that the program is semantically correct.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checks for type compatibility, variable declarations, method invocations, and other language-specific rules.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 also resolves references to classes, methods, and variables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pPr lvl="1"/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Intermediate Code Generation: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After the syntax and semantic analysis, the compiler generates an intermediate representation of the code, known as bytecode.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Bytecode is a low-level representation of the program that is platform-independent and can be executed by the JVM.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43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Iterating Over Key-Value Pairs: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iterate over the key-value pairs in a Map using a for-each loop or an iterator. </a:t>
            </a:r>
          </a:p>
          <a:p>
            <a:pPr lvl="1"/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access the key and value of each pair using the </a:t>
            </a:r>
            <a:r>
              <a:rPr lang="en-IN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getKey</a:t>
            </a:r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and </a:t>
            </a:r>
            <a:r>
              <a:rPr lang="en-IN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getValue</a:t>
            </a:r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methods, respectively.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Size and Empty Check: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get the number of key-value pairs in a Map using the size() method. </a:t>
            </a:r>
          </a:p>
          <a:p>
            <a:pPr lvl="1"/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You can check if a Map is empty using the </a:t>
            </a:r>
            <a:r>
              <a:rPr lang="en-IN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isEmpty</a:t>
            </a:r>
            <a:r>
              <a:rPr lang="en-IN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() method. 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17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Wrapper Class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 wrapper class is a class that provides an object-oriented representation of primitive data types.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is an object-oriented language, and primitive data types (such as int, float, char, etc.) are not objects. However, there are situations where we need to treat primitive data types as objects.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This is where wrapper classes come into play.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Wrapper classes are used to wrap primitive data types into objects so that they can be used in situations where objects are required.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Each primitive data type has a corresponding wrapper class in Java.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 wrapper classes are part of the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java.lang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package and are used extensively in Java programming. 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60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Here are the eight wrapper classes in Java:</a:t>
            </a:r>
          </a:p>
          <a:p>
            <a:pPr marL="0" indent="0">
              <a:buNone/>
            </a:pP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 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Integer: Wrapper class for int.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Double: Wrapper class for double.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Float: Wrapper class for float.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Long: Wrapper class for long.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Short: Wrapper class for short.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Byte: Wrapper class for byte.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Character: Wrapper class for char.</a:t>
            </a:r>
          </a:p>
          <a:p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Boolean: Wrapper class for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boolean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. 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65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Handling text file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Handling text files in Java involves reading and writing text data from and to files. 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Reading Text Files: 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read text from a file in Java, you can use the </a:t>
            </a:r>
            <a:r>
              <a:rPr lang="en-IN" sz="24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java.io.BufferedReader</a:t>
            </a:r>
            <a:r>
              <a:rPr lang="en-IN" sz="24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class.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Writing Text Files: 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 write text to a file in Java, you can use the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java.io.BufferedWriter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class.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Handling Excel file using JXL and POI 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Handling Excel files in Java can be done using libraries such as JXL (Java Excel API) and Apache POI.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These libraries provide classes and methods to read from and write to Excel files. 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JXL (Java Excel API): 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JXL is a Java library that allows you to read from and write to Excel files in the older XLS format. 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1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Optimization: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Some compilers perform optimization techniques on the bytecode to improve the efficiency and performance of the generated code.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These optimizations include constant folding, dead code elimination, and loop unrolling.</a:t>
            </a:r>
          </a:p>
          <a:p>
            <a:pPr marL="457200" lvl="1" indent="0">
              <a:buNone/>
            </a:pPr>
            <a:endParaRPr lang="en-IN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Code Generation: </a:t>
            </a:r>
          </a:p>
          <a:p>
            <a:pPr lvl="1"/>
            <a:r>
              <a:rPr lang="en-IN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Finally, the compiler translates the intermediate bytecode into machine code specific to the target platform. 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9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Data types and Operations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 Java, data types define the types of values that can be stored and manipulated by variables.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Java provides several built-in data types, including primitive data types and reference data types. 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Each data type has its own set of operations that can be performed on the values of that type.</a:t>
            </a:r>
          </a:p>
          <a:p>
            <a:pPr marL="0" indent="0">
              <a:buNone/>
            </a:pPr>
            <a:endParaRPr lang="en-IN" sz="2400" kern="1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Primitive Data Types:</a:t>
            </a: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byte: Represents a signed 8-bit integer (-128 to 127).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short: Represents a signed 16-bit integer (-32,768 to 32,767).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int: Represents a signed 32-bit integer (-2,147,483,648 to 2,147,483,647).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long: Represents a signed 64-bit integer (-9,223,372,036,854,775,808 to 9,223,372,036,854,775,807).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float: Represents a single-precision 32-bit floating-point number.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double: Represents a double-precision 64-bit floating-point number.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4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Introduction to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4460-0360-234B-5B47-7CA3D2A8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" y="973668"/>
            <a:ext cx="12014522" cy="5797521"/>
          </a:xfrm>
        </p:spPr>
        <p:txBody>
          <a:bodyPr>
            <a:noAutofit/>
          </a:bodyPr>
          <a:lstStyle/>
          <a:p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boolean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: Represents a </a:t>
            </a:r>
            <a:r>
              <a:rPr lang="en-IN" sz="2400" kern="100" dirty="0" err="1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boolean</a:t>
            </a:r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value (true or false).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char: Represents a single character (16-bit Unicode value).</a:t>
            </a:r>
          </a:p>
          <a:p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pPr marL="0" indent="0">
              <a:buNone/>
            </a:pPr>
            <a:r>
              <a:rPr lang="en-IN" sz="2400" kern="100" dirty="0">
                <a:solidFill>
                  <a:srgbClr val="00B050"/>
                </a:solidFill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Reference Data Types:</a:t>
            </a:r>
          </a:p>
          <a:p>
            <a:pPr marL="0" indent="0">
              <a:buNone/>
            </a:pPr>
            <a:endParaRPr lang="en-IN" sz="2400" kern="100" dirty="0">
              <a:effectLst/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String: Represents a sequence of characters.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Array: Represents a collection of elements of the same type.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Class: Represents a class or a type.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Interface: Represents an interface.</a:t>
            </a:r>
          </a:p>
          <a:p>
            <a:r>
              <a:rPr lang="en-IN" sz="2400" kern="100" dirty="0">
                <a:effectLst/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Enumeration: Represents a set of named constants.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0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B495-57EA-11D9-E593-4DAE20C0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366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Data types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F09E4F-E157-F425-B9C4-45AD5BC6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944" y="68546"/>
            <a:ext cx="2479175" cy="656965"/>
          </a:xfrm>
          <a:prstGeom prst="rect">
            <a:avLst/>
          </a:prstGeom>
        </p:spPr>
      </p:pic>
      <p:pic>
        <p:nvPicPr>
          <p:cNvPr id="8" name="Picture 7" descr="A diagram of data types&#10;&#10;Description automatically generated">
            <a:extLst>
              <a:ext uri="{FF2B5EF4-FFF2-40B4-BE49-F238E27FC236}">
                <a16:creationId xmlns:a16="http://schemas.microsoft.com/office/drawing/2014/main" id="{130E10CC-FFAD-2377-AD5D-32D4136E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1" y="1042214"/>
            <a:ext cx="7967979" cy="54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9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29672</TotalTime>
  <Words>5983</Words>
  <Application>Microsoft Office PowerPoint</Application>
  <PresentationFormat>Widescreen</PresentationFormat>
  <Paragraphs>561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Apple Symbols</vt:lpstr>
      <vt:lpstr>Arial</vt:lpstr>
      <vt:lpstr>Calibri</vt:lpstr>
      <vt:lpstr>Calibri Light</vt:lpstr>
      <vt:lpstr>Symbol</vt:lpstr>
      <vt:lpstr>Wingdings</vt:lpstr>
      <vt:lpstr>Office Theme</vt:lpstr>
      <vt:lpstr>JAVA</vt:lpstr>
      <vt:lpstr> Introduction to Java</vt:lpstr>
      <vt:lpstr> Introduction to Java</vt:lpstr>
      <vt:lpstr> Introduction to Java</vt:lpstr>
      <vt:lpstr> Introduction to Java</vt:lpstr>
      <vt:lpstr> Introduction to Java</vt:lpstr>
      <vt:lpstr> Introduction to Java</vt:lpstr>
      <vt:lpstr> Introduction to Java</vt:lpstr>
      <vt:lpstr>Data types</vt:lpstr>
      <vt:lpstr> Introduction to Java</vt:lpstr>
      <vt:lpstr> Introduction to Java</vt:lpstr>
      <vt:lpstr> Introduction to Java</vt:lpstr>
      <vt:lpstr> Introduction to Java</vt:lpstr>
      <vt:lpstr> Introduction to Java</vt:lpstr>
      <vt:lpstr> Data handling and functions</vt:lpstr>
      <vt:lpstr> Data handling and functions</vt:lpstr>
      <vt:lpstr> Data handling and functions</vt:lpstr>
      <vt:lpstr> Data handling and functions</vt:lpstr>
      <vt:lpstr> Data handling and functions</vt:lpstr>
      <vt:lpstr> Data handling and functions</vt:lpstr>
      <vt:lpstr> Data handling and functions</vt:lpstr>
      <vt:lpstr> Object oriented programming in Java</vt:lpstr>
      <vt:lpstr> Object oriented programming in Java</vt:lpstr>
      <vt:lpstr> Object oriented programming in Java</vt:lpstr>
      <vt:lpstr> Object oriented programming in Java</vt:lpstr>
      <vt:lpstr> Object oriented programming in Java</vt:lpstr>
      <vt:lpstr> Object oriented programming in Java</vt:lpstr>
      <vt:lpstr> Object oriented programming in Java</vt:lpstr>
      <vt:lpstr> Object oriented programming in Java</vt:lpstr>
      <vt:lpstr> Object oriented programming in Java</vt:lpstr>
      <vt:lpstr> Object oriented programming in Java</vt:lpstr>
      <vt:lpstr> Packages and Exception Handling</vt:lpstr>
      <vt:lpstr>  Packages and Exception Handling</vt:lpstr>
      <vt:lpstr>  Packages and Exception Handling</vt:lpstr>
      <vt:lpstr>  Packages and Exception Handling</vt:lpstr>
      <vt:lpstr>  Packages and Exception Handling</vt:lpstr>
      <vt:lpstr>  Packages and Exception Handling</vt:lpstr>
      <vt:lpstr> Collections</vt:lpstr>
      <vt:lpstr> Collections</vt:lpstr>
      <vt:lpstr> Collections</vt:lpstr>
      <vt:lpstr> Collections</vt:lpstr>
      <vt:lpstr> Collections</vt:lpstr>
      <vt:lpstr> Collections</vt:lpstr>
      <vt:lpstr> Collections</vt:lpstr>
      <vt:lpstr> Collections</vt:lpstr>
      <vt:lpstr> Collections</vt:lpstr>
      <vt:lpstr> Collections</vt:lpstr>
      <vt:lpstr> Collections</vt:lpstr>
      <vt:lpstr> Collections</vt:lpstr>
      <vt:lpstr> Collections</vt:lpstr>
      <vt:lpstr> Collections</vt:lpstr>
      <vt:lpstr> Collections</vt:lpstr>
      <vt:lpstr> File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coding</dc:title>
  <dc:creator>pooja mourya</dc:creator>
  <cp:lastModifiedBy>Lenovo</cp:lastModifiedBy>
  <cp:revision>113</cp:revision>
  <dcterms:created xsi:type="dcterms:W3CDTF">2023-04-10T11:26:45Z</dcterms:created>
  <dcterms:modified xsi:type="dcterms:W3CDTF">2023-10-05T13:40:14Z</dcterms:modified>
</cp:coreProperties>
</file>