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7" r:id="rId3"/>
    <p:sldId id="260" r:id="rId4"/>
    <p:sldId id="262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90"/>
        <p:guide pos="28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91B28-2C66-46B2-81AB-04964A2B716C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DA6AC-F97B-4F51-8436-B09F5843340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C7C5E-7904-4DB7-AB16-930BE89F340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956B-4C35-46EC-9A14-1EEE32F225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C7C5E-7904-4DB7-AB16-930BE89F340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956B-4C35-46EC-9A14-1EEE32F225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C7C5E-7904-4DB7-AB16-930BE89F340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956B-4C35-46EC-9A14-1EEE32F225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C7C5E-7904-4DB7-AB16-930BE89F340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956B-4C35-46EC-9A14-1EEE32F225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C7C5E-7904-4DB7-AB16-930BE89F340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956B-4C35-46EC-9A14-1EEE32F225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C7C5E-7904-4DB7-AB16-930BE89F340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956B-4C35-46EC-9A14-1EEE32F225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C7C5E-7904-4DB7-AB16-930BE89F340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956B-4C35-46EC-9A14-1EEE32F225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C7C5E-7904-4DB7-AB16-930BE89F340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956B-4C35-46EC-9A14-1EEE32F225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C7C5E-7904-4DB7-AB16-930BE89F340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956B-4C35-46EC-9A14-1EEE32F225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C7C5E-7904-4DB7-AB16-930BE89F340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956B-4C35-46EC-9A14-1EEE32F225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C7C5E-7904-4DB7-AB16-930BE89F340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956B-4C35-46EC-9A14-1EEE32F225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C7C5E-7904-4DB7-AB16-930BE89F340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A956B-4C35-46EC-9A14-1EEE32F2257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5800" y="1828800"/>
            <a:ext cx="7772400" cy="2438400"/>
          </a:xfrm>
        </p:spPr>
        <p:txBody>
          <a:bodyPr>
            <a:noAutofit/>
          </a:bodyPr>
          <a:lstStyle/>
          <a:p>
            <a:pPr algn="ctr"/>
            <a:r>
              <a:rPr lang="en-US" dirty="0" smtClean="0"/>
              <a:t>Differentiate of </a:t>
            </a:r>
            <a:br>
              <a:rPr lang="en-US" dirty="0" smtClean="0"/>
            </a:br>
            <a:r>
              <a:rPr lang="en-US" dirty="0" smtClean="0"/>
              <a:t>hfs</a:t>
            </a:r>
            <a:r>
              <a:rPr lang="en-US" dirty="0" smtClean="0"/>
              <a:t>, ntfs AND UFS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8105" y="31750"/>
          <a:ext cx="8886825" cy="7087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470"/>
                <a:gridCol w="7158355"/>
              </a:tblGrid>
              <a:tr h="2560320">
                <a:tc>
                  <a:txBody>
                    <a:bodyPr/>
                    <a:lstStyle/>
                    <a:p>
                      <a:b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sz="18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            </a:t>
                      </a:r>
                      <a:r>
                        <a:rPr lang="en-US" sz="8000" b="0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HFS</a:t>
                      </a:r>
                      <a:endParaRPr lang="en-US" sz="8000" dirty="0"/>
                    </a:p>
                  </a:txBody>
                  <a:tcPr/>
                </a:tc>
              </a:tr>
              <a:tr h="3383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Mac OS file names compatibility: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 OS9 supports HFS and HFS+ File system and may be up to 31 characters long.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 OSX supports HFS+ and UFS (Unix File System) and may be up to 255 characters long.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Colon ":" is used as a directory separator.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 and folder names may use any characters except colon ":" and forward slash "/" which is used for directory separators on OS9 and OSX.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Filenames preserves case but are not case sensitive.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7759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8300">
                <a:tc>
                  <a:txBody>
                    <a:bodyPr/>
                    <a:p>
                      <a:pPr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" y="326390"/>
          <a:ext cx="8237220" cy="5287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380"/>
                <a:gridCol w="7228840"/>
              </a:tblGrid>
              <a:tr h="2643505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dk1"/>
                          </a:solidFill>
                          <a:effectLst/>
                          <a:sym typeface="+mn-ea"/>
                        </a:rPr>
                        <a:t>                                                   </a:t>
                      </a:r>
                      <a:r>
                        <a:rPr lang="en-US" sz="8000" b="0" dirty="0" smtClean="0">
                          <a:solidFill>
                            <a:schemeClr val="dk1"/>
                          </a:solidFill>
                          <a:effectLst/>
                          <a:sym typeface="+mn-ea"/>
                        </a:rPr>
                        <a:t>NTFS</a:t>
                      </a:r>
                      <a:endParaRPr lang="en-US" sz="80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8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6435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Windows file names compatibility: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Windows uses two different file systems: File Allocation Table (FAT) file system and New Technology File System (NTFS).</a:t>
                      </a:r>
                      <a:endParaRPr lang="en-US" dirty="0"/>
                    </a:p>
                    <a:p>
                      <a:r>
                        <a:rPr lang="en-US" dirty="0"/>
                        <a:t>File and folder names may be up to 255 characters long on FAT file systems and 256 characters long on NTFS. Full pathnames may be up to 260 characters long.</a:t>
                      </a:r>
                      <a:endParaRPr lang="en-US" dirty="0"/>
                    </a:p>
                    <a:p>
                      <a:r>
                        <a:rPr lang="en-US" dirty="0"/>
                        <a:t>There is a limit to the full pathnames of 260 characters long.</a:t>
                      </a:r>
                      <a:endParaRPr lang="en-US" dirty="0"/>
                    </a:p>
                    <a:p>
                      <a:r>
                        <a:rPr lang="en-US" dirty="0"/>
                        <a:t>Backslash "\" is used as the directory separator.</a:t>
                      </a:r>
                      <a:endParaRPr lang="en-US" dirty="0"/>
                    </a:p>
                    <a:p>
                      <a:r>
                        <a:rPr lang="en-US" dirty="0"/>
                        <a:t>File and directory names may not contain the special characters: "/\*?&lt;&gt;|:</a:t>
                      </a:r>
                      <a:endParaRPr lang="en-US" dirty="0"/>
                    </a:p>
                    <a:p>
                      <a:r>
                        <a:rPr lang="en-US" dirty="0"/>
                        <a:t>Periods are allowed in file and directory names, but not as the last character. for example "letter.doc" is legal but "letterdoc." is illegal file name.</a:t>
                      </a:r>
                      <a:endParaRPr lang="en-US" dirty="0"/>
                    </a:p>
                    <a:p>
                      <a:r>
                        <a:rPr lang="en-US" dirty="0"/>
                        <a:t>Filenames preserves case but are not case sensitive.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61975" y="311785"/>
          <a:ext cx="8208645" cy="5301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805"/>
                <a:gridCol w="7228840"/>
              </a:tblGrid>
              <a:tr h="26581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800" b="0" dirty="0" smtClean="0">
                        <a:solidFill>
                          <a:schemeClr val="dk1"/>
                        </a:solidFill>
                        <a:effectLst/>
                        <a:sym typeface="+mn-ea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800" b="0" dirty="0" smtClean="0">
                        <a:solidFill>
                          <a:schemeClr val="dk1"/>
                        </a:solidFill>
                        <a:effectLst/>
                        <a:sym typeface="+mn-ea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800" b="0" dirty="0" smtClean="0">
                        <a:solidFill>
                          <a:schemeClr val="dk1"/>
                        </a:solidFill>
                        <a:effectLst/>
                        <a:sym typeface="+mn-ea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800" b="0" dirty="0" smtClean="0">
                        <a:solidFill>
                          <a:schemeClr val="dk1"/>
                        </a:solidFill>
                        <a:effectLst/>
                        <a:sym typeface="+mn-ea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800" b="0" dirty="0" smtClean="0">
                        <a:solidFill>
                          <a:schemeClr val="dk1"/>
                        </a:solidFill>
                        <a:effectLst/>
                        <a:sym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800" b="0" dirty="0" smtClean="0">
                        <a:solidFill>
                          <a:schemeClr val="dk1"/>
                        </a:solidFill>
                        <a:effectLst/>
                        <a:sym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0" dirty="0"/>
                    </a:p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                                                 </a:t>
                      </a:r>
                      <a:r>
                        <a:rPr lang="en-US" sz="8000" b="0" dirty="0">
                          <a:solidFill>
                            <a:schemeClr val="tx1"/>
                          </a:solidFill>
                        </a:rPr>
                        <a:t>UFS</a:t>
                      </a:r>
                      <a:endParaRPr lang="en-US" sz="8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643505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UNIX file names compatibility:</a:t>
                      </a:r>
                      <a:endParaRPr lang="en-US" b="0" dirty="0"/>
                    </a:p>
                    <a:p>
                      <a:endParaRPr lang="en-US" b="0" dirty="0"/>
                    </a:p>
                    <a:p>
                      <a:r>
                        <a:rPr lang="en-US" b="0" dirty="0"/>
                        <a:t>Unix base operating systems mostly use the UFS (Unix File System).</a:t>
                      </a:r>
                      <a:endParaRPr lang="en-US" b="0" dirty="0"/>
                    </a:p>
                    <a:p>
                      <a:r>
                        <a:rPr lang="en-US" b="0" dirty="0"/>
                        <a:t>File and folder names may be up to 255 characters long.</a:t>
                      </a:r>
                      <a:endParaRPr lang="en-US" b="0" dirty="0"/>
                    </a:p>
                    <a:p>
                      <a:r>
                        <a:rPr lang="en-US" b="0" dirty="0"/>
                        <a:t>Forward slash"/" is used as the directory separator.</a:t>
                      </a:r>
                      <a:endParaRPr lang="en-US" b="0" dirty="0"/>
                    </a:p>
                    <a:p>
                      <a:r>
                        <a:rPr lang="en-US" b="0" dirty="0"/>
                        <a:t>File and directory names may not contain the special characters: space and /</a:t>
                      </a:r>
                      <a:endParaRPr lang="en-US" b="0" dirty="0"/>
                    </a:p>
                    <a:p>
                      <a:r>
                        <a:rPr lang="en-US" b="0" dirty="0"/>
                        <a:t>Filenames preserves case and are case sensitive.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1640</Words>
  <Application>WPS Presentation</Application>
  <PresentationFormat>On-screen Show (4:3)</PresentationFormat>
  <Paragraphs>57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SimSun</vt:lpstr>
      <vt:lpstr>Wingdings</vt:lpstr>
      <vt:lpstr>Calibri</vt:lpstr>
      <vt:lpstr>Microsoft YaHei</vt:lpstr>
      <vt:lpstr>Arial Unicode MS</vt:lpstr>
      <vt:lpstr>Office Theme</vt:lpstr>
      <vt:lpstr>Differentiate of  hfs, ntfs AND UFS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Differentiate of  NTFS, UFS AND HFS</dc:title>
  <dc:creator>User</dc:creator>
  <cp:lastModifiedBy>User</cp:lastModifiedBy>
  <cp:revision>14</cp:revision>
  <dcterms:created xsi:type="dcterms:W3CDTF">2022-05-17T13:09:00Z</dcterms:created>
  <dcterms:modified xsi:type="dcterms:W3CDTF">2022-05-18T05:18:45Z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04D81A620EAB4EC890873752C5BBB07C</vt:lpwstr>
  </property>
  <property fmtid="{D5CDD505-2E9C-101B-9397-08002B2CF9AE}" pid="3" name="KSOProductBuildVer">
    <vt:lpwstr>1033-11.2.0.11070</vt:lpwstr>
  </property>
</Properties>
</file>